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68" r:id="rId3"/>
    <p:sldId id="257" r:id="rId4"/>
    <p:sldId id="263" r:id="rId5"/>
    <p:sldId id="261" r:id="rId6"/>
    <p:sldId id="271" r:id="rId7"/>
    <p:sldId id="272" r:id="rId8"/>
    <p:sldId id="273" r:id="rId9"/>
    <p:sldId id="275" r:id="rId10"/>
    <p:sldId id="274" r:id="rId11"/>
    <p:sldId id="276" r:id="rId12"/>
    <p:sldId id="278" r:id="rId13"/>
    <p:sldId id="277" r:id="rId14"/>
    <p:sldId id="264" r:id="rId15"/>
    <p:sldId id="258" r:id="rId16"/>
    <p:sldId id="265" r:id="rId17"/>
    <p:sldId id="259" r:id="rId18"/>
    <p:sldId id="266" r:id="rId19"/>
    <p:sldId id="267" r:id="rId20"/>
    <p:sldId id="269" r:id="rId2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55417-D904-4447-BF4E-3881AE14DE23}" v="259" dt="2024-02-16T01:04:32.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4"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Wicke Laplante" userId="dd59ee93-759e-4bc2-bd55-122855318587" providerId="ADAL" clId="{ABB55417-D904-4447-BF4E-3881AE14DE23}"/>
    <pc:docChg chg="undo custSel addSld delSld modSld">
      <pc:chgData name="Katherine Wicke Laplante" userId="dd59ee93-759e-4bc2-bd55-122855318587" providerId="ADAL" clId="{ABB55417-D904-4447-BF4E-3881AE14DE23}" dt="2024-02-16T01:03:47.051" v="962" actId="20577"/>
      <pc:docMkLst>
        <pc:docMk/>
      </pc:docMkLst>
      <pc:sldChg chg="modSp mod">
        <pc:chgData name="Katherine Wicke Laplante" userId="dd59ee93-759e-4bc2-bd55-122855318587" providerId="ADAL" clId="{ABB55417-D904-4447-BF4E-3881AE14DE23}" dt="2024-02-15T13:36:32.593" v="32" actId="1076"/>
        <pc:sldMkLst>
          <pc:docMk/>
          <pc:sldMk cId="3766531990" sldId="256"/>
        </pc:sldMkLst>
        <pc:spChg chg="mod">
          <ac:chgData name="Katherine Wicke Laplante" userId="dd59ee93-759e-4bc2-bd55-122855318587" providerId="ADAL" clId="{ABB55417-D904-4447-BF4E-3881AE14DE23}" dt="2024-02-15T13:36:32.593" v="32" actId="1076"/>
          <ac:spMkLst>
            <pc:docMk/>
            <pc:sldMk cId="3766531990" sldId="256"/>
            <ac:spMk id="2" creationId="{00000000-0000-0000-0000-000000000000}"/>
          </ac:spMkLst>
        </pc:spChg>
      </pc:sldChg>
      <pc:sldChg chg="modSp">
        <pc:chgData name="Katherine Wicke Laplante" userId="dd59ee93-759e-4bc2-bd55-122855318587" providerId="ADAL" clId="{ABB55417-D904-4447-BF4E-3881AE14DE23}" dt="2024-02-15T13:48:03.179" v="36" actId="20577"/>
        <pc:sldMkLst>
          <pc:docMk/>
          <pc:sldMk cId="3724510517" sldId="257"/>
        </pc:sldMkLst>
        <pc:spChg chg="mod">
          <ac:chgData name="Katherine Wicke Laplante" userId="dd59ee93-759e-4bc2-bd55-122855318587" providerId="ADAL" clId="{ABB55417-D904-4447-BF4E-3881AE14DE23}" dt="2024-02-15T13:48:03.179" v="36" actId="20577"/>
          <ac:spMkLst>
            <pc:docMk/>
            <pc:sldMk cId="3724510517" sldId="257"/>
            <ac:spMk id="2" creationId="{00000000-0000-0000-0000-000000000000}"/>
          </ac:spMkLst>
        </pc:spChg>
      </pc:sldChg>
      <pc:sldChg chg="modSp mod modAnim">
        <pc:chgData name="Katherine Wicke Laplante" userId="dd59ee93-759e-4bc2-bd55-122855318587" providerId="ADAL" clId="{ABB55417-D904-4447-BF4E-3881AE14DE23}" dt="2024-02-15T22:22:15.204" v="228"/>
        <pc:sldMkLst>
          <pc:docMk/>
          <pc:sldMk cId="2280369221" sldId="261"/>
        </pc:sldMkLst>
        <pc:spChg chg="mod">
          <ac:chgData name="Katherine Wicke Laplante" userId="dd59ee93-759e-4bc2-bd55-122855318587" providerId="ADAL" clId="{ABB55417-D904-4447-BF4E-3881AE14DE23}" dt="2024-02-15T16:52:22.860" v="198" actId="27636"/>
          <ac:spMkLst>
            <pc:docMk/>
            <pc:sldMk cId="2280369221" sldId="261"/>
            <ac:spMk id="2" creationId="{00000000-0000-0000-0000-000000000000}"/>
          </ac:spMkLst>
        </pc:spChg>
      </pc:sldChg>
      <pc:sldChg chg="modAnim">
        <pc:chgData name="Katherine Wicke Laplante" userId="dd59ee93-759e-4bc2-bd55-122855318587" providerId="ADAL" clId="{ABB55417-D904-4447-BF4E-3881AE14DE23}" dt="2024-02-15T22:21:00.887" v="223"/>
        <pc:sldMkLst>
          <pc:docMk/>
          <pc:sldMk cId="1881926514" sldId="263"/>
        </pc:sldMkLst>
      </pc:sldChg>
      <pc:sldChg chg="modSp mod modAnim">
        <pc:chgData name="Katherine Wicke Laplante" userId="dd59ee93-759e-4bc2-bd55-122855318587" providerId="ADAL" clId="{ABB55417-D904-4447-BF4E-3881AE14DE23}" dt="2024-02-16T00:27:58.921" v="649" actId="20577"/>
        <pc:sldMkLst>
          <pc:docMk/>
          <pc:sldMk cId="1740219961" sldId="264"/>
        </pc:sldMkLst>
        <pc:spChg chg="mod">
          <ac:chgData name="Katherine Wicke Laplante" userId="dd59ee93-759e-4bc2-bd55-122855318587" providerId="ADAL" clId="{ABB55417-D904-4447-BF4E-3881AE14DE23}" dt="2024-02-16T00:27:58.921" v="649" actId="20577"/>
          <ac:spMkLst>
            <pc:docMk/>
            <pc:sldMk cId="1740219961" sldId="264"/>
            <ac:spMk id="2" creationId="{00000000-0000-0000-0000-000000000000}"/>
          </ac:spMkLst>
        </pc:spChg>
      </pc:sldChg>
      <pc:sldChg chg="modSp">
        <pc:chgData name="Katherine Wicke Laplante" userId="dd59ee93-759e-4bc2-bd55-122855318587" providerId="ADAL" clId="{ABB55417-D904-4447-BF4E-3881AE14DE23}" dt="2024-02-16T00:29:03.566" v="665" actId="20577"/>
        <pc:sldMkLst>
          <pc:docMk/>
          <pc:sldMk cId="3353570345" sldId="265"/>
        </pc:sldMkLst>
        <pc:spChg chg="mod">
          <ac:chgData name="Katherine Wicke Laplante" userId="dd59ee93-759e-4bc2-bd55-122855318587" providerId="ADAL" clId="{ABB55417-D904-4447-BF4E-3881AE14DE23}" dt="2024-02-16T00:29:03.566" v="665" actId="20577"/>
          <ac:spMkLst>
            <pc:docMk/>
            <pc:sldMk cId="3353570345" sldId="265"/>
            <ac:spMk id="2" creationId="{00000000-0000-0000-0000-000000000000}"/>
          </ac:spMkLst>
        </pc:spChg>
      </pc:sldChg>
      <pc:sldChg chg="modSp modAnim">
        <pc:chgData name="Katherine Wicke Laplante" userId="dd59ee93-759e-4bc2-bd55-122855318587" providerId="ADAL" clId="{ABB55417-D904-4447-BF4E-3881AE14DE23}" dt="2024-02-16T01:03:47.051" v="962" actId="20577"/>
        <pc:sldMkLst>
          <pc:docMk/>
          <pc:sldMk cId="3129529300" sldId="269"/>
        </pc:sldMkLst>
        <pc:spChg chg="mod">
          <ac:chgData name="Katherine Wicke Laplante" userId="dd59ee93-759e-4bc2-bd55-122855318587" providerId="ADAL" clId="{ABB55417-D904-4447-BF4E-3881AE14DE23}" dt="2024-02-16T01:03:47.051" v="962" actId="20577"/>
          <ac:spMkLst>
            <pc:docMk/>
            <pc:sldMk cId="3129529300" sldId="269"/>
            <ac:spMk id="2" creationId="{00000000-0000-0000-0000-000000000000}"/>
          </ac:spMkLst>
        </pc:spChg>
      </pc:sldChg>
      <pc:sldChg chg="modSp add del mod">
        <pc:chgData name="Katherine Wicke Laplante" userId="dd59ee93-759e-4bc2-bd55-122855318587" providerId="ADAL" clId="{ABB55417-D904-4447-BF4E-3881AE14DE23}" dt="2024-02-15T16:53:02.373" v="201" actId="2696"/>
        <pc:sldMkLst>
          <pc:docMk/>
          <pc:sldMk cId="2959086554" sldId="270"/>
        </pc:sldMkLst>
        <pc:spChg chg="mod">
          <ac:chgData name="Katherine Wicke Laplante" userId="dd59ee93-759e-4bc2-bd55-122855318587" providerId="ADAL" clId="{ABB55417-D904-4447-BF4E-3881AE14DE23}" dt="2024-02-15T16:48:33.336" v="179" actId="27636"/>
          <ac:spMkLst>
            <pc:docMk/>
            <pc:sldMk cId="2959086554" sldId="270"/>
            <ac:spMk id="2" creationId="{1424E3B3-6EB2-7EA3-7884-3E2AFB4BAF53}"/>
          </ac:spMkLst>
        </pc:spChg>
      </pc:sldChg>
      <pc:sldChg chg="modSp add mod modAnim modNotesTx">
        <pc:chgData name="Katherine Wicke Laplante" userId="dd59ee93-759e-4bc2-bd55-122855318587" providerId="ADAL" clId="{ABB55417-D904-4447-BF4E-3881AE14DE23}" dt="2024-02-16T00:30:43.260" v="666" actId="20577"/>
        <pc:sldMkLst>
          <pc:docMk/>
          <pc:sldMk cId="3443263924" sldId="271"/>
        </pc:sldMkLst>
        <pc:spChg chg="mod">
          <ac:chgData name="Katherine Wicke Laplante" userId="dd59ee93-759e-4bc2-bd55-122855318587" providerId="ADAL" clId="{ABB55417-D904-4447-BF4E-3881AE14DE23}" dt="2024-02-15T16:53:24.350" v="221" actId="27636"/>
          <ac:spMkLst>
            <pc:docMk/>
            <pc:sldMk cId="3443263924" sldId="271"/>
            <ac:spMk id="2" creationId="{EB9AA6A0-0A74-EB66-D14D-4A1A15F601A2}"/>
          </ac:spMkLst>
        </pc:spChg>
        <pc:spChg chg="mod">
          <ac:chgData name="Katherine Wicke Laplante" userId="dd59ee93-759e-4bc2-bd55-122855318587" providerId="ADAL" clId="{ABB55417-D904-4447-BF4E-3881AE14DE23}" dt="2024-02-15T16:53:16.073" v="218" actId="20577"/>
          <ac:spMkLst>
            <pc:docMk/>
            <pc:sldMk cId="3443263924" sldId="271"/>
            <ac:spMk id="3" creationId="{1FD708A0-FDC7-FF37-1644-B1D06B262C02}"/>
          </ac:spMkLst>
        </pc:spChg>
      </pc:sldChg>
      <pc:sldChg chg="modSp new mod modAnim">
        <pc:chgData name="Katherine Wicke Laplante" userId="dd59ee93-759e-4bc2-bd55-122855318587" providerId="ADAL" clId="{ABB55417-D904-4447-BF4E-3881AE14DE23}" dt="2024-02-15T22:26:55.667" v="253" actId="1076"/>
        <pc:sldMkLst>
          <pc:docMk/>
          <pc:sldMk cId="1572852069" sldId="272"/>
        </pc:sldMkLst>
        <pc:spChg chg="mod">
          <ac:chgData name="Katherine Wicke Laplante" userId="dd59ee93-759e-4bc2-bd55-122855318587" providerId="ADAL" clId="{ABB55417-D904-4447-BF4E-3881AE14DE23}" dt="2024-02-15T22:25:12.606" v="244" actId="1076"/>
          <ac:spMkLst>
            <pc:docMk/>
            <pc:sldMk cId="1572852069" sldId="272"/>
            <ac:spMk id="2" creationId="{BE7BC173-FCB5-3AF4-5ECF-7D2C83A93757}"/>
          </ac:spMkLst>
        </pc:spChg>
        <pc:spChg chg="mod">
          <ac:chgData name="Katherine Wicke Laplante" userId="dd59ee93-759e-4bc2-bd55-122855318587" providerId="ADAL" clId="{ABB55417-D904-4447-BF4E-3881AE14DE23}" dt="2024-02-15T22:26:55.667" v="253" actId="1076"/>
          <ac:spMkLst>
            <pc:docMk/>
            <pc:sldMk cId="1572852069" sldId="272"/>
            <ac:spMk id="3" creationId="{B37883B1-3F7F-0B5A-D018-BA729AC87A31}"/>
          </ac:spMkLst>
        </pc:spChg>
      </pc:sldChg>
      <pc:sldChg chg="addSp modSp new mod modAnim modNotesTx">
        <pc:chgData name="Katherine Wicke Laplante" userId="dd59ee93-759e-4bc2-bd55-122855318587" providerId="ADAL" clId="{ABB55417-D904-4447-BF4E-3881AE14DE23}" dt="2024-02-16T00:05:09.544" v="382"/>
        <pc:sldMkLst>
          <pc:docMk/>
          <pc:sldMk cId="3602510326" sldId="273"/>
        </pc:sldMkLst>
        <pc:spChg chg="mod">
          <ac:chgData name="Katherine Wicke Laplante" userId="dd59ee93-759e-4bc2-bd55-122855318587" providerId="ADAL" clId="{ABB55417-D904-4447-BF4E-3881AE14DE23}" dt="2024-02-16T00:03:44.259" v="290" actId="20577"/>
          <ac:spMkLst>
            <pc:docMk/>
            <pc:sldMk cId="3602510326" sldId="273"/>
            <ac:spMk id="2" creationId="{3E17C2E2-8543-AE14-B4CC-041A45A93C86}"/>
          </ac:spMkLst>
        </pc:spChg>
        <pc:spChg chg="mod">
          <ac:chgData name="Katherine Wicke Laplante" userId="dd59ee93-759e-4bc2-bd55-122855318587" providerId="ADAL" clId="{ABB55417-D904-4447-BF4E-3881AE14DE23}" dt="2024-02-16T00:01:43.859" v="273" actId="1076"/>
          <ac:spMkLst>
            <pc:docMk/>
            <pc:sldMk cId="3602510326" sldId="273"/>
            <ac:spMk id="3" creationId="{64676785-C66D-F0F5-B457-5A0BE3A856D3}"/>
          </ac:spMkLst>
        </pc:spChg>
        <pc:spChg chg="add mod">
          <ac:chgData name="Katherine Wicke Laplante" userId="dd59ee93-759e-4bc2-bd55-122855318587" providerId="ADAL" clId="{ABB55417-D904-4447-BF4E-3881AE14DE23}" dt="2024-02-15T23:58:12.233" v="264" actId="571"/>
          <ac:spMkLst>
            <pc:docMk/>
            <pc:sldMk cId="3602510326" sldId="273"/>
            <ac:spMk id="4" creationId="{0DB93DFA-9CBA-0424-9E78-3E0B5242D699}"/>
          </ac:spMkLst>
        </pc:spChg>
        <pc:spChg chg="add mod">
          <ac:chgData name="Katherine Wicke Laplante" userId="dd59ee93-759e-4bc2-bd55-122855318587" providerId="ADAL" clId="{ABB55417-D904-4447-BF4E-3881AE14DE23}" dt="2024-02-15T23:58:52.316" v="266" actId="571"/>
          <ac:spMkLst>
            <pc:docMk/>
            <pc:sldMk cId="3602510326" sldId="273"/>
            <ac:spMk id="5" creationId="{04F74CC0-E957-6538-C82C-AF4948668E2F}"/>
          </ac:spMkLst>
        </pc:spChg>
      </pc:sldChg>
      <pc:sldChg chg="addSp delSp modSp new mod modAnim modNotesTx">
        <pc:chgData name="Katherine Wicke Laplante" userId="dd59ee93-759e-4bc2-bd55-122855318587" providerId="ADAL" clId="{ABB55417-D904-4447-BF4E-3881AE14DE23}" dt="2024-02-16T00:34:53.279" v="675"/>
        <pc:sldMkLst>
          <pc:docMk/>
          <pc:sldMk cId="3596953120" sldId="274"/>
        </pc:sldMkLst>
        <pc:spChg chg="del">
          <ac:chgData name="Katherine Wicke Laplante" userId="dd59ee93-759e-4bc2-bd55-122855318587" providerId="ADAL" clId="{ABB55417-D904-4447-BF4E-3881AE14DE23}" dt="2024-02-16T00:10:11.953" v="384"/>
          <ac:spMkLst>
            <pc:docMk/>
            <pc:sldMk cId="3596953120" sldId="274"/>
            <ac:spMk id="2" creationId="{2B7D3722-8497-F3D7-425A-89F69D1AF9E7}"/>
          </ac:spMkLst>
        </pc:spChg>
        <pc:spChg chg="mod">
          <ac:chgData name="Katherine Wicke Laplante" userId="dd59ee93-759e-4bc2-bd55-122855318587" providerId="ADAL" clId="{ABB55417-D904-4447-BF4E-3881AE14DE23}" dt="2024-02-16T00:16:54.264" v="423" actId="1076"/>
          <ac:spMkLst>
            <pc:docMk/>
            <pc:sldMk cId="3596953120" sldId="274"/>
            <ac:spMk id="3" creationId="{93B525F4-4C04-BBCA-7A5C-5187C29A1D85}"/>
          </ac:spMkLst>
        </pc:spChg>
        <pc:spChg chg="add del mod">
          <ac:chgData name="Katherine Wicke Laplante" userId="dd59ee93-759e-4bc2-bd55-122855318587" providerId="ADAL" clId="{ABB55417-D904-4447-BF4E-3881AE14DE23}" dt="2024-02-16T00:15:04.077" v="388"/>
          <ac:spMkLst>
            <pc:docMk/>
            <pc:sldMk cId="3596953120" sldId="274"/>
            <ac:spMk id="6" creationId="{78E6805C-FC77-C736-AEE5-BB53AD12518B}"/>
          </ac:spMkLst>
        </pc:spChg>
        <pc:spChg chg="add del mod">
          <ac:chgData name="Katherine Wicke Laplante" userId="dd59ee93-759e-4bc2-bd55-122855318587" providerId="ADAL" clId="{ABB55417-D904-4447-BF4E-3881AE14DE23}" dt="2024-02-16T00:16:49.296" v="422"/>
          <ac:spMkLst>
            <pc:docMk/>
            <pc:sldMk cId="3596953120" sldId="274"/>
            <ac:spMk id="9" creationId="{A272CFD2-402C-E47C-6CB4-925E6198F366}"/>
          </ac:spMkLst>
        </pc:spChg>
        <pc:spChg chg="add del mod">
          <ac:chgData name="Katherine Wicke Laplante" userId="dd59ee93-759e-4bc2-bd55-122855318587" providerId="ADAL" clId="{ABB55417-D904-4447-BF4E-3881AE14DE23}" dt="2024-02-16T00:18:41.471" v="465"/>
          <ac:spMkLst>
            <pc:docMk/>
            <pc:sldMk cId="3596953120" sldId="274"/>
            <ac:spMk id="10" creationId="{224A6FA3-F519-E8FF-5A25-CB529ED15052}"/>
          </ac:spMkLst>
        </pc:spChg>
        <pc:spChg chg="add mod">
          <ac:chgData name="Katherine Wicke Laplante" userId="dd59ee93-759e-4bc2-bd55-122855318587" providerId="ADAL" clId="{ABB55417-D904-4447-BF4E-3881AE14DE23}" dt="2024-02-16T00:34:39.777" v="673" actId="14100"/>
          <ac:spMkLst>
            <pc:docMk/>
            <pc:sldMk cId="3596953120" sldId="274"/>
            <ac:spMk id="11" creationId="{4A884431-7C84-28BD-EE8A-A4A57493C158}"/>
          </ac:spMkLst>
        </pc:spChg>
        <pc:graphicFrameChg chg="add del mod">
          <ac:chgData name="Katherine Wicke Laplante" userId="dd59ee93-759e-4bc2-bd55-122855318587" providerId="ADAL" clId="{ABB55417-D904-4447-BF4E-3881AE14DE23}" dt="2024-02-16T00:14:50.485" v="385" actId="21"/>
          <ac:graphicFrameMkLst>
            <pc:docMk/>
            <pc:sldMk cId="3596953120" sldId="274"/>
            <ac:graphicFrameMk id="4" creationId="{EB9D343C-D408-1CFA-7232-9FE4028A5A93}"/>
          </ac:graphicFrameMkLst>
        </pc:graphicFrameChg>
        <pc:graphicFrameChg chg="add mod">
          <ac:chgData name="Katherine Wicke Laplante" userId="dd59ee93-759e-4bc2-bd55-122855318587" providerId="ADAL" clId="{ABB55417-D904-4447-BF4E-3881AE14DE23}" dt="2024-02-16T00:14:52" v="386"/>
          <ac:graphicFrameMkLst>
            <pc:docMk/>
            <pc:sldMk cId="3596953120" sldId="274"/>
            <ac:graphicFrameMk id="7" creationId="{EB9D343C-D408-1CFA-7232-9FE4028A5A93}"/>
          </ac:graphicFrameMkLst>
        </pc:graphicFrameChg>
        <pc:graphicFrameChg chg="add mod">
          <ac:chgData name="Katherine Wicke Laplante" userId="dd59ee93-759e-4bc2-bd55-122855318587" providerId="ADAL" clId="{ABB55417-D904-4447-BF4E-3881AE14DE23}" dt="2024-02-16T00:18:46.687" v="466" actId="1076"/>
          <ac:graphicFrameMkLst>
            <pc:docMk/>
            <pc:sldMk cId="3596953120" sldId="274"/>
            <ac:graphicFrameMk id="8" creationId="{8E5BE413-DE7A-2DA1-C278-8F2A7103CCC7}"/>
          </ac:graphicFrameMkLst>
        </pc:graphicFrameChg>
      </pc:sldChg>
      <pc:sldChg chg="addSp delSp modSp new mod">
        <pc:chgData name="Katherine Wicke Laplante" userId="dd59ee93-759e-4bc2-bd55-122855318587" providerId="ADAL" clId="{ABB55417-D904-4447-BF4E-3881AE14DE23}" dt="2024-02-16T00:24:34.793" v="614" actId="404"/>
        <pc:sldMkLst>
          <pc:docMk/>
          <pc:sldMk cId="3706670918" sldId="275"/>
        </pc:sldMkLst>
        <pc:spChg chg="del">
          <ac:chgData name="Katherine Wicke Laplante" userId="dd59ee93-759e-4bc2-bd55-122855318587" providerId="ADAL" clId="{ABB55417-D904-4447-BF4E-3881AE14DE23}" dt="2024-02-16T00:19:30.350" v="468"/>
          <ac:spMkLst>
            <pc:docMk/>
            <pc:sldMk cId="3706670918" sldId="275"/>
            <ac:spMk id="2" creationId="{BC998491-8161-6034-24F9-CBD7992D4FC6}"/>
          </ac:spMkLst>
        </pc:spChg>
        <pc:spChg chg="mod">
          <ac:chgData name="Katherine Wicke Laplante" userId="dd59ee93-759e-4bc2-bd55-122855318587" providerId="ADAL" clId="{ABB55417-D904-4447-BF4E-3881AE14DE23}" dt="2024-02-16T00:19:40.824" v="480" actId="20577"/>
          <ac:spMkLst>
            <pc:docMk/>
            <pc:sldMk cId="3706670918" sldId="275"/>
            <ac:spMk id="3" creationId="{9F565654-4B24-22AD-1D65-4E1674332EDA}"/>
          </ac:spMkLst>
        </pc:spChg>
        <pc:spChg chg="add mod">
          <ac:chgData name="Katherine Wicke Laplante" userId="dd59ee93-759e-4bc2-bd55-122855318587" providerId="ADAL" clId="{ABB55417-D904-4447-BF4E-3881AE14DE23}" dt="2024-02-16T00:24:34.793" v="614" actId="404"/>
          <ac:spMkLst>
            <pc:docMk/>
            <pc:sldMk cId="3706670918" sldId="275"/>
            <ac:spMk id="4" creationId="{763CC238-77FF-B49F-14C1-644780F650C9}"/>
          </ac:spMkLst>
        </pc:spChg>
      </pc:sldChg>
      <pc:sldChg chg="addSp delSp modSp new mod">
        <pc:chgData name="Katherine Wicke Laplante" userId="dd59ee93-759e-4bc2-bd55-122855318587" providerId="ADAL" clId="{ABB55417-D904-4447-BF4E-3881AE14DE23}" dt="2024-02-16T00:39:34.094" v="728" actId="1076"/>
        <pc:sldMkLst>
          <pc:docMk/>
          <pc:sldMk cId="1126643710" sldId="276"/>
        </pc:sldMkLst>
        <pc:spChg chg="del mod">
          <ac:chgData name="Katherine Wicke Laplante" userId="dd59ee93-759e-4bc2-bd55-122855318587" providerId="ADAL" clId="{ABB55417-D904-4447-BF4E-3881AE14DE23}" dt="2024-02-16T00:37:02.592" v="689" actId="21"/>
          <ac:spMkLst>
            <pc:docMk/>
            <pc:sldMk cId="1126643710" sldId="276"/>
            <ac:spMk id="2" creationId="{3136D800-B9D5-C360-D17E-0779FC8FB0C9}"/>
          </ac:spMkLst>
        </pc:spChg>
        <pc:spChg chg="mod">
          <ac:chgData name="Katherine Wicke Laplante" userId="dd59ee93-759e-4bc2-bd55-122855318587" providerId="ADAL" clId="{ABB55417-D904-4447-BF4E-3881AE14DE23}" dt="2024-02-16T00:38:57.242" v="713" actId="122"/>
          <ac:spMkLst>
            <pc:docMk/>
            <pc:sldMk cId="1126643710" sldId="276"/>
            <ac:spMk id="3" creationId="{CEA3A80D-A59A-BD7B-6B72-39388D8787DF}"/>
          </ac:spMkLst>
        </pc:spChg>
        <pc:spChg chg="add mod">
          <ac:chgData name="Katherine Wicke Laplante" userId="dd59ee93-759e-4bc2-bd55-122855318587" providerId="ADAL" clId="{ABB55417-D904-4447-BF4E-3881AE14DE23}" dt="2024-02-16T00:37:10.059" v="690"/>
          <ac:spMkLst>
            <pc:docMk/>
            <pc:sldMk cId="1126643710" sldId="276"/>
            <ac:spMk id="4" creationId="{3136D800-B9D5-C360-D17E-0779FC8FB0C9}"/>
          </ac:spMkLst>
        </pc:spChg>
        <pc:spChg chg="add mod">
          <ac:chgData name="Katherine Wicke Laplante" userId="dd59ee93-759e-4bc2-bd55-122855318587" providerId="ADAL" clId="{ABB55417-D904-4447-BF4E-3881AE14DE23}" dt="2024-02-16T00:39:20.194" v="721" actId="403"/>
          <ac:spMkLst>
            <pc:docMk/>
            <pc:sldMk cId="1126643710" sldId="276"/>
            <ac:spMk id="6" creationId="{85C9745B-3432-ED49-311E-6F121639DFF3}"/>
          </ac:spMkLst>
        </pc:spChg>
        <pc:spChg chg="add mod">
          <ac:chgData name="Katherine Wicke Laplante" userId="dd59ee93-759e-4bc2-bd55-122855318587" providerId="ADAL" clId="{ABB55417-D904-4447-BF4E-3881AE14DE23}" dt="2024-02-16T00:39:25.483" v="726" actId="403"/>
          <ac:spMkLst>
            <pc:docMk/>
            <pc:sldMk cId="1126643710" sldId="276"/>
            <ac:spMk id="8" creationId="{8A4EF3D9-C21C-4B50-3214-55F4BB940A17}"/>
          </ac:spMkLst>
        </pc:spChg>
        <pc:picChg chg="add mod">
          <ac:chgData name="Katherine Wicke Laplante" userId="dd59ee93-759e-4bc2-bd55-122855318587" providerId="ADAL" clId="{ABB55417-D904-4447-BF4E-3881AE14DE23}" dt="2024-02-16T00:39:34.094" v="728" actId="1076"/>
          <ac:picMkLst>
            <pc:docMk/>
            <pc:sldMk cId="1126643710" sldId="276"/>
            <ac:picMk id="1026" creationId="{99508C98-A1C6-E249-BED3-0D08C2FDA7FF}"/>
          </ac:picMkLst>
        </pc:picChg>
        <pc:picChg chg="add mod">
          <ac:chgData name="Katherine Wicke Laplante" userId="dd59ee93-759e-4bc2-bd55-122855318587" providerId="ADAL" clId="{ABB55417-D904-4447-BF4E-3881AE14DE23}" dt="2024-02-16T00:39:29.065" v="727" actId="14100"/>
          <ac:picMkLst>
            <pc:docMk/>
            <pc:sldMk cId="1126643710" sldId="276"/>
            <ac:picMk id="1028" creationId="{9D72AD47-0581-7E6B-6C20-A434E01D2471}"/>
          </ac:picMkLst>
        </pc:picChg>
      </pc:sldChg>
      <pc:sldChg chg="modSp new mod">
        <pc:chgData name="Katherine Wicke Laplante" userId="dd59ee93-759e-4bc2-bd55-122855318587" providerId="ADAL" clId="{ABB55417-D904-4447-BF4E-3881AE14DE23}" dt="2024-02-16T00:41:13.467" v="750" actId="27636"/>
        <pc:sldMkLst>
          <pc:docMk/>
          <pc:sldMk cId="3445796164" sldId="277"/>
        </pc:sldMkLst>
        <pc:spChg chg="mod">
          <ac:chgData name="Katherine Wicke Laplante" userId="dd59ee93-759e-4bc2-bd55-122855318587" providerId="ADAL" clId="{ABB55417-D904-4447-BF4E-3881AE14DE23}" dt="2024-02-16T00:41:13.467" v="750" actId="27636"/>
          <ac:spMkLst>
            <pc:docMk/>
            <pc:sldMk cId="3445796164" sldId="277"/>
            <ac:spMk id="2" creationId="{1714E2AA-3675-7980-1668-D3435D66E519}"/>
          </ac:spMkLst>
        </pc:spChg>
        <pc:spChg chg="mod">
          <ac:chgData name="Katherine Wicke Laplante" userId="dd59ee93-759e-4bc2-bd55-122855318587" providerId="ADAL" clId="{ABB55417-D904-4447-BF4E-3881AE14DE23}" dt="2024-02-16T00:40:56.454" v="740" actId="122"/>
          <ac:spMkLst>
            <pc:docMk/>
            <pc:sldMk cId="3445796164" sldId="277"/>
            <ac:spMk id="3" creationId="{84811106-53A8-A666-B58B-F514EDDECA8B}"/>
          </ac:spMkLst>
        </pc:spChg>
      </pc:sldChg>
      <pc:sldChg chg="modSp add mod">
        <pc:chgData name="Katherine Wicke Laplante" userId="dd59ee93-759e-4bc2-bd55-122855318587" providerId="ADAL" clId="{ABB55417-D904-4447-BF4E-3881AE14DE23}" dt="2024-02-16T01:00:14.067" v="864" actId="20577"/>
        <pc:sldMkLst>
          <pc:docMk/>
          <pc:sldMk cId="670373415" sldId="278"/>
        </pc:sldMkLst>
        <pc:spChg chg="mod">
          <ac:chgData name="Katherine Wicke Laplante" userId="dd59ee93-759e-4bc2-bd55-122855318587" providerId="ADAL" clId="{ABB55417-D904-4447-BF4E-3881AE14DE23}" dt="2024-02-16T00:53:41.044" v="803" actId="20577"/>
          <ac:spMkLst>
            <pc:docMk/>
            <pc:sldMk cId="670373415" sldId="278"/>
            <ac:spMk id="6" creationId="{A0673E2B-1FB9-43C1-38EA-523C33B84112}"/>
          </ac:spMkLst>
        </pc:spChg>
        <pc:spChg chg="mod">
          <ac:chgData name="Katherine Wicke Laplante" userId="dd59ee93-759e-4bc2-bd55-122855318587" providerId="ADAL" clId="{ABB55417-D904-4447-BF4E-3881AE14DE23}" dt="2024-02-16T01:00:14.067" v="864" actId="20577"/>
          <ac:spMkLst>
            <pc:docMk/>
            <pc:sldMk cId="670373415" sldId="278"/>
            <ac:spMk id="8" creationId="{08290267-F678-CDC6-075A-6E7665906540}"/>
          </ac:spMkLst>
        </pc:spChg>
        <pc:picChg chg="mod">
          <ac:chgData name="Katherine Wicke Laplante" userId="dd59ee93-759e-4bc2-bd55-122855318587" providerId="ADAL" clId="{ABB55417-D904-4447-BF4E-3881AE14DE23}" dt="2024-02-16T00:52:58.725" v="790" actId="1076"/>
          <ac:picMkLst>
            <pc:docMk/>
            <pc:sldMk cId="670373415" sldId="278"/>
            <ac:picMk id="1026" creationId="{8EFFA876-2E57-864E-3569-9CF40AA28B7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EDFC3-FA15-4C81-A87D-BAC4CF55F2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AF9CDB4-E3A9-429A-8565-706D77CB5019}">
      <dgm:prSet phldrT="[Text]"/>
      <dgm:spPr/>
      <dgm:t>
        <a:bodyPr/>
        <a:lstStyle/>
        <a:p>
          <a:r>
            <a:rPr lang="en-US" dirty="0"/>
            <a:t>College Prep</a:t>
          </a:r>
        </a:p>
      </dgm:t>
    </dgm:pt>
    <dgm:pt modelId="{C5E257E2-9DD7-4609-ABDE-F4424AD0312E}" type="parTrans" cxnId="{BFBE41B8-EB15-4EB6-8552-8E868140DB15}">
      <dgm:prSet/>
      <dgm:spPr/>
      <dgm:t>
        <a:bodyPr/>
        <a:lstStyle/>
        <a:p>
          <a:endParaRPr lang="en-US"/>
        </a:p>
      </dgm:t>
    </dgm:pt>
    <dgm:pt modelId="{B70BAFCF-E32A-4E37-81B9-5C92B114F5B7}" type="sibTrans" cxnId="{BFBE41B8-EB15-4EB6-8552-8E868140DB15}">
      <dgm:prSet/>
      <dgm:spPr/>
      <dgm:t>
        <a:bodyPr/>
        <a:lstStyle/>
        <a:p>
          <a:endParaRPr lang="en-US"/>
        </a:p>
      </dgm:t>
    </dgm:pt>
    <dgm:pt modelId="{7D6D14D7-496C-487F-B897-CDE8E0C441D3}">
      <dgm:prSet phldrT="[Text]"/>
      <dgm:spPr/>
      <dgm:t>
        <a:bodyPr/>
        <a:lstStyle/>
        <a:p>
          <a:r>
            <a:rPr lang="en-US" dirty="0"/>
            <a:t>A = 4 points</a:t>
          </a:r>
        </a:p>
      </dgm:t>
    </dgm:pt>
    <dgm:pt modelId="{202A95F7-BF88-405F-9405-B617B297DB68}" type="parTrans" cxnId="{F5D12044-7C4F-41F2-B231-BD1FA9B95823}">
      <dgm:prSet/>
      <dgm:spPr/>
      <dgm:t>
        <a:bodyPr/>
        <a:lstStyle/>
        <a:p>
          <a:endParaRPr lang="en-US"/>
        </a:p>
      </dgm:t>
    </dgm:pt>
    <dgm:pt modelId="{F651A325-E97A-4737-AE9E-B0E8434844AA}" type="sibTrans" cxnId="{F5D12044-7C4F-41F2-B231-BD1FA9B95823}">
      <dgm:prSet/>
      <dgm:spPr/>
      <dgm:t>
        <a:bodyPr/>
        <a:lstStyle/>
        <a:p>
          <a:endParaRPr lang="en-US"/>
        </a:p>
      </dgm:t>
    </dgm:pt>
    <dgm:pt modelId="{02ED8F1C-0053-4ADA-95D7-6F56F47997C9}">
      <dgm:prSet phldrT="[Text]"/>
      <dgm:spPr/>
      <dgm:t>
        <a:bodyPr/>
        <a:lstStyle/>
        <a:p>
          <a:r>
            <a:rPr lang="en-US" dirty="0"/>
            <a:t>      Honors	</a:t>
          </a:r>
        </a:p>
      </dgm:t>
    </dgm:pt>
    <dgm:pt modelId="{4F6B66AD-CB00-4FE2-AD47-73CA050A1AA3}" type="parTrans" cxnId="{9CD2CB19-F6EB-45AD-A166-73CC682EEC6B}">
      <dgm:prSet/>
      <dgm:spPr/>
      <dgm:t>
        <a:bodyPr/>
        <a:lstStyle/>
        <a:p>
          <a:endParaRPr lang="en-US"/>
        </a:p>
      </dgm:t>
    </dgm:pt>
    <dgm:pt modelId="{3824C80B-7EC9-46E2-B58D-8A0BD78462BC}" type="sibTrans" cxnId="{9CD2CB19-F6EB-45AD-A166-73CC682EEC6B}">
      <dgm:prSet/>
      <dgm:spPr/>
      <dgm:t>
        <a:bodyPr/>
        <a:lstStyle/>
        <a:p>
          <a:endParaRPr lang="en-US"/>
        </a:p>
      </dgm:t>
    </dgm:pt>
    <dgm:pt modelId="{B059698E-0342-4007-B5ED-2DCCA71C1F8E}">
      <dgm:prSet phldrT="[Text]"/>
      <dgm:spPr/>
      <dgm:t>
        <a:bodyPr/>
        <a:lstStyle/>
        <a:p>
          <a:r>
            <a:rPr lang="en-US" dirty="0"/>
            <a:t>A = 4.5 </a:t>
          </a:r>
        </a:p>
      </dgm:t>
    </dgm:pt>
    <dgm:pt modelId="{7C7ECC84-D2C6-48BD-870E-DFD869433B24}" type="parTrans" cxnId="{3C8AA39B-D4BE-46ED-A39A-9CD58308FD53}">
      <dgm:prSet/>
      <dgm:spPr/>
      <dgm:t>
        <a:bodyPr/>
        <a:lstStyle/>
        <a:p>
          <a:endParaRPr lang="en-US"/>
        </a:p>
      </dgm:t>
    </dgm:pt>
    <dgm:pt modelId="{FCDBA33E-1F1E-4BF7-A115-FE552AA7EF08}" type="sibTrans" cxnId="{3C8AA39B-D4BE-46ED-A39A-9CD58308FD53}">
      <dgm:prSet/>
      <dgm:spPr/>
      <dgm:t>
        <a:bodyPr/>
        <a:lstStyle/>
        <a:p>
          <a:endParaRPr lang="en-US"/>
        </a:p>
      </dgm:t>
    </dgm:pt>
    <dgm:pt modelId="{346DAC76-EAEF-402E-AF24-56CECDB649A7}">
      <dgm:prSet phldrT="[Text]"/>
      <dgm:spPr/>
      <dgm:t>
        <a:bodyPr/>
        <a:lstStyle/>
        <a:p>
          <a:r>
            <a:rPr lang="en-US" dirty="0"/>
            <a:t>AP/IB/CC/C </a:t>
          </a:r>
        </a:p>
      </dgm:t>
    </dgm:pt>
    <dgm:pt modelId="{545A3B72-2409-4F97-97A0-3A594ED0505D}" type="parTrans" cxnId="{65B6C195-1D7E-46AC-8397-B45463DD8C17}">
      <dgm:prSet/>
      <dgm:spPr/>
      <dgm:t>
        <a:bodyPr/>
        <a:lstStyle/>
        <a:p>
          <a:endParaRPr lang="en-US"/>
        </a:p>
      </dgm:t>
    </dgm:pt>
    <dgm:pt modelId="{86F21781-BBB0-463D-A910-0C18F7CA31CE}" type="sibTrans" cxnId="{65B6C195-1D7E-46AC-8397-B45463DD8C17}">
      <dgm:prSet/>
      <dgm:spPr/>
      <dgm:t>
        <a:bodyPr/>
        <a:lstStyle/>
        <a:p>
          <a:endParaRPr lang="en-US"/>
        </a:p>
      </dgm:t>
    </dgm:pt>
    <dgm:pt modelId="{1771B10E-6619-464E-8F85-DF5AC675C835}">
      <dgm:prSet phldrT="[Text]"/>
      <dgm:spPr/>
      <dgm:t>
        <a:bodyPr/>
        <a:lstStyle/>
        <a:p>
          <a:r>
            <a:rPr lang="en-US" dirty="0"/>
            <a:t>A = 5 points</a:t>
          </a:r>
        </a:p>
      </dgm:t>
    </dgm:pt>
    <dgm:pt modelId="{A069EAA7-D5CC-4FF3-BF53-8B3CB65DD0A3}" type="parTrans" cxnId="{541B19CF-6BAE-4099-A5C4-9B661ED17172}">
      <dgm:prSet/>
      <dgm:spPr/>
      <dgm:t>
        <a:bodyPr/>
        <a:lstStyle/>
        <a:p>
          <a:endParaRPr lang="en-US"/>
        </a:p>
      </dgm:t>
    </dgm:pt>
    <dgm:pt modelId="{C225F4D7-F375-4EE6-8030-1073CF92502A}" type="sibTrans" cxnId="{541B19CF-6BAE-4099-A5C4-9B661ED17172}">
      <dgm:prSet/>
      <dgm:spPr/>
      <dgm:t>
        <a:bodyPr/>
        <a:lstStyle/>
        <a:p>
          <a:endParaRPr lang="en-US"/>
        </a:p>
      </dgm:t>
    </dgm:pt>
    <dgm:pt modelId="{7C953DAD-5A62-4D1A-9B57-CFA5915FF897}">
      <dgm:prSet/>
      <dgm:spPr/>
      <dgm:t>
        <a:bodyPr/>
        <a:lstStyle/>
        <a:p>
          <a:r>
            <a:rPr lang="en-US" dirty="0"/>
            <a:t>B = 3 points</a:t>
          </a:r>
        </a:p>
      </dgm:t>
    </dgm:pt>
    <dgm:pt modelId="{B8CB218A-CFBC-4969-BB8A-104740F640D5}" type="parTrans" cxnId="{17BA2100-9577-45D5-BB2F-F0E4129825C4}">
      <dgm:prSet/>
      <dgm:spPr/>
      <dgm:t>
        <a:bodyPr/>
        <a:lstStyle/>
        <a:p>
          <a:endParaRPr lang="en-US"/>
        </a:p>
      </dgm:t>
    </dgm:pt>
    <dgm:pt modelId="{D24320D2-E22C-4B89-B1F7-8F7E37090A26}" type="sibTrans" cxnId="{17BA2100-9577-45D5-BB2F-F0E4129825C4}">
      <dgm:prSet/>
      <dgm:spPr/>
      <dgm:t>
        <a:bodyPr/>
        <a:lstStyle/>
        <a:p>
          <a:endParaRPr lang="en-US"/>
        </a:p>
      </dgm:t>
    </dgm:pt>
    <dgm:pt modelId="{14340EA9-AE8F-490C-A64C-291C1D3095FD}">
      <dgm:prSet/>
      <dgm:spPr/>
      <dgm:t>
        <a:bodyPr/>
        <a:lstStyle/>
        <a:p>
          <a:r>
            <a:rPr lang="en-US"/>
            <a:t>C = 2 points</a:t>
          </a:r>
        </a:p>
      </dgm:t>
    </dgm:pt>
    <dgm:pt modelId="{6F4A991C-5C83-47D2-B9B9-0427B7F1AAE5}" type="parTrans" cxnId="{50BF9383-3B81-4107-AB61-32BBEDFBEC9E}">
      <dgm:prSet/>
      <dgm:spPr/>
      <dgm:t>
        <a:bodyPr/>
        <a:lstStyle/>
        <a:p>
          <a:endParaRPr lang="en-US"/>
        </a:p>
      </dgm:t>
    </dgm:pt>
    <dgm:pt modelId="{5D7C054E-296B-4AC7-B682-DECE11131AE5}" type="sibTrans" cxnId="{50BF9383-3B81-4107-AB61-32BBEDFBEC9E}">
      <dgm:prSet/>
      <dgm:spPr/>
      <dgm:t>
        <a:bodyPr/>
        <a:lstStyle/>
        <a:p>
          <a:endParaRPr lang="en-US"/>
        </a:p>
      </dgm:t>
    </dgm:pt>
    <dgm:pt modelId="{B677CE18-D66D-4CA4-A0B2-E51445754F5D}">
      <dgm:prSet/>
      <dgm:spPr/>
      <dgm:t>
        <a:bodyPr/>
        <a:lstStyle/>
        <a:p>
          <a:r>
            <a:rPr lang="en-US"/>
            <a:t>D = 1 point</a:t>
          </a:r>
        </a:p>
      </dgm:t>
    </dgm:pt>
    <dgm:pt modelId="{1B22A6D9-4A76-453A-AA4A-F59222824C96}" type="parTrans" cxnId="{51324A57-5655-4D42-BF42-4FCCEDD8D695}">
      <dgm:prSet/>
      <dgm:spPr/>
      <dgm:t>
        <a:bodyPr/>
        <a:lstStyle/>
        <a:p>
          <a:endParaRPr lang="en-US"/>
        </a:p>
      </dgm:t>
    </dgm:pt>
    <dgm:pt modelId="{AE4780A7-88A2-4027-A89C-EE6D8D4998E4}" type="sibTrans" cxnId="{51324A57-5655-4D42-BF42-4FCCEDD8D695}">
      <dgm:prSet/>
      <dgm:spPr/>
      <dgm:t>
        <a:bodyPr/>
        <a:lstStyle/>
        <a:p>
          <a:endParaRPr lang="en-US"/>
        </a:p>
      </dgm:t>
    </dgm:pt>
    <dgm:pt modelId="{6155929C-56CA-45B8-85BB-7EA13906BC78}">
      <dgm:prSet/>
      <dgm:spPr/>
      <dgm:t>
        <a:bodyPr/>
        <a:lstStyle/>
        <a:p>
          <a:r>
            <a:rPr lang="en-US" dirty="0"/>
            <a:t>F = 0 points</a:t>
          </a:r>
        </a:p>
      </dgm:t>
    </dgm:pt>
    <dgm:pt modelId="{3C4B4EBC-0944-4B43-B838-FD894FA6CD1A}" type="parTrans" cxnId="{AA0AAB4B-AC60-4531-BFF4-66C88608417F}">
      <dgm:prSet/>
      <dgm:spPr/>
      <dgm:t>
        <a:bodyPr/>
        <a:lstStyle/>
        <a:p>
          <a:endParaRPr lang="en-US"/>
        </a:p>
      </dgm:t>
    </dgm:pt>
    <dgm:pt modelId="{8E25773D-7429-46B9-AAA1-7BED84B4B89C}" type="sibTrans" cxnId="{AA0AAB4B-AC60-4531-BFF4-66C88608417F}">
      <dgm:prSet/>
      <dgm:spPr/>
      <dgm:t>
        <a:bodyPr/>
        <a:lstStyle/>
        <a:p>
          <a:endParaRPr lang="en-US"/>
        </a:p>
      </dgm:t>
    </dgm:pt>
    <dgm:pt modelId="{BE3D4594-2D34-46EA-A433-9D9945C3F09E}">
      <dgm:prSet/>
      <dgm:spPr/>
      <dgm:t>
        <a:bodyPr/>
        <a:lstStyle/>
        <a:p>
          <a:r>
            <a:rPr lang="en-US" dirty="0"/>
            <a:t>B = 3.5</a:t>
          </a:r>
        </a:p>
      </dgm:t>
    </dgm:pt>
    <dgm:pt modelId="{5CDF266B-A1E5-4062-AD47-455DCA10CD11}" type="parTrans" cxnId="{08B8AA5F-2BA6-465B-96C1-5B00B4C36EB8}">
      <dgm:prSet/>
      <dgm:spPr/>
      <dgm:t>
        <a:bodyPr/>
        <a:lstStyle/>
        <a:p>
          <a:endParaRPr lang="en-US"/>
        </a:p>
      </dgm:t>
    </dgm:pt>
    <dgm:pt modelId="{C8E45F41-6213-4667-9370-9857F45692FE}" type="sibTrans" cxnId="{08B8AA5F-2BA6-465B-96C1-5B00B4C36EB8}">
      <dgm:prSet/>
      <dgm:spPr/>
      <dgm:t>
        <a:bodyPr/>
        <a:lstStyle/>
        <a:p>
          <a:endParaRPr lang="en-US"/>
        </a:p>
      </dgm:t>
    </dgm:pt>
    <dgm:pt modelId="{C65F19D7-AE74-40F8-B083-7D92DDAC04BC}">
      <dgm:prSet/>
      <dgm:spPr/>
      <dgm:t>
        <a:bodyPr/>
        <a:lstStyle/>
        <a:p>
          <a:r>
            <a:rPr lang="en-US" dirty="0"/>
            <a:t>B =4 points</a:t>
          </a:r>
        </a:p>
      </dgm:t>
    </dgm:pt>
    <dgm:pt modelId="{55D2D442-652F-4E1F-8B28-C3F480FB7305}" type="parTrans" cxnId="{F1963F56-1266-4C06-AEF8-DEF65E1767C0}">
      <dgm:prSet/>
      <dgm:spPr/>
      <dgm:t>
        <a:bodyPr/>
        <a:lstStyle/>
        <a:p>
          <a:endParaRPr lang="en-US"/>
        </a:p>
      </dgm:t>
    </dgm:pt>
    <dgm:pt modelId="{DCB9CAA9-365A-4CD1-90C3-8A163F7B81C7}" type="sibTrans" cxnId="{F1963F56-1266-4C06-AEF8-DEF65E1767C0}">
      <dgm:prSet/>
      <dgm:spPr/>
      <dgm:t>
        <a:bodyPr/>
        <a:lstStyle/>
        <a:p>
          <a:endParaRPr lang="en-US"/>
        </a:p>
      </dgm:t>
    </dgm:pt>
    <dgm:pt modelId="{6D77E99F-37A1-4A27-9FE6-7DDCDA432066}">
      <dgm:prSet/>
      <dgm:spPr/>
      <dgm:t>
        <a:bodyPr/>
        <a:lstStyle/>
        <a:p>
          <a:r>
            <a:rPr lang="en-US" dirty="0"/>
            <a:t>C =3 points</a:t>
          </a:r>
        </a:p>
      </dgm:t>
    </dgm:pt>
    <dgm:pt modelId="{344F0910-F243-475C-9B7D-FA8167E88FDF}" type="parTrans" cxnId="{C16EE1C6-D65C-4A1B-BEDE-1A265B1A54B9}">
      <dgm:prSet/>
      <dgm:spPr/>
      <dgm:t>
        <a:bodyPr/>
        <a:lstStyle/>
        <a:p>
          <a:endParaRPr lang="en-US"/>
        </a:p>
      </dgm:t>
    </dgm:pt>
    <dgm:pt modelId="{85A6122C-9540-40F3-B915-06BBB45C279D}" type="sibTrans" cxnId="{C16EE1C6-D65C-4A1B-BEDE-1A265B1A54B9}">
      <dgm:prSet/>
      <dgm:spPr/>
      <dgm:t>
        <a:bodyPr/>
        <a:lstStyle/>
        <a:p>
          <a:endParaRPr lang="en-US"/>
        </a:p>
      </dgm:t>
    </dgm:pt>
    <dgm:pt modelId="{E6C97905-85AB-4E2C-AF0E-6CA144191F6E}">
      <dgm:prSet/>
      <dgm:spPr/>
      <dgm:t>
        <a:bodyPr/>
        <a:lstStyle/>
        <a:p>
          <a:r>
            <a:rPr lang="en-US" dirty="0"/>
            <a:t>D = 2 points</a:t>
          </a:r>
        </a:p>
      </dgm:t>
    </dgm:pt>
    <dgm:pt modelId="{E0A9C132-747B-49A3-B4BB-955C82A63D2F}" type="parTrans" cxnId="{8C544E29-FDCB-4C88-BF2A-2A16CC39DB4F}">
      <dgm:prSet/>
      <dgm:spPr/>
      <dgm:t>
        <a:bodyPr/>
        <a:lstStyle/>
        <a:p>
          <a:endParaRPr lang="en-US"/>
        </a:p>
      </dgm:t>
    </dgm:pt>
    <dgm:pt modelId="{AD704A9F-59F5-43B8-86CD-27E4756568B2}" type="sibTrans" cxnId="{8C544E29-FDCB-4C88-BF2A-2A16CC39DB4F}">
      <dgm:prSet/>
      <dgm:spPr/>
      <dgm:t>
        <a:bodyPr/>
        <a:lstStyle/>
        <a:p>
          <a:endParaRPr lang="en-US"/>
        </a:p>
      </dgm:t>
    </dgm:pt>
    <dgm:pt modelId="{8CA35842-1C31-4F18-8840-C9389150F44B}">
      <dgm:prSet/>
      <dgm:spPr/>
      <dgm:t>
        <a:bodyPr/>
        <a:lstStyle/>
        <a:p>
          <a:r>
            <a:rPr lang="en-US" dirty="0"/>
            <a:t>F = 0 points</a:t>
          </a:r>
        </a:p>
      </dgm:t>
    </dgm:pt>
    <dgm:pt modelId="{C5EE26B9-C937-4A0E-A3BA-4AF1D353B077}" type="parTrans" cxnId="{07810386-B347-4D63-ADB1-C5F414A048BC}">
      <dgm:prSet/>
      <dgm:spPr/>
      <dgm:t>
        <a:bodyPr/>
        <a:lstStyle/>
        <a:p>
          <a:endParaRPr lang="en-US"/>
        </a:p>
      </dgm:t>
    </dgm:pt>
    <dgm:pt modelId="{633389EE-FA81-4AAA-A828-1DE8BB312825}" type="sibTrans" cxnId="{07810386-B347-4D63-ADB1-C5F414A048BC}">
      <dgm:prSet/>
      <dgm:spPr/>
      <dgm:t>
        <a:bodyPr/>
        <a:lstStyle/>
        <a:p>
          <a:endParaRPr lang="en-US"/>
        </a:p>
      </dgm:t>
    </dgm:pt>
    <dgm:pt modelId="{2D6D10E3-F8D6-4836-9600-9ECC2DE00ADA}">
      <dgm:prSet/>
      <dgm:spPr/>
      <dgm:t>
        <a:bodyPr/>
        <a:lstStyle/>
        <a:p>
          <a:r>
            <a:rPr lang="en-US" dirty="0"/>
            <a:t>C = 2.5</a:t>
          </a:r>
        </a:p>
      </dgm:t>
    </dgm:pt>
    <dgm:pt modelId="{911D9A7C-3833-4EAB-B9AB-776E9BB2F135}" type="parTrans" cxnId="{455330D3-051D-4A92-A7EB-20C025BF6CC6}">
      <dgm:prSet/>
      <dgm:spPr/>
      <dgm:t>
        <a:bodyPr/>
        <a:lstStyle/>
        <a:p>
          <a:endParaRPr lang="en-US"/>
        </a:p>
      </dgm:t>
    </dgm:pt>
    <dgm:pt modelId="{6221398A-2B1A-40B5-9D37-1384393F374E}" type="sibTrans" cxnId="{455330D3-051D-4A92-A7EB-20C025BF6CC6}">
      <dgm:prSet/>
      <dgm:spPr/>
      <dgm:t>
        <a:bodyPr/>
        <a:lstStyle/>
        <a:p>
          <a:endParaRPr lang="en-US"/>
        </a:p>
      </dgm:t>
    </dgm:pt>
    <dgm:pt modelId="{3ECB1AA1-4264-481E-9362-CF2A4FE298E3}">
      <dgm:prSet/>
      <dgm:spPr/>
      <dgm:t>
        <a:bodyPr/>
        <a:lstStyle/>
        <a:p>
          <a:r>
            <a:rPr lang="en-US" dirty="0"/>
            <a:t>D = 1.5</a:t>
          </a:r>
        </a:p>
      </dgm:t>
    </dgm:pt>
    <dgm:pt modelId="{64F7F698-690B-4893-8FD2-C27BD5B5A14A}" type="parTrans" cxnId="{3DA873D5-1C78-4D64-9FB0-8443B356D065}">
      <dgm:prSet/>
      <dgm:spPr/>
      <dgm:t>
        <a:bodyPr/>
        <a:lstStyle/>
        <a:p>
          <a:endParaRPr lang="en-US"/>
        </a:p>
      </dgm:t>
    </dgm:pt>
    <dgm:pt modelId="{F625D86C-C3F3-4191-ACA9-5DB6872A5E5F}" type="sibTrans" cxnId="{3DA873D5-1C78-4D64-9FB0-8443B356D065}">
      <dgm:prSet/>
      <dgm:spPr/>
      <dgm:t>
        <a:bodyPr/>
        <a:lstStyle/>
        <a:p>
          <a:endParaRPr lang="en-US"/>
        </a:p>
      </dgm:t>
    </dgm:pt>
    <dgm:pt modelId="{5F2B86ED-8B95-4486-8D6B-D15A534B8959}">
      <dgm:prSet/>
      <dgm:spPr/>
      <dgm:t>
        <a:bodyPr/>
        <a:lstStyle/>
        <a:p>
          <a:r>
            <a:rPr lang="en-US" dirty="0"/>
            <a:t>F = 0 points</a:t>
          </a:r>
        </a:p>
      </dgm:t>
    </dgm:pt>
    <dgm:pt modelId="{619B7678-6EB0-423C-A5B3-97FAFE308B4C}" type="parTrans" cxnId="{73DC1B72-AA27-4E95-8255-52B7802F0894}">
      <dgm:prSet/>
      <dgm:spPr/>
      <dgm:t>
        <a:bodyPr/>
        <a:lstStyle/>
        <a:p>
          <a:endParaRPr lang="en-US"/>
        </a:p>
      </dgm:t>
    </dgm:pt>
    <dgm:pt modelId="{0E2BD3C4-D5F9-4A01-8AF3-2C576E9F752E}" type="sibTrans" cxnId="{73DC1B72-AA27-4E95-8255-52B7802F0894}">
      <dgm:prSet/>
      <dgm:spPr/>
      <dgm:t>
        <a:bodyPr/>
        <a:lstStyle/>
        <a:p>
          <a:endParaRPr lang="en-US"/>
        </a:p>
      </dgm:t>
    </dgm:pt>
    <dgm:pt modelId="{639EAEC4-42CB-4F6C-B9E8-D0C57E71C3D1}" type="pres">
      <dgm:prSet presAssocID="{F01EDFC3-FA15-4C81-A87D-BAC4CF55F21F}" presName="Name0" presStyleCnt="0">
        <dgm:presLayoutVars>
          <dgm:dir/>
          <dgm:animLvl val="lvl"/>
          <dgm:resizeHandles val="exact"/>
        </dgm:presLayoutVars>
      </dgm:prSet>
      <dgm:spPr/>
    </dgm:pt>
    <dgm:pt modelId="{5B51F955-5626-4341-8C4C-F9903ABDED9E}" type="pres">
      <dgm:prSet presAssocID="{9AF9CDB4-E3A9-429A-8565-706D77CB5019}" presName="composite" presStyleCnt="0"/>
      <dgm:spPr/>
    </dgm:pt>
    <dgm:pt modelId="{4AB1D4AF-5655-4617-93FD-5E65804CEF2B}" type="pres">
      <dgm:prSet presAssocID="{9AF9CDB4-E3A9-429A-8565-706D77CB5019}" presName="parTx" presStyleLbl="alignNode1" presStyleIdx="0" presStyleCnt="3">
        <dgm:presLayoutVars>
          <dgm:chMax val="0"/>
          <dgm:chPref val="0"/>
          <dgm:bulletEnabled val="1"/>
        </dgm:presLayoutVars>
      </dgm:prSet>
      <dgm:spPr/>
    </dgm:pt>
    <dgm:pt modelId="{961F8FEF-5899-46F4-949C-AEEACE02C948}" type="pres">
      <dgm:prSet presAssocID="{9AF9CDB4-E3A9-429A-8565-706D77CB5019}" presName="desTx" presStyleLbl="alignAccFollowNode1" presStyleIdx="0" presStyleCnt="3">
        <dgm:presLayoutVars>
          <dgm:bulletEnabled val="1"/>
        </dgm:presLayoutVars>
      </dgm:prSet>
      <dgm:spPr/>
    </dgm:pt>
    <dgm:pt modelId="{DD1C6ABA-B754-4E6C-952D-58C2F4212AEA}" type="pres">
      <dgm:prSet presAssocID="{B70BAFCF-E32A-4E37-81B9-5C92B114F5B7}" presName="space" presStyleCnt="0"/>
      <dgm:spPr/>
    </dgm:pt>
    <dgm:pt modelId="{747A866B-E3A7-4C0C-9ADF-D354B4A59DD8}" type="pres">
      <dgm:prSet presAssocID="{02ED8F1C-0053-4ADA-95D7-6F56F47997C9}" presName="composite" presStyleCnt="0"/>
      <dgm:spPr/>
    </dgm:pt>
    <dgm:pt modelId="{C833CBD6-8033-4BEC-97DE-F21C0BE5E2B7}" type="pres">
      <dgm:prSet presAssocID="{02ED8F1C-0053-4ADA-95D7-6F56F47997C9}" presName="parTx" presStyleLbl="alignNode1" presStyleIdx="1" presStyleCnt="3">
        <dgm:presLayoutVars>
          <dgm:chMax val="0"/>
          <dgm:chPref val="0"/>
          <dgm:bulletEnabled val="1"/>
        </dgm:presLayoutVars>
      </dgm:prSet>
      <dgm:spPr/>
    </dgm:pt>
    <dgm:pt modelId="{C2C5D96F-CA4E-4EAF-81A0-A2933C21C8F8}" type="pres">
      <dgm:prSet presAssocID="{02ED8F1C-0053-4ADA-95D7-6F56F47997C9}" presName="desTx" presStyleLbl="alignAccFollowNode1" presStyleIdx="1" presStyleCnt="3">
        <dgm:presLayoutVars>
          <dgm:bulletEnabled val="1"/>
        </dgm:presLayoutVars>
      </dgm:prSet>
      <dgm:spPr/>
    </dgm:pt>
    <dgm:pt modelId="{0BC99C29-45A5-4C4C-B87E-3761A89AFFAE}" type="pres">
      <dgm:prSet presAssocID="{3824C80B-7EC9-46E2-B58D-8A0BD78462BC}" presName="space" presStyleCnt="0"/>
      <dgm:spPr/>
    </dgm:pt>
    <dgm:pt modelId="{23990ECC-D276-44D5-ADFA-5D7A64559BE7}" type="pres">
      <dgm:prSet presAssocID="{346DAC76-EAEF-402E-AF24-56CECDB649A7}" presName="composite" presStyleCnt="0"/>
      <dgm:spPr/>
    </dgm:pt>
    <dgm:pt modelId="{097D46E9-C3F5-4B73-9477-940DAB06548F}" type="pres">
      <dgm:prSet presAssocID="{346DAC76-EAEF-402E-AF24-56CECDB649A7}" presName="parTx" presStyleLbl="alignNode1" presStyleIdx="2" presStyleCnt="3">
        <dgm:presLayoutVars>
          <dgm:chMax val="0"/>
          <dgm:chPref val="0"/>
          <dgm:bulletEnabled val="1"/>
        </dgm:presLayoutVars>
      </dgm:prSet>
      <dgm:spPr/>
    </dgm:pt>
    <dgm:pt modelId="{3F5DC7F9-7957-475D-A385-8775D5C40043}" type="pres">
      <dgm:prSet presAssocID="{346DAC76-EAEF-402E-AF24-56CECDB649A7}" presName="desTx" presStyleLbl="alignAccFollowNode1" presStyleIdx="2" presStyleCnt="3">
        <dgm:presLayoutVars>
          <dgm:bulletEnabled val="1"/>
        </dgm:presLayoutVars>
      </dgm:prSet>
      <dgm:spPr/>
    </dgm:pt>
  </dgm:ptLst>
  <dgm:cxnLst>
    <dgm:cxn modelId="{17BA2100-9577-45D5-BB2F-F0E4129825C4}" srcId="{9AF9CDB4-E3A9-429A-8565-706D77CB5019}" destId="{7C953DAD-5A62-4D1A-9B57-CFA5915FF897}" srcOrd="1" destOrd="0" parTransId="{B8CB218A-CFBC-4969-BB8A-104740F640D5}" sibTransId="{D24320D2-E22C-4B89-B1F7-8F7E37090A26}"/>
    <dgm:cxn modelId="{1ADA710B-4D80-482D-B8D0-03EC0F24AFD5}" type="presOf" srcId="{8CA35842-1C31-4F18-8840-C9389150F44B}" destId="{3F5DC7F9-7957-475D-A385-8775D5C40043}" srcOrd="0" destOrd="4" presId="urn:microsoft.com/office/officeart/2005/8/layout/hList1"/>
    <dgm:cxn modelId="{02693D18-D129-4171-8BC4-CCA658A0BD9B}" type="presOf" srcId="{3ECB1AA1-4264-481E-9362-CF2A4FE298E3}" destId="{C2C5D96F-CA4E-4EAF-81A0-A2933C21C8F8}" srcOrd="0" destOrd="3" presId="urn:microsoft.com/office/officeart/2005/8/layout/hList1"/>
    <dgm:cxn modelId="{9CD2CB19-F6EB-45AD-A166-73CC682EEC6B}" srcId="{F01EDFC3-FA15-4C81-A87D-BAC4CF55F21F}" destId="{02ED8F1C-0053-4ADA-95D7-6F56F47997C9}" srcOrd="1" destOrd="0" parTransId="{4F6B66AD-CB00-4FE2-AD47-73CA050A1AA3}" sibTransId="{3824C80B-7EC9-46E2-B58D-8A0BD78462BC}"/>
    <dgm:cxn modelId="{16F13022-00AB-4ED1-8D3C-1FAD68EE1946}" type="presOf" srcId="{E6C97905-85AB-4E2C-AF0E-6CA144191F6E}" destId="{3F5DC7F9-7957-475D-A385-8775D5C40043}" srcOrd="0" destOrd="3" presId="urn:microsoft.com/office/officeart/2005/8/layout/hList1"/>
    <dgm:cxn modelId="{6113A925-0F2E-4B1B-A2E8-11522460F62E}" type="presOf" srcId="{14340EA9-AE8F-490C-A64C-291C1D3095FD}" destId="{961F8FEF-5899-46F4-949C-AEEACE02C948}" srcOrd="0" destOrd="2" presId="urn:microsoft.com/office/officeart/2005/8/layout/hList1"/>
    <dgm:cxn modelId="{8C544E29-FDCB-4C88-BF2A-2A16CC39DB4F}" srcId="{346DAC76-EAEF-402E-AF24-56CECDB649A7}" destId="{E6C97905-85AB-4E2C-AF0E-6CA144191F6E}" srcOrd="3" destOrd="0" parTransId="{E0A9C132-747B-49A3-B4BB-955C82A63D2F}" sibTransId="{AD704A9F-59F5-43B8-86CD-27E4756568B2}"/>
    <dgm:cxn modelId="{F73EC43E-2FDD-4C12-B3A0-8C152E02C16B}" type="presOf" srcId="{B059698E-0342-4007-B5ED-2DCCA71C1F8E}" destId="{C2C5D96F-CA4E-4EAF-81A0-A2933C21C8F8}" srcOrd="0" destOrd="0" presId="urn:microsoft.com/office/officeart/2005/8/layout/hList1"/>
    <dgm:cxn modelId="{08B8AA5F-2BA6-465B-96C1-5B00B4C36EB8}" srcId="{02ED8F1C-0053-4ADA-95D7-6F56F47997C9}" destId="{BE3D4594-2D34-46EA-A433-9D9945C3F09E}" srcOrd="1" destOrd="0" parTransId="{5CDF266B-A1E5-4062-AD47-455DCA10CD11}" sibTransId="{C8E45F41-6213-4667-9370-9857F45692FE}"/>
    <dgm:cxn modelId="{F5D12044-7C4F-41F2-B231-BD1FA9B95823}" srcId="{9AF9CDB4-E3A9-429A-8565-706D77CB5019}" destId="{7D6D14D7-496C-487F-B897-CDE8E0C441D3}" srcOrd="0" destOrd="0" parTransId="{202A95F7-BF88-405F-9405-B617B297DB68}" sibTransId="{F651A325-E97A-4737-AE9E-B0E8434844AA}"/>
    <dgm:cxn modelId="{8A61A344-EB9E-4255-9A5B-6A2E5D2A20C0}" type="presOf" srcId="{6155929C-56CA-45B8-85BB-7EA13906BC78}" destId="{961F8FEF-5899-46F4-949C-AEEACE02C948}" srcOrd="0" destOrd="4" presId="urn:microsoft.com/office/officeart/2005/8/layout/hList1"/>
    <dgm:cxn modelId="{4A1E2E6B-44E2-4F83-99E9-7FB4841CCF2B}" type="presOf" srcId="{02ED8F1C-0053-4ADA-95D7-6F56F47997C9}" destId="{C833CBD6-8033-4BEC-97DE-F21C0BE5E2B7}" srcOrd="0" destOrd="0" presId="urn:microsoft.com/office/officeart/2005/8/layout/hList1"/>
    <dgm:cxn modelId="{AA0AAB4B-AC60-4531-BFF4-66C88608417F}" srcId="{9AF9CDB4-E3A9-429A-8565-706D77CB5019}" destId="{6155929C-56CA-45B8-85BB-7EA13906BC78}" srcOrd="4" destOrd="0" parTransId="{3C4B4EBC-0944-4B43-B838-FD894FA6CD1A}" sibTransId="{8E25773D-7429-46B9-AAA1-7BED84B4B89C}"/>
    <dgm:cxn modelId="{8B65F54D-1CEC-4F64-8373-77D79F6E241F}" type="presOf" srcId="{1771B10E-6619-464E-8F85-DF5AC675C835}" destId="{3F5DC7F9-7957-475D-A385-8775D5C40043}" srcOrd="0" destOrd="0" presId="urn:microsoft.com/office/officeart/2005/8/layout/hList1"/>
    <dgm:cxn modelId="{73DC1B72-AA27-4E95-8255-52B7802F0894}" srcId="{02ED8F1C-0053-4ADA-95D7-6F56F47997C9}" destId="{5F2B86ED-8B95-4486-8D6B-D15A534B8959}" srcOrd="4" destOrd="0" parTransId="{619B7678-6EB0-423C-A5B3-97FAFE308B4C}" sibTransId="{0E2BD3C4-D5F9-4A01-8AF3-2C576E9F752E}"/>
    <dgm:cxn modelId="{F1963F56-1266-4C06-AEF8-DEF65E1767C0}" srcId="{346DAC76-EAEF-402E-AF24-56CECDB649A7}" destId="{C65F19D7-AE74-40F8-B083-7D92DDAC04BC}" srcOrd="1" destOrd="0" parTransId="{55D2D442-652F-4E1F-8B28-C3F480FB7305}" sibTransId="{DCB9CAA9-365A-4CD1-90C3-8A163F7B81C7}"/>
    <dgm:cxn modelId="{51324A57-5655-4D42-BF42-4FCCEDD8D695}" srcId="{9AF9CDB4-E3A9-429A-8565-706D77CB5019}" destId="{B677CE18-D66D-4CA4-A0B2-E51445754F5D}" srcOrd="3" destOrd="0" parTransId="{1B22A6D9-4A76-453A-AA4A-F59222824C96}" sibTransId="{AE4780A7-88A2-4027-A89C-EE6D8D4998E4}"/>
    <dgm:cxn modelId="{F04A755A-A32C-4CC6-86A0-8FA35D2EB17E}" type="presOf" srcId="{6D77E99F-37A1-4A27-9FE6-7DDCDA432066}" destId="{3F5DC7F9-7957-475D-A385-8775D5C40043}" srcOrd="0" destOrd="2" presId="urn:microsoft.com/office/officeart/2005/8/layout/hList1"/>
    <dgm:cxn modelId="{50BF9383-3B81-4107-AB61-32BBEDFBEC9E}" srcId="{9AF9CDB4-E3A9-429A-8565-706D77CB5019}" destId="{14340EA9-AE8F-490C-A64C-291C1D3095FD}" srcOrd="2" destOrd="0" parTransId="{6F4A991C-5C83-47D2-B9B9-0427B7F1AAE5}" sibTransId="{5D7C054E-296B-4AC7-B682-DECE11131AE5}"/>
    <dgm:cxn modelId="{07810386-B347-4D63-ADB1-C5F414A048BC}" srcId="{346DAC76-EAEF-402E-AF24-56CECDB649A7}" destId="{8CA35842-1C31-4F18-8840-C9389150F44B}" srcOrd="4" destOrd="0" parTransId="{C5EE26B9-C937-4A0E-A3BA-4AF1D353B077}" sibTransId="{633389EE-FA81-4AAA-A828-1DE8BB312825}"/>
    <dgm:cxn modelId="{ACD2B590-1542-4CE7-853C-D563DA22B7EC}" type="presOf" srcId="{7D6D14D7-496C-487F-B897-CDE8E0C441D3}" destId="{961F8FEF-5899-46F4-949C-AEEACE02C948}" srcOrd="0" destOrd="0" presId="urn:microsoft.com/office/officeart/2005/8/layout/hList1"/>
    <dgm:cxn modelId="{65B6C195-1D7E-46AC-8397-B45463DD8C17}" srcId="{F01EDFC3-FA15-4C81-A87D-BAC4CF55F21F}" destId="{346DAC76-EAEF-402E-AF24-56CECDB649A7}" srcOrd="2" destOrd="0" parTransId="{545A3B72-2409-4F97-97A0-3A594ED0505D}" sibTransId="{86F21781-BBB0-463D-A910-0C18F7CA31CE}"/>
    <dgm:cxn modelId="{3C8AA39B-D4BE-46ED-A39A-9CD58308FD53}" srcId="{02ED8F1C-0053-4ADA-95D7-6F56F47997C9}" destId="{B059698E-0342-4007-B5ED-2DCCA71C1F8E}" srcOrd="0" destOrd="0" parTransId="{7C7ECC84-D2C6-48BD-870E-DFD869433B24}" sibTransId="{FCDBA33E-1F1E-4BF7-A115-FE552AA7EF08}"/>
    <dgm:cxn modelId="{7490F89E-2D5A-4E0E-B371-E179EFD0F70B}" type="presOf" srcId="{346DAC76-EAEF-402E-AF24-56CECDB649A7}" destId="{097D46E9-C3F5-4B73-9477-940DAB06548F}" srcOrd="0" destOrd="0" presId="urn:microsoft.com/office/officeart/2005/8/layout/hList1"/>
    <dgm:cxn modelId="{87FADCA5-465D-4FE0-A2B7-CCAD055328B2}" type="presOf" srcId="{F01EDFC3-FA15-4C81-A87D-BAC4CF55F21F}" destId="{639EAEC4-42CB-4F6C-B9E8-D0C57E71C3D1}" srcOrd="0" destOrd="0" presId="urn:microsoft.com/office/officeart/2005/8/layout/hList1"/>
    <dgm:cxn modelId="{76C521B0-03C6-46C0-9057-7C8867CCD675}" type="presOf" srcId="{5F2B86ED-8B95-4486-8D6B-D15A534B8959}" destId="{C2C5D96F-CA4E-4EAF-81A0-A2933C21C8F8}" srcOrd="0" destOrd="4" presId="urn:microsoft.com/office/officeart/2005/8/layout/hList1"/>
    <dgm:cxn modelId="{BFBE41B8-EB15-4EB6-8552-8E868140DB15}" srcId="{F01EDFC3-FA15-4C81-A87D-BAC4CF55F21F}" destId="{9AF9CDB4-E3A9-429A-8565-706D77CB5019}" srcOrd="0" destOrd="0" parTransId="{C5E257E2-9DD7-4609-ABDE-F4424AD0312E}" sibTransId="{B70BAFCF-E32A-4E37-81B9-5C92B114F5B7}"/>
    <dgm:cxn modelId="{DDD5F6BA-00E1-4739-BAE6-7ACC5D820E0A}" type="presOf" srcId="{B677CE18-D66D-4CA4-A0B2-E51445754F5D}" destId="{961F8FEF-5899-46F4-949C-AEEACE02C948}" srcOrd="0" destOrd="3" presId="urn:microsoft.com/office/officeart/2005/8/layout/hList1"/>
    <dgm:cxn modelId="{C2CB8FBB-5479-4882-9CD5-A9A1EE165E6C}" type="presOf" srcId="{9AF9CDB4-E3A9-429A-8565-706D77CB5019}" destId="{4AB1D4AF-5655-4617-93FD-5E65804CEF2B}" srcOrd="0" destOrd="0" presId="urn:microsoft.com/office/officeart/2005/8/layout/hList1"/>
    <dgm:cxn modelId="{51D62FBD-718F-4488-BDE2-0CDB525B2EEC}" type="presOf" srcId="{7C953DAD-5A62-4D1A-9B57-CFA5915FF897}" destId="{961F8FEF-5899-46F4-949C-AEEACE02C948}" srcOrd="0" destOrd="1" presId="urn:microsoft.com/office/officeart/2005/8/layout/hList1"/>
    <dgm:cxn modelId="{C16EE1C6-D65C-4A1B-BEDE-1A265B1A54B9}" srcId="{346DAC76-EAEF-402E-AF24-56CECDB649A7}" destId="{6D77E99F-37A1-4A27-9FE6-7DDCDA432066}" srcOrd="2" destOrd="0" parTransId="{344F0910-F243-475C-9B7D-FA8167E88FDF}" sibTransId="{85A6122C-9540-40F3-B915-06BBB45C279D}"/>
    <dgm:cxn modelId="{7772C8CC-43C1-4D15-AE92-723CF7C3F1FD}" type="presOf" srcId="{2D6D10E3-F8D6-4836-9600-9ECC2DE00ADA}" destId="{C2C5D96F-CA4E-4EAF-81A0-A2933C21C8F8}" srcOrd="0" destOrd="2" presId="urn:microsoft.com/office/officeart/2005/8/layout/hList1"/>
    <dgm:cxn modelId="{36E749CE-6D95-4FD4-B29C-C9B44980B9D8}" type="presOf" srcId="{C65F19D7-AE74-40F8-B083-7D92DDAC04BC}" destId="{3F5DC7F9-7957-475D-A385-8775D5C40043}" srcOrd="0" destOrd="1" presId="urn:microsoft.com/office/officeart/2005/8/layout/hList1"/>
    <dgm:cxn modelId="{541B19CF-6BAE-4099-A5C4-9B661ED17172}" srcId="{346DAC76-EAEF-402E-AF24-56CECDB649A7}" destId="{1771B10E-6619-464E-8F85-DF5AC675C835}" srcOrd="0" destOrd="0" parTransId="{A069EAA7-D5CC-4FF3-BF53-8B3CB65DD0A3}" sibTransId="{C225F4D7-F375-4EE6-8030-1073CF92502A}"/>
    <dgm:cxn modelId="{455330D3-051D-4A92-A7EB-20C025BF6CC6}" srcId="{02ED8F1C-0053-4ADA-95D7-6F56F47997C9}" destId="{2D6D10E3-F8D6-4836-9600-9ECC2DE00ADA}" srcOrd="2" destOrd="0" parTransId="{911D9A7C-3833-4EAB-B9AB-776E9BB2F135}" sibTransId="{6221398A-2B1A-40B5-9D37-1384393F374E}"/>
    <dgm:cxn modelId="{3DA873D5-1C78-4D64-9FB0-8443B356D065}" srcId="{02ED8F1C-0053-4ADA-95D7-6F56F47997C9}" destId="{3ECB1AA1-4264-481E-9362-CF2A4FE298E3}" srcOrd="3" destOrd="0" parTransId="{64F7F698-690B-4893-8FD2-C27BD5B5A14A}" sibTransId="{F625D86C-C3F3-4191-ACA9-5DB6872A5E5F}"/>
    <dgm:cxn modelId="{2C3F68DE-79FD-422C-AF50-85879ECBE009}" type="presOf" srcId="{BE3D4594-2D34-46EA-A433-9D9945C3F09E}" destId="{C2C5D96F-CA4E-4EAF-81A0-A2933C21C8F8}" srcOrd="0" destOrd="1" presId="urn:microsoft.com/office/officeart/2005/8/layout/hList1"/>
    <dgm:cxn modelId="{C7B7B70E-64F6-48F3-8747-4FB8768E4F66}" type="presParOf" srcId="{639EAEC4-42CB-4F6C-B9E8-D0C57E71C3D1}" destId="{5B51F955-5626-4341-8C4C-F9903ABDED9E}" srcOrd="0" destOrd="0" presId="urn:microsoft.com/office/officeart/2005/8/layout/hList1"/>
    <dgm:cxn modelId="{B901CDDF-A420-453F-9239-93EE0E545D6D}" type="presParOf" srcId="{5B51F955-5626-4341-8C4C-F9903ABDED9E}" destId="{4AB1D4AF-5655-4617-93FD-5E65804CEF2B}" srcOrd="0" destOrd="0" presId="urn:microsoft.com/office/officeart/2005/8/layout/hList1"/>
    <dgm:cxn modelId="{E2D60CDE-AA80-495F-B731-C2CE5BE89F48}" type="presParOf" srcId="{5B51F955-5626-4341-8C4C-F9903ABDED9E}" destId="{961F8FEF-5899-46F4-949C-AEEACE02C948}" srcOrd="1" destOrd="0" presId="urn:microsoft.com/office/officeart/2005/8/layout/hList1"/>
    <dgm:cxn modelId="{A14A0D76-2818-4EB9-98D3-B0DA9A28D344}" type="presParOf" srcId="{639EAEC4-42CB-4F6C-B9E8-D0C57E71C3D1}" destId="{DD1C6ABA-B754-4E6C-952D-58C2F4212AEA}" srcOrd="1" destOrd="0" presId="urn:microsoft.com/office/officeart/2005/8/layout/hList1"/>
    <dgm:cxn modelId="{8BB53380-B70F-4254-B3D4-D7988F37999F}" type="presParOf" srcId="{639EAEC4-42CB-4F6C-B9E8-D0C57E71C3D1}" destId="{747A866B-E3A7-4C0C-9ADF-D354B4A59DD8}" srcOrd="2" destOrd="0" presId="urn:microsoft.com/office/officeart/2005/8/layout/hList1"/>
    <dgm:cxn modelId="{BD6B5CBB-973F-47AF-9AAD-F2C6F1A8C89E}" type="presParOf" srcId="{747A866B-E3A7-4C0C-9ADF-D354B4A59DD8}" destId="{C833CBD6-8033-4BEC-97DE-F21C0BE5E2B7}" srcOrd="0" destOrd="0" presId="urn:microsoft.com/office/officeart/2005/8/layout/hList1"/>
    <dgm:cxn modelId="{774F8538-04FB-4AC2-8206-B3D955E8FC8F}" type="presParOf" srcId="{747A866B-E3A7-4C0C-9ADF-D354B4A59DD8}" destId="{C2C5D96F-CA4E-4EAF-81A0-A2933C21C8F8}" srcOrd="1" destOrd="0" presId="urn:microsoft.com/office/officeart/2005/8/layout/hList1"/>
    <dgm:cxn modelId="{205FF698-F4B3-456F-B4F5-9DB605EFD95B}" type="presParOf" srcId="{639EAEC4-42CB-4F6C-B9E8-D0C57E71C3D1}" destId="{0BC99C29-45A5-4C4C-B87E-3761A89AFFAE}" srcOrd="3" destOrd="0" presId="urn:microsoft.com/office/officeart/2005/8/layout/hList1"/>
    <dgm:cxn modelId="{F84F0E4F-6B3E-4FD5-AC99-62A7D4AC24CD}" type="presParOf" srcId="{639EAEC4-42CB-4F6C-B9E8-D0C57E71C3D1}" destId="{23990ECC-D276-44D5-ADFA-5D7A64559BE7}" srcOrd="4" destOrd="0" presId="urn:microsoft.com/office/officeart/2005/8/layout/hList1"/>
    <dgm:cxn modelId="{80215D3F-BBA9-42F6-A5A9-1F5178A3AC12}" type="presParOf" srcId="{23990ECC-D276-44D5-ADFA-5D7A64559BE7}" destId="{097D46E9-C3F5-4B73-9477-940DAB06548F}" srcOrd="0" destOrd="0" presId="urn:microsoft.com/office/officeart/2005/8/layout/hList1"/>
    <dgm:cxn modelId="{9F3F85DD-9E02-4208-873E-7D7F103B1661}" type="presParOf" srcId="{23990ECC-D276-44D5-ADFA-5D7A64559BE7}" destId="{3F5DC7F9-7957-475D-A385-8775D5C4004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B1D4AF-5655-4617-93FD-5E65804CEF2B}">
      <dsp:nvSpPr>
        <dsp:cNvPr id="0" name=""/>
        <dsp:cNvSpPr/>
      </dsp:nvSpPr>
      <dsp:spPr>
        <a:xfrm>
          <a:off x="2738" y="366606"/>
          <a:ext cx="2669976" cy="7200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College Prep</a:t>
          </a:r>
        </a:p>
      </dsp:txBody>
      <dsp:txXfrm>
        <a:off x="2738" y="366606"/>
        <a:ext cx="2669976" cy="720000"/>
      </dsp:txXfrm>
    </dsp:sp>
    <dsp:sp modelId="{961F8FEF-5899-46F4-949C-AEEACE02C948}">
      <dsp:nvSpPr>
        <dsp:cNvPr id="0" name=""/>
        <dsp:cNvSpPr/>
      </dsp:nvSpPr>
      <dsp:spPr>
        <a:xfrm>
          <a:off x="2738" y="1086606"/>
          <a:ext cx="2669976" cy="288225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A = 4 points</a:t>
          </a:r>
        </a:p>
        <a:p>
          <a:pPr marL="228600" lvl="1" indent="-228600" algn="l" defTabSz="1111250">
            <a:lnSpc>
              <a:spcPct val="90000"/>
            </a:lnSpc>
            <a:spcBef>
              <a:spcPct val="0"/>
            </a:spcBef>
            <a:spcAft>
              <a:spcPct val="15000"/>
            </a:spcAft>
            <a:buChar char="•"/>
          </a:pPr>
          <a:r>
            <a:rPr lang="en-US" sz="2500" kern="1200" dirty="0"/>
            <a:t>B = 3 points</a:t>
          </a:r>
        </a:p>
        <a:p>
          <a:pPr marL="228600" lvl="1" indent="-228600" algn="l" defTabSz="1111250">
            <a:lnSpc>
              <a:spcPct val="90000"/>
            </a:lnSpc>
            <a:spcBef>
              <a:spcPct val="0"/>
            </a:spcBef>
            <a:spcAft>
              <a:spcPct val="15000"/>
            </a:spcAft>
            <a:buChar char="•"/>
          </a:pPr>
          <a:r>
            <a:rPr lang="en-US" sz="2500" kern="1200"/>
            <a:t>C = 2 points</a:t>
          </a:r>
        </a:p>
        <a:p>
          <a:pPr marL="228600" lvl="1" indent="-228600" algn="l" defTabSz="1111250">
            <a:lnSpc>
              <a:spcPct val="90000"/>
            </a:lnSpc>
            <a:spcBef>
              <a:spcPct val="0"/>
            </a:spcBef>
            <a:spcAft>
              <a:spcPct val="15000"/>
            </a:spcAft>
            <a:buChar char="•"/>
          </a:pPr>
          <a:r>
            <a:rPr lang="en-US" sz="2500" kern="1200"/>
            <a:t>D = 1 point</a:t>
          </a:r>
        </a:p>
        <a:p>
          <a:pPr marL="228600" lvl="1" indent="-228600" algn="l" defTabSz="1111250">
            <a:lnSpc>
              <a:spcPct val="90000"/>
            </a:lnSpc>
            <a:spcBef>
              <a:spcPct val="0"/>
            </a:spcBef>
            <a:spcAft>
              <a:spcPct val="15000"/>
            </a:spcAft>
            <a:buChar char="•"/>
          </a:pPr>
          <a:r>
            <a:rPr lang="en-US" sz="2500" kern="1200" dirty="0"/>
            <a:t>F = 0 points</a:t>
          </a:r>
        </a:p>
      </dsp:txBody>
      <dsp:txXfrm>
        <a:off x="2738" y="1086606"/>
        <a:ext cx="2669976" cy="2882250"/>
      </dsp:txXfrm>
    </dsp:sp>
    <dsp:sp modelId="{C833CBD6-8033-4BEC-97DE-F21C0BE5E2B7}">
      <dsp:nvSpPr>
        <dsp:cNvPr id="0" name=""/>
        <dsp:cNvSpPr/>
      </dsp:nvSpPr>
      <dsp:spPr>
        <a:xfrm>
          <a:off x="3046511" y="366606"/>
          <a:ext cx="2669976" cy="7200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      Honors	</a:t>
          </a:r>
        </a:p>
      </dsp:txBody>
      <dsp:txXfrm>
        <a:off x="3046511" y="366606"/>
        <a:ext cx="2669976" cy="720000"/>
      </dsp:txXfrm>
    </dsp:sp>
    <dsp:sp modelId="{C2C5D96F-CA4E-4EAF-81A0-A2933C21C8F8}">
      <dsp:nvSpPr>
        <dsp:cNvPr id="0" name=""/>
        <dsp:cNvSpPr/>
      </dsp:nvSpPr>
      <dsp:spPr>
        <a:xfrm>
          <a:off x="3046511" y="1086606"/>
          <a:ext cx="2669976" cy="288225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A = 4.5 </a:t>
          </a:r>
        </a:p>
        <a:p>
          <a:pPr marL="228600" lvl="1" indent="-228600" algn="l" defTabSz="1111250">
            <a:lnSpc>
              <a:spcPct val="90000"/>
            </a:lnSpc>
            <a:spcBef>
              <a:spcPct val="0"/>
            </a:spcBef>
            <a:spcAft>
              <a:spcPct val="15000"/>
            </a:spcAft>
            <a:buChar char="•"/>
          </a:pPr>
          <a:r>
            <a:rPr lang="en-US" sz="2500" kern="1200" dirty="0"/>
            <a:t>B = 3.5</a:t>
          </a:r>
        </a:p>
        <a:p>
          <a:pPr marL="228600" lvl="1" indent="-228600" algn="l" defTabSz="1111250">
            <a:lnSpc>
              <a:spcPct val="90000"/>
            </a:lnSpc>
            <a:spcBef>
              <a:spcPct val="0"/>
            </a:spcBef>
            <a:spcAft>
              <a:spcPct val="15000"/>
            </a:spcAft>
            <a:buChar char="•"/>
          </a:pPr>
          <a:r>
            <a:rPr lang="en-US" sz="2500" kern="1200" dirty="0"/>
            <a:t>C = 2.5</a:t>
          </a:r>
        </a:p>
        <a:p>
          <a:pPr marL="228600" lvl="1" indent="-228600" algn="l" defTabSz="1111250">
            <a:lnSpc>
              <a:spcPct val="90000"/>
            </a:lnSpc>
            <a:spcBef>
              <a:spcPct val="0"/>
            </a:spcBef>
            <a:spcAft>
              <a:spcPct val="15000"/>
            </a:spcAft>
            <a:buChar char="•"/>
          </a:pPr>
          <a:r>
            <a:rPr lang="en-US" sz="2500" kern="1200" dirty="0"/>
            <a:t>D = 1.5</a:t>
          </a:r>
        </a:p>
        <a:p>
          <a:pPr marL="228600" lvl="1" indent="-228600" algn="l" defTabSz="1111250">
            <a:lnSpc>
              <a:spcPct val="90000"/>
            </a:lnSpc>
            <a:spcBef>
              <a:spcPct val="0"/>
            </a:spcBef>
            <a:spcAft>
              <a:spcPct val="15000"/>
            </a:spcAft>
            <a:buChar char="•"/>
          </a:pPr>
          <a:r>
            <a:rPr lang="en-US" sz="2500" kern="1200" dirty="0"/>
            <a:t>F = 0 points</a:t>
          </a:r>
        </a:p>
      </dsp:txBody>
      <dsp:txXfrm>
        <a:off x="3046511" y="1086606"/>
        <a:ext cx="2669976" cy="2882250"/>
      </dsp:txXfrm>
    </dsp:sp>
    <dsp:sp modelId="{097D46E9-C3F5-4B73-9477-940DAB06548F}">
      <dsp:nvSpPr>
        <dsp:cNvPr id="0" name=""/>
        <dsp:cNvSpPr/>
      </dsp:nvSpPr>
      <dsp:spPr>
        <a:xfrm>
          <a:off x="6090284" y="366606"/>
          <a:ext cx="2669976" cy="720000"/>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AP/IB/CC/C </a:t>
          </a:r>
        </a:p>
      </dsp:txBody>
      <dsp:txXfrm>
        <a:off x="6090284" y="366606"/>
        <a:ext cx="2669976" cy="720000"/>
      </dsp:txXfrm>
    </dsp:sp>
    <dsp:sp modelId="{3F5DC7F9-7957-475D-A385-8775D5C40043}">
      <dsp:nvSpPr>
        <dsp:cNvPr id="0" name=""/>
        <dsp:cNvSpPr/>
      </dsp:nvSpPr>
      <dsp:spPr>
        <a:xfrm>
          <a:off x="6090284" y="1086606"/>
          <a:ext cx="2669976" cy="288225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A = 5 points</a:t>
          </a:r>
        </a:p>
        <a:p>
          <a:pPr marL="228600" lvl="1" indent="-228600" algn="l" defTabSz="1111250">
            <a:lnSpc>
              <a:spcPct val="90000"/>
            </a:lnSpc>
            <a:spcBef>
              <a:spcPct val="0"/>
            </a:spcBef>
            <a:spcAft>
              <a:spcPct val="15000"/>
            </a:spcAft>
            <a:buChar char="•"/>
          </a:pPr>
          <a:r>
            <a:rPr lang="en-US" sz="2500" kern="1200" dirty="0"/>
            <a:t>B =4 points</a:t>
          </a:r>
        </a:p>
        <a:p>
          <a:pPr marL="228600" lvl="1" indent="-228600" algn="l" defTabSz="1111250">
            <a:lnSpc>
              <a:spcPct val="90000"/>
            </a:lnSpc>
            <a:spcBef>
              <a:spcPct val="0"/>
            </a:spcBef>
            <a:spcAft>
              <a:spcPct val="15000"/>
            </a:spcAft>
            <a:buChar char="•"/>
          </a:pPr>
          <a:r>
            <a:rPr lang="en-US" sz="2500" kern="1200" dirty="0"/>
            <a:t>C =3 points</a:t>
          </a:r>
        </a:p>
        <a:p>
          <a:pPr marL="228600" lvl="1" indent="-228600" algn="l" defTabSz="1111250">
            <a:lnSpc>
              <a:spcPct val="90000"/>
            </a:lnSpc>
            <a:spcBef>
              <a:spcPct val="0"/>
            </a:spcBef>
            <a:spcAft>
              <a:spcPct val="15000"/>
            </a:spcAft>
            <a:buChar char="•"/>
          </a:pPr>
          <a:r>
            <a:rPr lang="en-US" sz="2500" kern="1200" dirty="0"/>
            <a:t>D = 2 points</a:t>
          </a:r>
        </a:p>
        <a:p>
          <a:pPr marL="228600" lvl="1" indent="-228600" algn="l" defTabSz="1111250">
            <a:lnSpc>
              <a:spcPct val="90000"/>
            </a:lnSpc>
            <a:spcBef>
              <a:spcPct val="0"/>
            </a:spcBef>
            <a:spcAft>
              <a:spcPct val="15000"/>
            </a:spcAft>
            <a:buChar char="•"/>
          </a:pPr>
          <a:r>
            <a:rPr lang="en-US" sz="2500" kern="1200" dirty="0"/>
            <a:t>F = 0 points</a:t>
          </a:r>
        </a:p>
      </dsp:txBody>
      <dsp:txXfrm>
        <a:off x="6090284" y="1086606"/>
        <a:ext cx="2669976" cy="288225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054C99A4-96A5-49AB-9D49-C638D7063EC0}" type="datetimeFigureOut">
              <a:rPr lang="en-US" smtClean="0"/>
              <a:t>2/15/2024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81AC7EC7-5241-4329-A942-39D7C8B353A8}" type="slidenum">
              <a:rPr lang="en-US" smtClean="0"/>
              <a:t>‹#›</a:t>
            </a:fld>
            <a:endParaRPr lang="en-US"/>
          </a:p>
        </p:txBody>
      </p:sp>
    </p:spTree>
    <p:extLst>
      <p:ext uri="{BB962C8B-B14F-4D97-AF65-F5344CB8AC3E}">
        <p14:creationId xmlns:p14="http://schemas.microsoft.com/office/powerpoint/2010/main" val="325158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F1917B3E-50E4-48AB-A5BC-05E1D3BDB449}" type="datetimeFigureOut">
              <a:rPr lang="en-US" smtClean="0"/>
              <a:t>2/15/2024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0575CC08-65FF-4BED-B05F-37F1632F3C21}" type="slidenum">
              <a:rPr lang="en-US" smtClean="0"/>
              <a:t>‹#›</a:t>
            </a:fld>
            <a:endParaRPr lang="en-US"/>
          </a:p>
        </p:txBody>
      </p:sp>
    </p:spTree>
    <p:extLst>
      <p:ext uri="{BB962C8B-B14F-4D97-AF65-F5344CB8AC3E}">
        <p14:creationId xmlns:p14="http://schemas.microsoft.com/office/powerpoint/2010/main" val="190160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a:t>
            </a:r>
            <a:r>
              <a:rPr lang="en-US" baseline="0" dirty="0"/>
              <a:t> some time to check in with the person next to you. Introduce yourself if you haven’t met them and check in.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a:t>
            </a:fld>
            <a:endParaRPr lang="en-US"/>
          </a:p>
        </p:txBody>
      </p:sp>
    </p:spTree>
    <p:extLst>
      <p:ext uri="{BB962C8B-B14F-4D97-AF65-F5344CB8AC3E}">
        <p14:creationId xmlns:p14="http://schemas.microsoft.com/office/powerpoint/2010/main" val="1726374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an extracurricular? </a:t>
            </a:r>
          </a:p>
          <a:p>
            <a:r>
              <a:rPr lang="en-US" dirty="0"/>
              <a:t>What else counts</a:t>
            </a:r>
            <a:r>
              <a:rPr lang="en-US" baseline="0" dirty="0"/>
              <a:t> as an extracurricular?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15</a:t>
            </a:fld>
            <a:endParaRPr lang="en-US"/>
          </a:p>
        </p:txBody>
      </p:sp>
    </p:spTree>
    <p:extLst>
      <p:ext uri="{BB962C8B-B14F-4D97-AF65-F5344CB8AC3E}">
        <p14:creationId xmlns:p14="http://schemas.microsoft.com/office/powerpoint/2010/main" val="1183571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colleges are looking for? Colleges tend to think that what you are doing in high school is what you will do there. And they are looking</a:t>
            </a:r>
            <a:r>
              <a:rPr lang="en-US" baseline="0" dirty="0"/>
              <a:t> for people who can enhance the campus, who will be involved and engaged community members.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16</a:t>
            </a:fld>
            <a:endParaRPr lang="en-US"/>
          </a:p>
        </p:txBody>
      </p:sp>
    </p:spTree>
    <p:extLst>
      <p:ext uri="{BB962C8B-B14F-4D97-AF65-F5344CB8AC3E}">
        <p14:creationId xmlns:p14="http://schemas.microsoft.com/office/powerpoint/2010/main" val="3649749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examples- A student involved in high</a:t>
            </a:r>
            <a:r>
              <a:rPr lang="en-US" baseline="0" dirty="0"/>
              <a:t> school soccer- what skills does that give them? </a:t>
            </a:r>
          </a:p>
          <a:p>
            <a:r>
              <a:rPr lang="en-US" baseline="0" dirty="0"/>
              <a:t>A student involved in a multicultural club, what does it give them? </a:t>
            </a:r>
          </a:p>
          <a:p>
            <a:r>
              <a:rPr lang="en-US" baseline="0" dirty="0"/>
              <a:t>If time- talk about Elon Academy and what it does for them </a:t>
            </a:r>
          </a:p>
          <a:p>
            <a:r>
              <a:rPr lang="en-US" baseline="0" dirty="0"/>
              <a:t>Time management- planners- we have paper copies available.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18</a:t>
            </a:fld>
            <a:endParaRPr lang="en-US"/>
          </a:p>
        </p:txBody>
      </p:sp>
    </p:spTree>
    <p:extLst>
      <p:ext uri="{BB962C8B-B14F-4D97-AF65-F5344CB8AC3E}">
        <p14:creationId xmlns:p14="http://schemas.microsoft.com/office/powerpoint/2010/main" val="35425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a:t>
            </a:r>
            <a:r>
              <a:rPr lang="en-US" baseline="0" dirty="0"/>
              <a:t> volunteer </a:t>
            </a:r>
            <a:r>
              <a:rPr lang="en-US" baseline="0" dirty="0" err="1"/>
              <a:t>alamance</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19</a:t>
            </a:fld>
            <a:endParaRPr lang="en-US"/>
          </a:p>
        </p:txBody>
      </p:sp>
    </p:spTree>
    <p:extLst>
      <p:ext uri="{BB962C8B-B14F-4D97-AF65-F5344CB8AC3E}">
        <p14:creationId xmlns:p14="http://schemas.microsoft.com/office/powerpoint/2010/main" val="321765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Being</a:t>
            </a:r>
            <a:r>
              <a:rPr lang="en-US" baseline="0" dirty="0"/>
              <a:t> ready for college involves strategic planning in high school.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3</a:t>
            </a:fld>
            <a:endParaRPr lang="en-US"/>
          </a:p>
        </p:txBody>
      </p:sp>
    </p:spTree>
    <p:extLst>
      <p:ext uri="{BB962C8B-B14F-4D97-AF65-F5344CB8AC3E}">
        <p14:creationId xmlns:p14="http://schemas.microsoft.com/office/powerpoint/2010/main" val="2323145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of you are familiar with graduation requirements</a:t>
            </a:r>
            <a:r>
              <a:rPr lang="en-US" baseline="0" dirty="0"/>
              <a:t> and how many years of each course are needed to graduate? Call back to Kate’s presentation. Do you think the requirements always line up with what colleges are looking for? </a:t>
            </a:r>
          </a:p>
          <a:p>
            <a:r>
              <a:rPr lang="en-US" baseline="0" dirty="0"/>
              <a:t>Personal interests and goals: remember in September we started off with a focus of who your scholar is, you talked about that in your small group and we looked at the CFNC materials that had the college priorities questionnaire. That’s because we really do want to approach this process in an individual way. </a:t>
            </a:r>
          </a:p>
          <a:p>
            <a:r>
              <a:rPr lang="en-US" baseline="0" dirty="0"/>
              <a:t>Call out to PCA and Early College folks- it’s already decided for you.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4</a:t>
            </a:fld>
            <a:endParaRPr lang="en-US"/>
          </a:p>
        </p:txBody>
      </p:sp>
    </p:spTree>
    <p:extLst>
      <p:ext uri="{BB962C8B-B14F-4D97-AF65-F5344CB8AC3E}">
        <p14:creationId xmlns:p14="http://schemas.microsoft.com/office/powerpoint/2010/main" val="31825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 do want to draw your attention to the </a:t>
            </a:r>
            <a:r>
              <a:rPr lang="en-US" baseline="0" dirty="0" err="1"/>
              <a:t>nc</a:t>
            </a:r>
            <a:r>
              <a:rPr lang="en-US" baseline="0" dirty="0"/>
              <a:t> public schools document in case you ever want to double check grad requirements against what your student is taking. I will say that sometimes you do have to be diligent to ensure that your student is receiving all the classes they need to graduate. However, we also see students who are looking for ways to bolster their schedule with rigorous courses. We will talk about the importance of course selection in February since most high schools are choosing their courses around then.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5</a:t>
            </a:fld>
            <a:endParaRPr lang="en-US"/>
          </a:p>
        </p:txBody>
      </p:sp>
    </p:spTree>
    <p:extLst>
      <p:ext uri="{BB962C8B-B14F-4D97-AF65-F5344CB8AC3E}">
        <p14:creationId xmlns:p14="http://schemas.microsoft.com/office/powerpoint/2010/main" val="2329200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CB970-E2FD-F194-5D24-682DA8ECBE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487CAB-710B-E736-A953-86FC61043F7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5227F9-EC06-1158-3A2F-BBFF917A8ADB}"/>
              </a:ext>
            </a:extLst>
          </p:cNvPr>
          <p:cNvSpPr>
            <a:spLocks noGrp="1"/>
          </p:cNvSpPr>
          <p:nvPr>
            <p:ph type="body" idx="1"/>
          </p:nvPr>
        </p:nvSpPr>
        <p:spPr/>
        <p:txBody>
          <a:bodyPr/>
          <a:lstStyle/>
          <a:p>
            <a:r>
              <a:rPr lang="en-US" baseline="0" dirty="0"/>
              <a:t>I do want to draw your attention to the </a:t>
            </a:r>
            <a:r>
              <a:rPr lang="en-US" baseline="0" dirty="0" err="1"/>
              <a:t>nc</a:t>
            </a:r>
            <a:r>
              <a:rPr lang="en-US" baseline="0" dirty="0"/>
              <a:t> public schools document in case you ever want to double check grad requirements against what your student is taking. I will say that sometimes you do have to be diligent to ensure that your student is receiving all the classes they need to graduate. However, we also see students who are looking for ways to bolster their schedule with rigorous courses. </a:t>
            </a:r>
            <a:endParaRPr lang="en-US" dirty="0"/>
          </a:p>
        </p:txBody>
      </p:sp>
      <p:sp>
        <p:nvSpPr>
          <p:cNvPr id="4" name="Slide Number Placeholder 3">
            <a:extLst>
              <a:ext uri="{FF2B5EF4-FFF2-40B4-BE49-F238E27FC236}">
                <a16:creationId xmlns:a16="http://schemas.microsoft.com/office/drawing/2014/main" id="{A9AC67A3-4151-38ED-75C6-09FA826E6F00}"/>
              </a:ext>
            </a:extLst>
          </p:cNvPr>
          <p:cNvSpPr>
            <a:spLocks noGrp="1"/>
          </p:cNvSpPr>
          <p:nvPr>
            <p:ph type="sldNum" sz="quarter" idx="10"/>
          </p:nvPr>
        </p:nvSpPr>
        <p:spPr/>
        <p:txBody>
          <a:bodyPr/>
          <a:lstStyle/>
          <a:p>
            <a:fld id="{0575CC08-65FF-4BED-B05F-37F1632F3C21}" type="slidenum">
              <a:rPr lang="en-US" smtClean="0"/>
              <a:t>6</a:t>
            </a:fld>
            <a:endParaRPr lang="en-US"/>
          </a:p>
        </p:txBody>
      </p:sp>
    </p:spTree>
    <p:extLst>
      <p:ext uri="{BB962C8B-B14F-4D97-AF65-F5344CB8AC3E}">
        <p14:creationId xmlns:p14="http://schemas.microsoft.com/office/powerpoint/2010/main" val="42634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Earning a 3 out of 5 (usually exempting them from one course) and not have to take as many courses to graduate from college </a:t>
            </a:r>
          </a:p>
          <a:p>
            <a:endParaRPr lang="en-US" dirty="0"/>
          </a:p>
          <a:p>
            <a:r>
              <a:rPr lang="en-US" dirty="0"/>
              <a:t>AP courses are less expensive than college courses so if a student passes the AP course exam then it’s a “cheaper” way to start “chipping away” at college requirements </a:t>
            </a:r>
          </a:p>
        </p:txBody>
      </p:sp>
      <p:sp>
        <p:nvSpPr>
          <p:cNvPr id="4" name="Slide Number Placeholder 3"/>
          <p:cNvSpPr>
            <a:spLocks noGrp="1"/>
          </p:cNvSpPr>
          <p:nvPr>
            <p:ph type="sldNum" sz="quarter" idx="5"/>
          </p:nvPr>
        </p:nvSpPr>
        <p:spPr/>
        <p:txBody>
          <a:bodyPr/>
          <a:lstStyle/>
          <a:p>
            <a:fld id="{0575CC08-65FF-4BED-B05F-37F1632F3C21}" type="slidenum">
              <a:rPr lang="en-US" smtClean="0"/>
              <a:t>8</a:t>
            </a:fld>
            <a:endParaRPr lang="en-US"/>
          </a:p>
        </p:txBody>
      </p:sp>
    </p:spTree>
    <p:extLst>
      <p:ext uri="{BB962C8B-B14F-4D97-AF65-F5344CB8AC3E}">
        <p14:creationId xmlns:p14="http://schemas.microsoft.com/office/powerpoint/2010/main" val="566797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QUALITY POINTS</a:t>
            </a:r>
          </a:p>
          <a:p>
            <a:r>
              <a:rPr lang="en-US" dirty="0"/>
              <a:t>Per NCDPI, students will adhere to the following quality point standards:</a:t>
            </a:r>
          </a:p>
          <a:p>
            <a:r>
              <a:rPr lang="en-US" dirty="0"/>
              <a:t>• An additional .5 quality point will be added to Honors courses, including CTE community college courses designated as honors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additional 1.0 quality point will be added to Advanced Placement (AP) courses, International Baccalaureate (IB) courses, community college courses that are part of the Comprehensive Articulation Agreement or four-year college or university courses taken while in high school</a:t>
            </a:r>
          </a:p>
          <a:p>
            <a:endParaRPr lang="en-US" dirty="0"/>
          </a:p>
        </p:txBody>
      </p:sp>
      <p:sp>
        <p:nvSpPr>
          <p:cNvPr id="4" name="Slide Number Placeholder 3"/>
          <p:cNvSpPr>
            <a:spLocks noGrp="1"/>
          </p:cNvSpPr>
          <p:nvPr>
            <p:ph type="sldNum" sz="quarter" idx="5"/>
          </p:nvPr>
        </p:nvSpPr>
        <p:spPr/>
        <p:txBody>
          <a:bodyPr/>
          <a:lstStyle/>
          <a:p>
            <a:fld id="{0575CC08-65FF-4BED-B05F-37F1632F3C21}" type="slidenum">
              <a:rPr lang="en-US" smtClean="0"/>
              <a:t>10</a:t>
            </a:fld>
            <a:endParaRPr lang="en-US"/>
          </a:p>
        </p:txBody>
      </p:sp>
    </p:spTree>
    <p:extLst>
      <p:ext uri="{BB962C8B-B14F-4D97-AF65-F5344CB8AC3E}">
        <p14:creationId xmlns:p14="http://schemas.microsoft.com/office/powerpoint/2010/main" val="3577691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75CC08-65FF-4BED-B05F-37F1632F3C21}" type="slidenum">
              <a:rPr lang="en-US" smtClean="0"/>
              <a:t>12</a:t>
            </a:fld>
            <a:endParaRPr lang="en-US"/>
          </a:p>
        </p:txBody>
      </p:sp>
    </p:spTree>
    <p:extLst>
      <p:ext uri="{BB962C8B-B14F-4D97-AF65-F5344CB8AC3E}">
        <p14:creationId xmlns:p14="http://schemas.microsoft.com/office/powerpoint/2010/main" val="2155842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a:t>
            </a:r>
            <a:r>
              <a:rPr lang="en-US" baseline="0" dirty="0"/>
              <a:t> you think is the purpose of electives? </a:t>
            </a:r>
          </a:p>
          <a:p>
            <a:r>
              <a:rPr lang="en-US" baseline="0" dirty="0"/>
              <a:t>What electives has your scholar taken and why? </a:t>
            </a:r>
          </a:p>
          <a:p>
            <a:r>
              <a:rPr lang="en-US" baseline="0" dirty="0"/>
              <a:t>School counselor will also talk about this too, but it’s helpful to hear that we are all on the same page as it comes to rigorous electives for college bound students. </a:t>
            </a:r>
          </a:p>
          <a:p>
            <a:r>
              <a:rPr lang="en-US" baseline="0" dirty="0"/>
              <a:t>The benefits: $$ and learning how to study. Anecdotal evidence of easing adjustment/transition when students are exposed to the rigor of a college class </a:t>
            </a:r>
            <a:endParaRPr lang="en-US" dirty="0"/>
          </a:p>
        </p:txBody>
      </p:sp>
      <p:sp>
        <p:nvSpPr>
          <p:cNvPr id="4" name="Slide Number Placeholder 3"/>
          <p:cNvSpPr>
            <a:spLocks noGrp="1"/>
          </p:cNvSpPr>
          <p:nvPr>
            <p:ph type="sldNum" sz="quarter" idx="10"/>
          </p:nvPr>
        </p:nvSpPr>
        <p:spPr/>
        <p:txBody>
          <a:bodyPr/>
          <a:lstStyle/>
          <a:p>
            <a:fld id="{0575CC08-65FF-4BED-B05F-37F1632F3C21}" type="slidenum">
              <a:rPr lang="en-US" smtClean="0"/>
              <a:t>14</a:t>
            </a:fld>
            <a:endParaRPr lang="en-US"/>
          </a:p>
        </p:txBody>
      </p:sp>
    </p:spTree>
    <p:extLst>
      <p:ext uri="{BB962C8B-B14F-4D97-AF65-F5344CB8AC3E}">
        <p14:creationId xmlns:p14="http://schemas.microsoft.com/office/powerpoint/2010/main" val="3725956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F5CC1F-1FD3-48ED-8346-7D88081225F0}" type="datetimeFigureOut">
              <a:rPr lang="en-US" smtClean="0"/>
              <a:t>2/15/2024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F97115-2381-492B-AFB2-1367E33B7A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F5CC1F-1FD3-48ED-8346-7D88081225F0}"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97115-2381-492B-AFB2-1367E33B7A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F5CC1F-1FD3-48ED-8346-7D88081225F0}"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97115-2381-492B-AFB2-1367E33B7A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F5CC1F-1FD3-48ED-8346-7D88081225F0}"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97115-2381-492B-AFB2-1367E33B7A83}"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F5CC1F-1FD3-48ED-8346-7D88081225F0}" type="datetimeFigureOut">
              <a:rPr lang="en-US" smtClean="0"/>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97115-2381-492B-AFB2-1367E33B7A8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F5CC1F-1FD3-48ED-8346-7D88081225F0}"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97115-2381-492B-AFB2-1367E33B7A83}"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8F5CC1F-1FD3-48ED-8346-7D88081225F0}" type="datetimeFigureOut">
              <a:rPr lang="en-US" smtClean="0"/>
              <a:t>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97115-2381-492B-AFB2-1367E33B7A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F5CC1F-1FD3-48ED-8346-7D88081225F0}" type="datetimeFigureOut">
              <a:rPr lang="en-US" smtClean="0"/>
              <a:t>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97115-2381-492B-AFB2-1367E33B7A83}"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5CC1F-1FD3-48ED-8346-7D88081225F0}" type="datetimeFigureOut">
              <a:rPr lang="en-US" smtClean="0"/>
              <a:t>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97115-2381-492B-AFB2-1367E33B7A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8F5CC1F-1FD3-48ED-8346-7D88081225F0}" type="datetimeFigureOut">
              <a:rPr lang="en-US" smtClean="0"/>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97115-2381-492B-AFB2-1367E33B7A8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F5CC1F-1FD3-48ED-8346-7D88081225F0}" type="datetimeFigureOut">
              <a:rPr lang="en-US" smtClean="0"/>
              <a:t>2/15/2024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F97115-2381-492B-AFB2-1367E33B7A8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F5CC1F-1FD3-48ED-8346-7D88081225F0}" type="datetimeFigureOut">
              <a:rPr lang="en-US" smtClean="0"/>
              <a:t>2/15/2024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F97115-2381-492B-AFB2-1367E33B7A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bigfuture.collegeboard.org/get-started/outside-the-classroom/extracurriculars-matter-to-you-and-to-colleg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bigfuture.collegeboard.org/get-started/for-parents/parent-action-plan-10th-gra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pi.nc.gov/districts-schools/high-school-graduation-requirements#future-ready-course-of-study-22-credits-students-entering-grade-9-in-2020-20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rive.google.com/file/d/1IhXxisko6ns9k4bgdhndra2IR4LgrMVy/view"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lonuniversity.sharepoint.com/:w:/r/teams/ElonAcademyStaff/Shared%20Documents/General/JP%27s%20Spring%202023%20Saturday%20Programs/JANUARY/Elon%20Academy%20Course%20Selection%20Worksheet.docx?d=wbdf0e1a3c7584a6a92d726e416cf967c&amp;csf=1&amp;web=1&amp;e=w0qOw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lon.edu/collegiatestart" TargetMode="External"/><Relationship Id="rId2" Type="http://schemas.openxmlformats.org/officeDocument/2006/relationships/hyperlink" Target="https://www.elon.edu/u/academics/first-year-writing/high-school-juni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6632"/>
            <a:ext cx="7772400" cy="1829761"/>
          </a:xfrm>
        </p:spPr>
        <p:txBody>
          <a:bodyPr>
            <a:normAutofit fontScale="90000"/>
          </a:bodyPr>
          <a:lstStyle/>
          <a:p>
            <a:pPr algn="ctr"/>
            <a:r>
              <a:rPr lang="en-US" dirty="0"/>
              <a:t>Building the College Resume: </a:t>
            </a:r>
            <a:r>
              <a:rPr lang="en-US" sz="4800" dirty="0"/>
              <a:t>Academics and Experiences</a:t>
            </a:r>
            <a:endParaRPr lang="en-US" dirty="0"/>
          </a:p>
        </p:txBody>
      </p:sp>
      <p:sp>
        <p:nvSpPr>
          <p:cNvPr id="3" name="Subtitle 2"/>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val="376653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B525F4-4C04-BBCA-7A5C-5187C29A1D85}"/>
              </a:ext>
            </a:extLst>
          </p:cNvPr>
          <p:cNvSpPr>
            <a:spLocks noGrp="1"/>
          </p:cNvSpPr>
          <p:nvPr>
            <p:ph type="title"/>
          </p:nvPr>
        </p:nvSpPr>
        <p:spPr>
          <a:xfrm>
            <a:off x="533400" y="118687"/>
            <a:ext cx="8229600" cy="1143000"/>
          </a:xfrm>
        </p:spPr>
        <p:txBody>
          <a:bodyPr/>
          <a:lstStyle/>
          <a:p>
            <a:pPr algn="ctr"/>
            <a:r>
              <a:rPr lang="en-US" dirty="0"/>
              <a:t>Grade Point Average</a:t>
            </a:r>
          </a:p>
        </p:txBody>
      </p:sp>
      <p:graphicFrame>
        <p:nvGraphicFramePr>
          <p:cNvPr id="8" name="Content Placeholder 3">
            <a:extLst>
              <a:ext uri="{FF2B5EF4-FFF2-40B4-BE49-F238E27FC236}">
                <a16:creationId xmlns:a16="http://schemas.microsoft.com/office/drawing/2014/main" id="{8E5BE413-DE7A-2DA1-C278-8F2A7103CCC7}"/>
              </a:ext>
            </a:extLst>
          </p:cNvPr>
          <p:cNvGraphicFramePr>
            <a:graphicFrameLocks noGrp="1"/>
          </p:cNvGraphicFramePr>
          <p:nvPr>
            <p:ph idx="1"/>
            <p:extLst>
              <p:ext uri="{D42A27DB-BD31-4B8C-83A1-F6EECF244321}">
                <p14:modId xmlns:p14="http://schemas.microsoft.com/office/powerpoint/2010/main" val="706123548"/>
              </p:ext>
            </p:extLst>
          </p:nvPr>
        </p:nvGraphicFramePr>
        <p:xfrm>
          <a:off x="190500" y="1371600"/>
          <a:ext cx="8763000" cy="4335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4A884431-7C84-28BD-EE8A-A4A57493C158}"/>
              </a:ext>
            </a:extLst>
          </p:cNvPr>
          <p:cNvSpPr txBox="1"/>
          <p:nvPr/>
        </p:nvSpPr>
        <p:spPr>
          <a:xfrm>
            <a:off x="3581400" y="5562600"/>
            <a:ext cx="5486400" cy="923330"/>
          </a:xfrm>
          <a:prstGeom prst="rect">
            <a:avLst/>
          </a:prstGeom>
          <a:noFill/>
        </p:spPr>
        <p:txBody>
          <a:bodyPr wrap="square" rtlCol="0">
            <a:spAutoFit/>
          </a:bodyPr>
          <a:lstStyle/>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Type of classes + type of grades= quality of GPA</a:t>
            </a:r>
            <a:r>
              <a:rPr lang="en-US" sz="1800" b="0" i="0" dirty="0">
                <a:solidFill>
                  <a:srgbClr val="80808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 Quality of GPA = class rank </a:t>
            </a:r>
            <a:r>
              <a:rPr lang="en-US" sz="1800" b="0" i="0" dirty="0">
                <a:solidFill>
                  <a:srgbClr val="80808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Class Rank = scholarship and college opportunities</a:t>
            </a:r>
            <a:r>
              <a:rPr lang="en-US" sz="1800" b="0" i="0" dirty="0">
                <a:solidFill>
                  <a:srgbClr val="80808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5969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A3A80D-A59A-BD7B-6B72-39388D8787DF}"/>
              </a:ext>
            </a:extLst>
          </p:cNvPr>
          <p:cNvSpPr>
            <a:spLocks noGrp="1"/>
          </p:cNvSpPr>
          <p:nvPr>
            <p:ph type="title"/>
          </p:nvPr>
        </p:nvSpPr>
        <p:spPr/>
        <p:txBody>
          <a:bodyPr>
            <a:normAutofit/>
          </a:bodyPr>
          <a:lstStyle/>
          <a:p>
            <a:pPr algn="ctr"/>
            <a:r>
              <a:rPr lang="en-US" sz="4000" b="0" i="0" u="none" strike="noStrike" dirty="0">
                <a:solidFill>
                  <a:srgbClr val="7B9899"/>
                </a:solidFill>
                <a:effectLst/>
                <a:latin typeface="Georgia" panose="02040502050405020303" pitchFamily="18" charset="0"/>
              </a:rPr>
              <a:t>ELMER AND ETHEL WEST</a:t>
            </a:r>
            <a:endParaRPr lang="en-US" sz="7200" dirty="0"/>
          </a:p>
        </p:txBody>
      </p:sp>
      <p:sp>
        <p:nvSpPr>
          <p:cNvPr id="6" name="TextBox 5">
            <a:extLst>
              <a:ext uri="{FF2B5EF4-FFF2-40B4-BE49-F238E27FC236}">
                <a16:creationId xmlns:a16="http://schemas.microsoft.com/office/drawing/2014/main" id="{85C9745B-3432-ED49-311E-6F121639DFF3}"/>
              </a:ext>
            </a:extLst>
          </p:cNvPr>
          <p:cNvSpPr txBox="1"/>
          <p:nvPr/>
        </p:nvSpPr>
        <p:spPr>
          <a:xfrm>
            <a:off x="457200" y="1905000"/>
            <a:ext cx="3284305" cy="2800767"/>
          </a:xfrm>
          <a:prstGeom prst="rect">
            <a:avLst/>
          </a:prstGeom>
          <a:noFill/>
        </p:spPr>
        <p:txBody>
          <a:bodyPr wrap="square">
            <a:spAutoFit/>
          </a:bodyPr>
          <a:lstStyle/>
          <a:p>
            <a:pPr algn="l" rtl="0" fontAlgn="base"/>
            <a:r>
              <a:rPr lang="en-US" sz="3200" b="1" i="0" u="none" strike="noStrike" dirty="0">
                <a:solidFill>
                  <a:srgbClr val="000000"/>
                </a:solidFill>
                <a:effectLst/>
                <a:latin typeface="Georgia" panose="02040502050405020303" pitchFamily="18" charset="0"/>
              </a:rPr>
              <a:t>ELMER</a:t>
            </a:r>
            <a:r>
              <a:rPr lang="en-US" sz="3200" b="1" i="0" dirty="0">
                <a:solidFill>
                  <a:srgbClr val="808080"/>
                </a:solidFill>
                <a:effectLst/>
                <a:latin typeface="Georgia" panose="02040502050405020303" pitchFamily="18" charset="0"/>
              </a:rPr>
              <a:t>​</a:t>
            </a:r>
            <a:endParaRPr lang="en-US" sz="3200" b="1"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III Honors- </a:t>
            </a:r>
            <a:r>
              <a:rPr lang="en-US" sz="1800" b="0" i="0" u="none" strike="noStrike" dirty="0">
                <a:solidFill>
                  <a:srgbClr val="FF0000"/>
                </a:solidFill>
                <a:effectLst/>
                <a:latin typeface="Georgia" panose="02040502050405020303" pitchFamily="18" charset="0"/>
              </a:rPr>
              <a:t>B</a:t>
            </a:r>
            <a:r>
              <a:rPr lang="en-US" sz="1800" b="0" i="0" u="none" strike="noStrike" dirty="0">
                <a:solidFill>
                  <a:srgbClr val="000000"/>
                </a:solidFill>
                <a:effectLst/>
                <a:latin typeface="Georgia" panose="02040502050405020303" pitchFamily="18" charset="0"/>
              </a:rPr>
              <a:t> </a:t>
            </a:r>
            <a:r>
              <a:rPr lang="en-US" sz="1800" b="0" i="0" dirty="0">
                <a:solidFill>
                  <a:srgbClr val="80808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COMPUTER APPS - </a:t>
            </a:r>
            <a:r>
              <a:rPr lang="en-US" sz="1800" b="0" i="0" u="none" strike="noStrike" dirty="0">
                <a:solidFill>
                  <a:srgbClr val="FF000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BIOLOGY - </a:t>
            </a:r>
            <a:r>
              <a:rPr lang="en-US" sz="1800" b="0" i="0" u="none" strike="noStrike" dirty="0">
                <a:solidFill>
                  <a:srgbClr val="FF000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Jazz Band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U.S. History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SPANISH III Honors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ENGLISH IV – </a:t>
            </a:r>
            <a:r>
              <a:rPr lang="en-US" sz="1800" b="0" i="0" u="none" strike="noStrike" dirty="0">
                <a:solidFill>
                  <a:srgbClr val="FF000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Art IV - </a:t>
            </a:r>
            <a:r>
              <a:rPr lang="en-US" sz="1800" b="0" i="0" u="none" strike="noStrike" dirty="0">
                <a:solidFill>
                  <a:srgbClr val="FF0000"/>
                </a:solidFill>
                <a:effectLst/>
                <a:latin typeface="Georgia" panose="02040502050405020303" pitchFamily="18" charset="0"/>
              </a:rPr>
              <a:t>A</a:t>
            </a:r>
            <a:endParaRPr lang="en-US" b="0" i="0" dirty="0">
              <a:solidFill>
                <a:srgbClr val="000000"/>
              </a:solidFill>
              <a:effectLst/>
              <a:latin typeface="Arial" panose="020B0604020202020204" pitchFamily="34" charset="0"/>
            </a:endParaRPr>
          </a:p>
        </p:txBody>
      </p:sp>
      <p:sp>
        <p:nvSpPr>
          <p:cNvPr id="8" name="TextBox 7">
            <a:extLst>
              <a:ext uri="{FF2B5EF4-FFF2-40B4-BE49-F238E27FC236}">
                <a16:creationId xmlns:a16="http://schemas.microsoft.com/office/drawing/2014/main" id="{8A4EF3D9-C21C-4B50-3214-55F4BB940A17}"/>
              </a:ext>
            </a:extLst>
          </p:cNvPr>
          <p:cNvSpPr txBox="1"/>
          <p:nvPr/>
        </p:nvSpPr>
        <p:spPr>
          <a:xfrm>
            <a:off x="4876800" y="1845237"/>
            <a:ext cx="3512905" cy="2800767"/>
          </a:xfrm>
          <a:prstGeom prst="rect">
            <a:avLst/>
          </a:prstGeom>
          <a:noFill/>
        </p:spPr>
        <p:txBody>
          <a:bodyPr wrap="square">
            <a:spAutoFit/>
          </a:bodyPr>
          <a:lstStyle/>
          <a:p>
            <a:pPr algn="l" rtl="0" fontAlgn="base"/>
            <a:r>
              <a:rPr lang="en-US" sz="3200" b="1" i="0" u="none" strike="noStrike" dirty="0">
                <a:solidFill>
                  <a:srgbClr val="000000"/>
                </a:solidFill>
                <a:effectLst/>
                <a:latin typeface="Georgia" panose="02040502050405020303" pitchFamily="18" charset="0"/>
              </a:rPr>
              <a:t>ETHEL</a:t>
            </a:r>
            <a:r>
              <a:rPr lang="en-US" sz="3200" b="1" i="0" dirty="0">
                <a:solidFill>
                  <a:srgbClr val="808080"/>
                </a:solidFill>
                <a:effectLst/>
                <a:latin typeface="Georgia" panose="02040502050405020303" pitchFamily="18" charset="0"/>
              </a:rPr>
              <a:t>​</a:t>
            </a:r>
            <a:endParaRPr lang="en-US" sz="3200" b="1"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III-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COMPUTER APPS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BIOLOGY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Concert Band-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Sociology @ Elon - </a:t>
            </a:r>
            <a:r>
              <a:rPr lang="en-US" sz="1800" b="0" i="0" u="none" strike="noStrike" dirty="0">
                <a:solidFill>
                  <a:srgbClr val="00B05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SPANISH I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IV Honors - </a:t>
            </a:r>
            <a:r>
              <a:rPr lang="en-US" sz="1800" b="0" i="0" u="none" strike="noStrike" dirty="0">
                <a:solidFill>
                  <a:srgbClr val="00B05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Psychology @ ACC - </a:t>
            </a:r>
            <a:r>
              <a:rPr lang="en-US" sz="1800" b="0" i="0" u="none" strike="noStrike" dirty="0">
                <a:solidFill>
                  <a:srgbClr val="00B050"/>
                </a:solidFill>
                <a:effectLst/>
                <a:latin typeface="Georgia" panose="02040502050405020303" pitchFamily="18" charset="0"/>
              </a:rPr>
              <a:t>C</a:t>
            </a:r>
            <a:endParaRPr lang="en-US" b="0" i="0" dirty="0">
              <a:solidFill>
                <a:srgbClr val="000000"/>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99508C98-A1C6-E249-BED3-0D08C2FDA7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503166"/>
            <a:ext cx="1720182" cy="22851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D72AD47-0581-7E6B-6C20-A434E01D24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584416"/>
            <a:ext cx="2066925" cy="2203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643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B40CEE-0520-4754-06E8-5A8F1AC87EE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99DB334-336E-D7A0-3B59-6DABEC151BE5}"/>
              </a:ext>
            </a:extLst>
          </p:cNvPr>
          <p:cNvSpPr>
            <a:spLocks noGrp="1"/>
          </p:cNvSpPr>
          <p:nvPr>
            <p:ph type="title"/>
          </p:nvPr>
        </p:nvSpPr>
        <p:spPr/>
        <p:txBody>
          <a:bodyPr>
            <a:normAutofit/>
          </a:bodyPr>
          <a:lstStyle/>
          <a:p>
            <a:pPr algn="ctr"/>
            <a:r>
              <a:rPr lang="en-US" sz="4000" b="0" i="0" u="none" strike="noStrike" dirty="0">
                <a:solidFill>
                  <a:srgbClr val="7B9899"/>
                </a:solidFill>
                <a:effectLst/>
                <a:latin typeface="Georgia" panose="02040502050405020303" pitchFamily="18" charset="0"/>
              </a:rPr>
              <a:t>ELMER AND ETHEL WEST</a:t>
            </a:r>
            <a:endParaRPr lang="en-US" sz="7200" dirty="0"/>
          </a:p>
        </p:txBody>
      </p:sp>
      <p:sp>
        <p:nvSpPr>
          <p:cNvPr id="6" name="TextBox 5">
            <a:extLst>
              <a:ext uri="{FF2B5EF4-FFF2-40B4-BE49-F238E27FC236}">
                <a16:creationId xmlns:a16="http://schemas.microsoft.com/office/drawing/2014/main" id="{A0673E2B-1FB9-43C1-38EA-523C33B84112}"/>
              </a:ext>
            </a:extLst>
          </p:cNvPr>
          <p:cNvSpPr txBox="1"/>
          <p:nvPr/>
        </p:nvSpPr>
        <p:spPr>
          <a:xfrm>
            <a:off x="457200" y="1905000"/>
            <a:ext cx="3284305" cy="3631763"/>
          </a:xfrm>
          <a:prstGeom prst="rect">
            <a:avLst/>
          </a:prstGeom>
          <a:noFill/>
        </p:spPr>
        <p:txBody>
          <a:bodyPr wrap="square">
            <a:spAutoFit/>
          </a:bodyPr>
          <a:lstStyle/>
          <a:p>
            <a:pPr algn="l" rtl="0" fontAlgn="base"/>
            <a:r>
              <a:rPr lang="en-US" sz="3200" b="1" i="0" u="none" strike="noStrike" dirty="0">
                <a:solidFill>
                  <a:srgbClr val="000000"/>
                </a:solidFill>
                <a:effectLst/>
                <a:latin typeface="Georgia" panose="02040502050405020303" pitchFamily="18" charset="0"/>
              </a:rPr>
              <a:t>ELMER</a:t>
            </a:r>
            <a:r>
              <a:rPr lang="en-US" sz="3200" b="1" i="0" dirty="0">
                <a:solidFill>
                  <a:srgbClr val="808080"/>
                </a:solidFill>
                <a:effectLst/>
                <a:latin typeface="Georgia" panose="02040502050405020303" pitchFamily="18" charset="0"/>
              </a:rPr>
              <a:t>​</a:t>
            </a:r>
            <a:endParaRPr lang="en-US" sz="3200" b="1"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III Honors- </a:t>
            </a:r>
            <a:r>
              <a:rPr lang="en-US" sz="1800" b="0" i="0" u="none" strike="noStrike" dirty="0">
                <a:solidFill>
                  <a:srgbClr val="FF0000"/>
                </a:solidFill>
                <a:effectLst/>
                <a:latin typeface="Georgia" panose="02040502050405020303" pitchFamily="18" charset="0"/>
              </a:rPr>
              <a:t>B</a:t>
            </a:r>
            <a:r>
              <a:rPr lang="en-US" sz="1800" b="0" i="0" u="none" strike="noStrike" dirty="0">
                <a:solidFill>
                  <a:srgbClr val="000000"/>
                </a:solidFill>
                <a:effectLst/>
                <a:latin typeface="Georgia" panose="02040502050405020303" pitchFamily="18" charset="0"/>
              </a:rPr>
              <a:t> (</a:t>
            </a:r>
            <a:r>
              <a:rPr lang="en-US" sz="1800" b="0" i="0" dirty="0">
                <a:solidFill>
                  <a:srgbClr val="808080"/>
                </a:solidFill>
                <a:effectLst/>
                <a:latin typeface="Georgia" panose="02040502050405020303" pitchFamily="18" charset="0"/>
              </a:rPr>
              <a:t>​3.5)</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COMPUTER APPS - </a:t>
            </a:r>
            <a:r>
              <a:rPr lang="en-US" sz="1800" b="0" i="0" u="none" strike="noStrike" dirty="0">
                <a:solidFill>
                  <a:srgbClr val="FF000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BIOLOGY - </a:t>
            </a:r>
            <a:r>
              <a:rPr lang="en-US" sz="1800" b="0" i="0" u="none" strike="noStrike" dirty="0">
                <a:solidFill>
                  <a:srgbClr val="FF000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 (3)</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Jazz Band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 (3)</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U.S. History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SPANISH III Honors - </a:t>
            </a:r>
            <a:r>
              <a:rPr lang="en-US" sz="1800" b="0" i="0" u="none" strike="noStrike" dirty="0">
                <a:solidFill>
                  <a:srgbClr val="FF000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 (3.5)</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AP ENGLISH IV – </a:t>
            </a:r>
            <a:r>
              <a:rPr lang="en-US" sz="1800" b="0" i="0" u="none" strike="noStrike" dirty="0">
                <a:solidFill>
                  <a:srgbClr val="FF000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 (3)</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Art IV - </a:t>
            </a:r>
            <a:r>
              <a:rPr lang="en-US" sz="1800" b="0" i="0" u="none" strike="noStrike" dirty="0">
                <a:solidFill>
                  <a:srgbClr val="FF0000"/>
                </a:solidFill>
                <a:effectLst/>
                <a:latin typeface="Georgia" panose="02040502050405020303" pitchFamily="18" charset="0"/>
              </a:rPr>
              <a:t>A (4)</a:t>
            </a:r>
          </a:p>
          <a:p>
            <a:pPr algn="l" rtl="0" fontAlgn="base">
              <a:buFont typeface="Arial" panose="020B0604020202020204" pitchFamily="34" charset="0"/>
              <a:buChar char="•"/>
            </a:pPr>
            <a:endParaRPr lang="en-US" dirty="0">
              <a:solidFill>
                <a:srgbClr val="FF0000"/>
              </a:solidFill>
              <a:latin typeface="Georgia" panose="02040502050405020303" pitchFamily="18" charset="0"/>
            </a:endParaRPr>
          </a:p>
          <a:p>
            <a:pPr algn="l" rtl="0" fontAlgn="base">
              <a:buFont typeface="Arial" panose="020B0604020202020204" pitchFamily="34" charset="0"/>
              <a:buChar char="•"/>
            </a:pPr>
            <a:endParaRPr lang="en-US" b="0" i="0" dirty="0">
              <a:solidFill>
                <a:srgbClr val="FF0000"/>
              </a:solidFill>
              <a:effectLst/>
              <a:latin typeface="Georgia" panose="02040502050405020303" pitchFamily="18" charset="0"/>
            </a:endParaRPr>
          </a:p>
          <a:p>
            <a:pPr algn="l" rtl="0" fontAlgn="base">
              <a:buFont typeface="Arial" panose="020B0604020202020204" pitchFamily="34" charset="0"/>
              <a:buChar char="•"/>
            </a:pPr>
            <a:r>
              <a:rPr lang="en-US" dirty="0">
                <a:solidFill>
                  <a:srgbClr val="FF0000"/>
                </a:solidFill>
                <a:latin typeface="Georgia" panose="02040502050405020303" pitchFamily="18" charset="0"/>
              </a:rPr>
              <a:t>GPA: 3.5</a:t>
            </a:r>
            <a:endParaRPr lang="en-US" b="0" i="0" dirty="0">
              <a:solidFill>
                <a:srgbClr val="000000"/>
              </a:solidFill>
              <a:effectLst/>
              <a:latin typeface="Arial" panose="020B0604020202020204" pitchFamily="34" charset="0"/>
            </a:endParaRPr>
          </a:p>
        </p:txBody>
      </p:sp>
      <p:sp>
        <p:nvSpPr>
          <p:cNvPr id="8" name="TextBox 7">
            <a:extLst>
              <a:ext uri="{FF2B5EF4-FFF2-40B4-BE49-F238E27FC236}">
                <a16:creationId xmlns:a16="http://schemas.microsoft.com/office/drawing/2014/main" id="{08290267-F678-CDC6-075A-6E7665906540}"/>
              </a:ext>
            </a:extLst>
          </p:cNvPr>
          <p:cNvSpPr txBox="1"/>
          <p:nvPr/>
        </p:nvSpPr>
        <p:spPr>
          <a:xfrm>
            <a:off x="4876800" y="1845237"/>
            <a:ext cx="3512905" cy="3631763"/>
          </a:xfrm>
          <a:prstGeom prst="rect">
            <a:avLst/>
          </a:prstGeom>
          <a:noFill/>
        </p:spPr>
        <p:txBody>
          <a:bodyPr wrap="square">
            <a:spAutoFit/>
          </a:bodyPr>
          <a:lstStyle/>
          <a:p>
            <a:pPr algn="l" rtl="0" fontAlgn="base"/>
            <a:r>
              <a:rPr lang="en-US" sz="3200" b="1" i="0" u="none" strike="noStrike" dirty="0">
                <a:solidFill>
                  <a:srgbClr val="000000"/>
                </a:solidFill>
                <a:effectLst/>
                <a:latin typeface="Georgia" panose="02040502050405020303" pitchFamily="18" charset="0"/>
              </a:rPr>
              <a:t>ETHEL</a:t>
            </a:r>
            <a:r>
              <a:rPr lang="en-US" sz="3200" b="1" i="0" dirty="0">
                <a:solidFill>
                  <a:srgbClr val="808080"/>
                </a:solidFill>
                <a:effectLst/>
                <a:latin typeface="Georgia" panose="02040502050405020303" pitchFamily="18" charset="0"/>
              </a:rPr>
              <a:t>​</a:t>
            </a:r>
            <a:endParaRPr lang="en-US" sz="3200" b="1"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III-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COMPUTER APPS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BIOLOGY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Concert Band-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Sociology @ Elon - </a:t>
            </a:r>
            <a:r>
              <a:rPr lang="en-US" sz="1800" b="0" i="0" u="none" strike="noStrike" dirty="0">
                <a:solidFill>
                  <a:srgbClr val="00B050"/>
                </a:solidFill>
                <a:effectLst/>
                <a:latin typeface="Georgia" panose="02040502050405020303" pitchFamily="18" charset="0"/>
              </a:rPr>
              <a:t>C</a:t>
            </a:r>
            <a:r>
              <a:rPr lang="en-US" sz="1800" b="0" i="0" dirty="0">
                <a:solidFill>
                  <a:srgbClr val="000000"/>
                </a:solidFill>
                <a:effectLst/>
                <a:latin typeface="Georgia" panose="02040502050405020303" pitchFamily="18" charset="0"/>
              </a:rPr>
              <a:t>​ (3)</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SPANISH I - </a:t>
            </a:r>
            <a:r>
              <a:rPr lang="en-US" sz="1800" b="0" i="0" u="none" strike="noStrike" dirty="0">
                <a:solidFill>
                  <a:srgbClr val="00B050"/>
                </a:solidFill>
                <a:effectLst/>
                <a:latin typeface="Georgia" panose="02040502050405020303" pitchFamily="18" charset="0"/>
              </a:rPr>
              <a:t>A</a:t>
            </a:r>
            <a:r>
              <a:rPr lang="en-US" sz="1800" b="0" i="0" dirty="0">
                <a:solidFill>
                  <a:srgbClr val="000000"/>
                </a:solidFill>
                <a:effectLst/>
                <a:latin typeface="Georgia" panose="02040502050405020303" pitchFamily="18" charset="0"/>
              </a:rPr>
              <a:t>​ (4)</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ENGLISH IV Honors - </a:t>
            </a:r>
            <a:r>
              <a:rPr lang="en-US" sz="1800" b="0" i="0" u="none" strike="noStrike" dirty="0">
                <a:solidFill>
                  <a:srgbClr val="00B050"/>
                </a:solidFill>
                <a:effectLst/>
                <a:latin typeface="Georgia" panose="02040502050405020303" pitchFamily="18" charset="0"/>
              </a:rPr>
              <a:t>B</a:t>
            </a:r>
            <a:r>
              <a:rPr lang="en-US" sz="1800" b="0" i="0" dirty="0">
                <a:solidFill>
                  <a:srgbClr val="000000"/>
                </a:solidFill>
                <a:effectLst/>
                <a:latin typeface="Georgia" panose="02040502050405020303" pitchFamily="18" charset="0"/>
              </a:rPr>
              <a:t>​ (3.5)</a:t>
            </a:r>
            <a:endParaRPr lang="en-US"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Georgia" panose="02040502050405020303" pitchFamily="18" charset="0"/>
              </a:rPr>
              <a:t>Psychology @ ACC - </a:t>
            </a:r>
            <a:r>
              <a:rPr lang="en-US" sz="1800" b="0" i="0" u="none" strike="noStrike" dirty="0">
                <a:solidFill>
                  <a:srgbClr val="00B050"/>
                </a:solidFill>
                <a:effectLst/>
                <a:latin typeface="Georgia" panose="02040502050405020303" pitchFamily="18" charset="0"/>
              </a:rPr>
              <a:t>C (3)</a:t>
            </a:r>
          </a:p>
          <a:p>
            <a:pPr algn="l" rtl="0" fontAlgn="base">
              <a:buFont typeface="Arial" panose="020B0604020202020204" pitchFamily="34" charset="0"/>
              <a:buChar char="•"/>
            </a:pPr>
            <a:endParaRPr lang="en-US" dirty="0">
              <a:solidFill>
                <a:srgbClr val="00B050"/>
              </a:solidFill>
              <a:latin typeface="Georgia" panose="02040502050405020303" pitchFamily="18" charset="0"/>
            </a:endParaRPr>
          </a:p>
          <a:p>
            <a:pPr algn="l" rtl="0" fontAlgn="base"/>
            <a:endParaRPr lang="en-US" dirty="0">
              <a:solidFill>
                <a:srgbClr val="00B050"/>
              </a:solidFill>
              <a:latin typeface="Georgia" panose="02040502050405020303" pitchFamily="18" charset="0"/>
            </a:endParaRPr>
          </a:p>
          <a:p>
            <a:pPr algn="l" rtl="0" fontAlgn="base">
              <a:buFont typeface="Arial" panose="020B0604020202020204" pitchFamily="34" charset="0"/>
              <a:buChar char="•"/>
            </a:pPr>
            <a:r>
              <a:rPr lang="en-US" b="0" i="0" dirty="0">
                <a:solidFill>
                  <a:srgbClr val="00B050"/>
                </a:solidFill>
                <a:effectLst/>
                <a:latin typeface="Georgia" panose="02040502050405020303" pitchFamily="18" charset="0"/>
              </a:rPr>
              <a:t>GPA: 3.68</a:t>
            </a:r>
            <a:endParaRPr lang="en-US" b="0" i="0" dirty="0">
              <a:solidFill>
                <a:srgbClr val="000000"/>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8EFFA876-2E57-864E-3569-9CF40AA2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9220" y="4503166"/>
            <a:ext cx="1720182" cy="228514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1FD7371-733D-E540-61ED-FD0414203D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4584416"/>
            <a:ext cx="2066925" cy="2203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37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714E2AA-3675-7980-1668-D3435D66E519}"/>
              </a:ext>
            </a:extLst>
          </p:cNvPr>
          <p:cNvSpPr>
            <a:spLocks noGrp="1"/>
          </p:cNvSpPr>
          <p:nvPr>
            <p:ph idx="1"/>
          </p:nvPr>
        </p:nvSpPr>
        <p:spPr>
          <a:xfrm>
            <a:off x="457200" y="1481328"/>
            <a:ext cx="8229600" cy="5102034"/>
          </a:xfrm>
        </p:spPr>
        <p:txBody>
          <a:bodyPr>
            <a:normAutofit fontScale="85000" lnSpcReduction="20000"/>
          </a:bodyPr>
          <a:lstStyle/>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The longer you wait…</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 the tougher it is to change.</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10th and 11th grade are very important as you move toward college.  In fact, your 11th grade year is your most crucial academic year.</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The </a:t>
            </a:r>
            <a:r>
              <a:rPr lang="en-US" sz="2800" b="0" i="0" u="sng" dirty="0">
                <a:solidFill>
                  <a:srgbClr val="000000"/>
                </a:solidFill>
                <a:effectLst/>
                <a:latin typeface="Georgia" panose="02040502050405020303" pitchFamily="18" charset="0"/>
              </a:rPr>
              <a:t>minimum</a:t>
            </a:r>
            <a:r>
              <a:rPr lang="en-US" sz="2800" b="0" i="0" u="none" strike="noStrike" dirty="0">
                <a:solidFill>
                  <a:srgbClr val="000000"/>
                </a:solidFill>
                <a:effectLst/>
                <a:latin typeface="Georgia" panose="02040502050405020303" pitchFamily="18" charset="0"/>
              </a:rPr>
              <a:t> GPA for acceptance into most 4-year institutions is 3.0.</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GPA is updated 2x each year. Once at end of each semester.</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You can predict how your GPA may be impacted by taking regular vs. Honors vs. AP/dual enrollment/IB courses</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Georgia" panose="02040502050405020303" pitchFamily="18" charset="0"/>
              </a:rPr>
              <a:t>You can use this information to see how your GPA will be impacted by different potential final grades you may earn in your classes </a:t>
            </a:r>
            <a:r>
              <a:rPr lang="en-US" sz="2800" b="0" i="0" dirty="0">
                <a:solidFill>
                  <a:srgbClr val="808080"/>
                </a:solidFill>
                <a:effectLst/>
                <a:latin typeface="Georgia" panose="02040502050405020303" pitchFamily="18" charset="0"/>
              </a:rPr>
              <a:t>​</a:t>
            </a:r>
            <a:endParaRPr lang="en-US" sz="3800" b="0" i="0" dirty="0">
              <a:solidFill>
                <a:srgbClr val="000000"/>
              </a:solidFill>
              <a:effectLst/>
              <a:latin typeface="Arial" panose="020B0604020202020204" pitchFamily="34" charset="0"/>
            </a:endParaRPr>
          </a:p>
          <a:p>
            <a:endParaRPr lang="en-US" dirty="0"/>
          </a:p>
        </p:txBody>
      </p:sp>
      <p:sp>
        <p:nvSpPr>
          <p:cNvPr id="3" name="Title 2">
            <a:extLst>
              <a:ext uri="{FF2B5EF4-FFF2-40B4-BE49-F238E27FC236}">
                <a16:creationId xmlns:a16="http://schemas.microsoft.com/office/drawing/2014/main" id="{84811106-53A8-A666-B58B-F514EDDECA8B}"/>
              </a:ext>
            </a:extLst>
          </p:cNvPr>
          <p:cNvSpPr>
            <a:spLocks noGrp="1"/>
          </p:cNvSpPr>
          <p:nvPr>
            <p:ph type="title"/>
          </p:nvPr>
        </p:nvSpPr>
        <p:spPr/>
        <p:txBody>
          <a:bodyPr>
            <a:normAutofit/>
          </a:bodyPr>
          <a:lstStyle/>
          <a:p>
            <a:pPr algn="ctr"/>
            <a:r>
              <a:rPr lang="en-US" sz="4800" b="0" i="0" u="none" strike="noStrike" dirty="0">
                <a:solidFill>
                  <a:srgbClr val="7B9899"/>
                </a:solidFill>
                <a:effectLst/>
                <a:latin typeface="Georgia" panose="02040502050405020303" pitchFamily="18" charset="0"/>
              </a:rPr>
              <a:t>SO WHY NOW?...</a:t>
            </a:r>
            <a:r>
              <a:rPr lang="en-US" sz="4800" b="0" i="0" dirty="0">
                <a:solidFill>
                  <a:srgbClr val="000000"/>
                </a:solidFill>
                <a:effectLst/>
                <a:latin typeface="Georgia" panose="02040502050405020303" pitchFamily="18" charset="0"/>
              </a:rPr>
              <a:t>​</a:t>
            </a:r>
            <a:endParaRPr lang="en-US" sz="8800" dirty="0"/>
          </a:p>
        </p:txBody>
      </p:sp>
    </p:spTree>
    <p:extLst>
      <p:ext uri="{BB962C8B-B14F-4D97-AF65-F5344CB8AC3E}">
        <p14:creationId xmlns:p14="http://schemas.microsoft.com/office/powerpoint/2010/main" val="344579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r>
              <a:rPr lang="en-US" dirty="0"/>
              <a:t>An easy way for your student to demonstrate academic motivation and delve into areas of interest. </a:t>
            </a:r>
          </a:p>
          <a:p>
            <a:endParaRPr lang="en-US" dirty="0"/>
          </a:p>
          <a:p>
            <a:r>
              <a:rPr lang="en-US" dirty="0"/>
              <a:t>They can take the opportunity to explore their creative side, develop language skills, and/or take higher level courses in core classes (e.g. math and history). </a:t>
            </a:r>
          </a:p>
          <a:p>
            <a:endParaRPr lang="en-US" dirty="0"/>
          </a:p>
          <a:p>
            <a:r>
              <a:rPr lang="en-US" dirty="0"/>
              <a:t>Allows them exposure to topics and activities that may develop into interests, courses of study in college/major</a:t>
            </a:r>
          </a:p>
          <a:p>
            <a:endParaRPr lang="en-US" dirty="0"/>
          </a:p>
          <a:p>
            <a:r>
              <a:rPr lang="en-US" dirty="0"/>
              <a:t>Beware the late in/early out/library or office assistant</a:t>
            </a:r>
          </a:p>
          <a:p>
            <a:endParaRPr lang="en-US" dirty="0"/>
          </a:p>
          <a:p>
            <a:r>
              <a:rPr lang="en-US" dirty="0"/>
              <a:t>Importance of having a full schedule all four years </a:t>
            </a:r>
          </a:p>
          <a:p>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dirty="0"/>
              <a:t>Electives</a:t>
            </a:r>
          </a:p>
        </p:txBody>
      </p:sp>
    </p:spTree>
    <p:extLst>
      <p:ext uri="{BB962C8B-B14F-4D97-AF65-F5344CB8AC3E}">
        <p14:creationId xmlns:p14="http://schemas.microsoft.com/office/powerpoint/2010/main" val="174021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1000"/>
                                        <p:tgtEl>
                                          <p:spTgt spid="2">
                                            <p:txEl>
                                              <p:pRg st="8" end="8"/>
                                            </p:txEl>
                                          </p:spTgt>
                                        </p:tgtEl>
                                      </p:cBhvr>
                                    </p:animEffect>
                                    <p:anim calcmode="lin" valueType="num">
                                      <p:cBhvr>
                                        <p:cTn id="3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marL="457200" lvl="1" indent="0" fontAlgn="base">
              <a:spcBef>
                <a:spcPct val="0"/>
              </a:spcBef>
              <a:spcAft>
                <a:spcPct val="0"/>
              </a:spcAft>
              <a:buClrTx/>
              <a:buFont typeface="Arial" charset="0"/>
              <a:buChar char="•"/>
            </a:pPr>
            <a:r>
              <a:rPr lang="en-US" altLang="en-US" sz="2800" dirty="0">
                <a:solidFill>
                  <a:schemeClr val="tx1">
                    <a:lumMod val="75000"/>
                  </a:schemeClr>
                </a:solidFill>
                <a:latin typeface="Rockwell" pitchFamily="18" charset="0"/>
                <a:ea typeface="ＭＳ Ｐゴシック" pitchFamily="34" charset="-128"/>
              </a:rPr>
              <a:t>Anything your child is involved in that is not a high school course or paid employment</a:t>
            </a:r>
          </a:p>
          <a:p>
            <a:pPr marL="457200" lvl="1" indent="0" fontAlgn="base">
              <a:spcBef>
                <a:spcPct val="0"/>
              </a:spcBef>
              <a:spcAft>
                <a:spcPct val="0"/>
              </a:spcAft>
              <a:buClrTx/>
              <a:buNone/>
            </a:pPr>
            <a:endParaRPr lang="en-US" altLang="en-US" sz="2800" dirty="0">
              <a:solidFill>
                <a:schemeClr val="tx1">
                  <a:lumMod val="75000"/>
                </a:schemeClr>
              </a:solidFill>
              <a:latin typeface="Rockwell" pitchFamily="18" charset="0"/>
              <a:ea typeface="ＭＳ Ｐゴシック" pitchFamily="34" charset="-128"/>
            </a:endParaRPr>
          </a:p>
          <a:p>
            <a:pPr marL="457200" lvl="1" indent="0" fontAlgn="base">
              <a:spcBef>
                <a:spcPct val="0"/>
              </a:spcBef>
              <a:spcAft>
                <a:spcPct val="0"/>
              </a:spcAft>
              <a:buClrTx/>
              <a:buFont typeface="Arial" charset="0"/>
              <a:buChar char="•"/>
            </a:pPr>
            <a:r>
              <a:rPr lang="en-US" altLang="en-US" sz="2800" dirty="0">
                <a:solidFill>
                  <a:schemeClr val="tx1">
                    <a:lumMod val="75000"/>
                  </a:schemeClr>
                </a:solidFill>
                <a:latin typeface="Rockwell" pitchFamily="18" charset="0"/>
                <a:ea typeface="ＭＳ Ｐゴシック" pitchFamily="34" charset="-128"/>
              </a:rPr>
              <a:t>Goes beyond school-sponsored groups/sports (band, Art Club, or basketball)</a:t>
            </a:r>
          </a:p>
          <a:p>
            <a:pPr marL="457200" lvl="1" indent="0" fontAlgn="base">
              <a:spcBef>
                <a:spcPct val="0"/>
              </a:spcBef>
              <a:spcAft>
                <a:spcPct val="0"/>
              </a:spcAft>
              <a:buClrTx/>
              <a:buFont typeface="Arial" charset="0"/>
              <a:buChar char="•"/>
            </a:pPr>
            <a:endParaRPr lang="en-US" altLang="en-US" sz="2800" dirty="0">
              <a:solidFill>
                <a:schemeClr val="tx1">
                  <a:lumMod val="75000"/>
                </a:schemeClr>
              </a:solidFill>
              <a:latin typeface="Rockwell" pitchFamily="18" charset="0"/>
              <a:ea typeface="ＭＳ Ｐゴシック" pitchFamily="34" charset="-128"/>
            </a:endParaRPr>
          </a:p>
          <a:p>
            <a:pPr marL="457200" lvl="1" indent="0" fontAlgn="base">
              <a:spcBef>
                <a:spcPct val="0"/>
              </a:spcBef>
              <a:spcAft>
                <a:spcPct val="0"/>
              </a:spcAft>
              <a:buClrTx/>
              <a:buFont typeface="Arial" charset="0"/>
              <a:buChar char="•"/>
            </a:pPr>
            <a:r>
              <a:rPr lang="en-US" altLang="en-US" sz="2800" dirty="0">
                <a:solidFill>
                  <a:schemeClr val="tx1">
                    <a:lumMod val="75000"/>
                  </a:schemeClr>
                </a:solidFill>
                <a:latin typeface="Rockwell" pitchFamily="18" charset="0"/>
                <a:ea typeface="ＭＳ Ｐゴシック" pitchFamily="34" charset="-128"/>
              </a:rPr>
              <a:t>Includes: </a:t>
            </a:r>
          </a:p>
          <a:p>
            <a:pPr marL="457200" lvl="1" indent="0" algn="ctr" fontAlgn="base">
              <a:spcBef>
                <a:spcPct val="0"/>
              </a:spcBef>
              <a:spcAft>
                <a:spcPct val="0"/>
              </a:spcAft>
              <a:buClrTx/>
              <a:buNone/>
            </a:pPr>
            <a:r>
              <a:rPr lang="en-US" altLang="en-US" sz="2800" dirty="0">
                <a:solidFill>
                  <a:schemeClr val="tx1">
                    <a:lumMod val="75000"/>
                  </a:schemeClr>
                </a:solidFill>
                <a:latin typeface="Rockwell" pitchFamily="18" charset="0"/>
                <a:ea typeface="ＭＳ Ｐゴシック" pitchFamily="34" charset="-128"/>
              </a:rPr>
              <a:t>     Community Service/Volunteering 	</a:t>
            </a:r>
          </a:p>
          <a:p>
            <a:pPr marL="457200" lvl="1" indent="0" algn="ctr" fontAlgn="base">
              <a:spcBef>
                <a:spcPct val="0"/>
              </a:spcBef>
              <a:spcAft>
                <a:spcPct val="0"/>
              </a:spcAft>
              <a:buClrTx/>
              <a:buNone/>
            </a:pPr>
            <a:r>
              <a:rPr lang="en-US" altLang="en-US" sz="2800" dirty="0">
                <a:solidFill>
                  <a:schemeClr val="tx1">
                    <a:lumMod val="75000"/>
                  </a:schemeClr>
                </a:solidFill>
                <a:latin typeface="Rockwell" pitchFamily="18" charset="0"/>
                <a:ea typeface="ＭＳ Ｐゴシック" pitchFamily="34" charset="-128"/>
              </a:rPr>
              <a:t>		Family Activities		</a:t>
            </a:r>
          </a:p>
          <a:p>
            <a:pPr marL="457200" lvl="1" indent="0" algn="ctr" fontAlgn="base">
              <a:spcBef>
                <a:spcPct val="0"/>
              </a:spcBef>
              <a:spcAft>
                <a:spcPct val="0"/>
              </a:spcAft>
              <a:buClrTx/>
              <a:buNone/>
            </a:pPr>
            <a:r>
              <a:rPr lang="en-US" altLang="en-US" sz="2800" dirty="0">
                <a:solidFill>
                  <a:schemeClr val="tx1">
                    <a:lumMod val="75000"/>
                  </a:schemeClr>
                </a:solidFill>
                <a:latin typeface="Rockwell" pitchFamily="18" charset="0"/>
                <a:ea typeface="ＭＳ Ｐゴシック" pitchFamily="34" charset="-128"/>
              </a:rPr>
              <a:t>Hobbies</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What are extracurricular activities?</a:t>
            </a:r>
          </a:p>
        </p:txBody>
      </p:sp>
    </p:spTree>
    <p:extLst>
      <p:ext uri="{BB962C8B-B14F-4D97-AF65-F5344CB8AC3E}">
        <p14:creationId xmlns:p14="http://schemas.microsoft.com/office/powerpoint/2010/main" val="18179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a:bodyPr>
          <a:lstStyle/>
          <a:p>
            <a:pPr lvl="0"/>
            <a:r>
              <a:rPr lang="en-US" u="sng" dirty="0">
                <a:hlinkClick r:id="rId3"/>
              </a:rPr>
              <a:t>Extracurriculars and College</a:t>
            </a:r>
            <a:r>
              <a:rPr lang="en-US" u="sng" dirty="0"/>
              <a:t> (College Board)</a:t>
            </a:r>
            <a:r>
              <a:rPr lang="en-US" dirty="0"/>
              <a:t> </a:t>
            </a:r>
          </a:p>
          <a:p>
            <a:pPr marL="109728" lvl="0" indent="0">
              <a:buNone/>
            </a:pPr>
            <a:endParaRPr lang="en-US" dirty="0"/>
          </a:p>
          <a:p>
            <a:endParaRPr lang="en-US" dirty="0"/>
          </a:p>
          <a:p>
            <a:r>
              <a:rPr lang="en-US" dirty="0"/>
              <a:t>Encourage leadership roles, intentional selection, longevity of participation </a:t>
            </a:r>
          </a:p>
          <a:p>
            <a:endParaRPr lang="en-US" dirty="0"/>
          </a:p>
          <a:p>
            <a:pPr marL="109728" indent="0">
              <a:buNone/>
            </a:pPr>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dirty="0" err="1"/>
              <a:t>Extracurriculars</a:t>
            </a:r>
            <a:r>
              <a:rPr lang="en-US" dirty="0"/>
              <a:t>-</a:t>
            </a:r>
            <a:br>
              <a:rPr lang="en-US" dirty="0"/>
            </a:br>
            <a:r>
              <a:rPr lang="en-US" sz="3600" dirty="0"/>
              <a:t>What are colleges looking for?</a:t>
            </a:r>
          </a:p>
        </p:txBody>
      </p:sp>
    </p:spTree>
    <p:extLst>
      <p:ext uri="{BB962C8B-B14F-4D97-AF65-F5344CB8AC3E}">
        <p14:creationId xmlns:p14="http://schemas.microsoft.com/office/powerpoint/2010/main" val="335357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47500" lnSpcReduction="20000"/>
          </a:bodyPr>
          <a:lstStyle/>
          <a:p>
            <a:r>
              <a:rPr lang="en-US" altLang="en-US" sz="3800" b="1" u="sng" dirty="0">
                <a:solidFill>
                  <a:schemeClr val="tx1">
                    <a:lumMod val="75000"/>
                  </a:schemeClr>
                </a:solidFill>
                <a:latin typeface="Rockwell" pitchFamily="18" charset="0"/>
              </a:rPr>
              <a:t>Arts</a:t>
            </a:r>
            <a:r>
              <a:rPr lang="en-US" altLang="en-US" sz="3800" b="1" dirty="0">
                <a:solidFill>
                  <a:schemeClr val="tx1">
                    <a:lumMod val="75000"/>
                  </a:schemeClr>
                </a:solidFill>
                <a:latin typeface="Rockwell" pitchFamily="18" charset="0"/>
              </a:rPr>
              <a:t>: </a:t>
            </a:r>
            <a:r>
              <a:rPr lang="en-US" altLang="en-US" sz="3800" dirty="0">
                <a:solidFill>
                  <a:schemeClr val="tx1">
                    <a:lumMod val="75000"/>
                  </a:schemeClr>
                </a:solidFill>
                <a:latin typeface="Rockwell" pitchFamily="18" charset="0"/>
              </a:rPr>
              <a:t>theater, music, dance, painting, photography</a:t>
            </a:r>
          </a:p>
          <a:p>
            <a:r>
              <a:rPr lang="en-US" altLang="en-US" sz="3800" b="1" u="sng" dirty="0">
                <a:solidFill>
                  <a:schemeClr val="tx1">
                    <a:lumMod val="75000"/>
                  </a:schemeClr>
                </a:solidFill>
                <a:latin typeface="Rockwell" pitchFamily="18" charset="0"/>
              </a:rPr>
              <a:t>Church Activity</a:t>
            </a:r>
            <a:r>
              <a:rPr lang="en-US" altLang="en-US" sz="3800" dirty="0">
                <a:solidFill>
                  <a:schemeClr val="tx1">
                    <a:lumMod val="75000"/>
                  </a:schemeClr>
                </a:solidFill>
                <a:latin typeface="Rockwell" pitchFamily="18" charset="0"/>
              </a:rPr>
              <a:t>:  community outreach, helping the elderly, event planning, community suppers, bible school, Sunday School, offering, planning and helping with festivals</a:t>
            </a:r>
          </a:p>
          <a:p>
            <a:r>
              <a:rPr lang="en-US" altLang="en-US" sz="3800" b="1" u="sng" dirty="0">
                <a:solidFill>
                  <a:schemeClr val="tx1">
                    <a:lumMod val="75000"/>
                  </a:schemeClr>
                </a:solidFill>
                <a:latin typeface="Rockwell" pitchFamily="18" charset="0"/>
              </a:rPr>
              <a:t>Clubs:</a:t>
            </a:r>
            <a:r>
              <a:rPr lang="en-US" altLang="en-US" sz="3800" dirty="0">
                <a:solidFill>
                  <a:schemeClr val="tx1">
                    <a:lumMod val="75000"/>
                  </a:schemeClr>
                </a:solidFill>
                <a:latin typeface="Rockwell" pitchFamily="18" charset="0"/>
              </a:rPr>
              <a:t> Key Club, Art Club, Spanish Club, Quiz Bowl</a:t>
            </a:r>
            <a:endParaRPr lang="en-US" altLang="en-US" sz="3800" b="1" u="sng" dirty="0">
              <a:solidFill>
                <a:schemeClr val="tx1">
                  <a:lumMod val="75000"/>
                </a:schemeClr>
              </a:solidFill>
              <a:latin typeface="Rockwell" pitchFamily="18" charset="0"/>
            </a:endParaRPr>
          </a:p>
          <a:p>
            <a:r>
              <a:rPr lang="en-US" altLang="en-US" sz="3800" b="1" u="sng" dirty="0">
                <a:solidFill>
                  <a:schemeClr val="tx1">
                    <a:lumMod val="75000"/>
                  </a:schemeClr>
                </a:solidFill>
                <a:latin typeface="Rockwell" pitchFamily="18" charset="0"/>
              </a:rPr>
              <a:t>Community Activity:</a:t>
            </a:r>
            <a:r>
              <a:rPr lang="en-US" altLang="en-US" sz="3800" dirty="0">
                <a:solidFill>
                  <a:schemeClr val="tx1">
                    <a:lumMod val="75000"/>
                  </a:schemeClr>
                </a:solidFill>
                <a:latin typeface="Rockwell" pitchFamily="18" charset="0"/>
              </a:rPr>
              <a:t>  community theatre, event organizing, participation in festivals</a:t>
            </a:r>
            <a:endParaRPr lang="en-US" altLang="en-US" sz="3800" b="1" u="sng" dirty="0">
              <a:solidFill>
                <a:schemeClr val="tx1">
                  <a:lumMod val="75000"/>
                </a:schemeClr>
              </a:solidFill>
              <a:latin typeface="Rockwell" pitchFamily="18" charset="0"/>
            </a:endParaRPr>
          </a:p>
          <a:p>
            <a:r>
              <a:rPr lang="en-US" altLang="en-US" sz="3800" b="1" u="sng" dirty="0">
                <a:solidFill>
                  <a:schemeClr val="tx1">
                    <a:lumMod val="75000"/>
                  </a:schemeClr>
                </a:solidFill>
                <a:latin typeface="Rockwell" pitchFamily="18" charset="0"/>
              </a:rPr>
              <a:t>Governance</a:t>
            </a:r>
            <a:r>
              <a:rPr lang="en-US" altLang="en-US" sz="3800" dirty="0">
                <a:solidFill>
                  <a:schemeClr val="tx1">
                    <a:lumMod val="75000"/>
                  </a:schemeClr>
                </a:solidFill>
                <a:latin typeface="Rockwell" pitchFamily="18" charset="0"/>
              </a:rPr>
              <a:t>:  student government, school committees</a:t>
            </a:r>
          </a:p>
          <a:p>
            <a:r>
              <a:rPr lang="en-US" altLang="en-US" sz="3800" b="1" u="sng" dirty="0">
                <a:solidFill>
                  <a:schemeClr val="tx1">
                    <a:lumMod val="75000"/>
                  </a:schemeClr>
                </a:solidFill>
                <a:latin typeface="Rockwell" pitchFamily="18" charset="0"/>
              </a:rPr>
              <a:t>Hobbies:  </a:t>
            </a:r>
            <a:r>
              <a:rPr lang="en-US" altLang="en-US" sz="3800" dirty="0">
                <a:solidFill>
                  <a:schemeClr val="tx1">
                    <a:lumMod val="75000"/>
                  </a:schemeClr>
                </a:solidFill>
                <a:latin typeface="Rockwell" pitchFamily="18" charset="0"/>
              </a:rPr>
              <a:t>collecting, model railroads, blogging, knitting</a:t>
            </a:r>
          </a:p>
          <a:p>
            <a:r>
              <a:rPr lang="en-US" altLang="en-US" sz="3800" b="1" u="sng" dirty="0">
                <a:solidFill>
                  <a:schemeClr val="tx1">
                    <a:lumMod val="75000"/>
                  </a:schemeClr>
                </a:solidFill>
                <a:latin typeface="Rockwell" pitchFamily="18" charset="0"/>
              </a:rPr>
              <a:t>Media:  </a:t>
            </a:r>
            <a:r>
              <a:rPr lang="en-US" altLang="en-US" sz="3800" dirty="0">
                <a:solidFill>
                  <a:schemeClr val="tx1">
                    <a:lumMod val="75000"/>
                  </a:schemeClr>
                </a:solidFill>
                <a:latin typeface="Rockwell" pitchFamily="18" charset="0"/>
              </a:rPr>
              <a:t>web work, school newspaper, yearbook staff</a:t>
            </a:r>
          </a:p>
          <a:p>
            <a:r>
              <a:rPr lang="en-US" altLang="en-US" sz="3800" b="1" u="sng" dirty="0">
                <a:solidFill>
                  <a:schemeClr val="tx1">
                    <a:lumMod val="75000"/>
                  </a:schemeClr>
                </a:solidFill>
                <a:latin typeface="Rockwell" pitchFamily="18" charset="0"/>
              </a:rPr>
              <a:t>Military</a:t>
            </a:r>
            <a:r>
              <a:rPr lang="en-US" altLang="en-US" sz="3800" b="1" dirty="0">
                <a:solidFill>
                  <a:schemeClr val="tx1">
                    <a:lumMod val="75000"/>
                  </a:schemeClr>
                </a:solidFill>
                <a:latin typeface="Rockwell" pitchFamily="18" charset="0"/>
              </a:rPr>
              <a:t>: </a:t>
            </a:r>
            <a:r>
              <a:rPr lang="en-US" altLang="en-US" sz="3800" dirty="0">
                <a:solidFill>
                  <a:schemeClr val="tx1">
                    <a:lumMod val="75000"/>
                  </a:schemeClr>
                </a:solidFill>
                <a:latin typeface="Rockwell" pitchFamily="18" charset="0"/>
              </a:rPr>
              <a:t>drill teams, ROTC</a:t>
            </a:r>
          </a:p>
          <a:p>
            <a:r>
              <a:rPr lang="en-US" altLang="en-US" sz="3800" b="1" u="sng" dirty="0">
                <a:solidFill>
                  <a:schemeClr val="tx1">
                    <a:lumMod val="75000"/>
                  </a:schemeClr>
                </a:solidFill>
                <a:latin typeface="Rockwell" pitchFamily="18" charset="0"/>
              </a:rPr>
              <a:t>Music</a:t>
            </a:r>
            <a:r>
              <a:rPr lang="en-US" altLang="en-US" sz="3800" b="1" dirty="0">
                <a:solidFill>
                  <a:schemeClr val="tx1">
                    <a:lumMod val="75000"/>
                  </a:schemeClr>
                </a:solidFill>
                <a:latin typeface="Rockwell" pitchFamily="18" charset="0"/>
              </a:rPr>
              <a:t>: </a:t>
            </a:r>
            <a:r>
              <a:rPr lang="en-US" altLang="en-US" sz="3800" dirty="0">
                <a:solidFill>
                  <a:schemeClr val="tx1">
                    <a:lumMod val="75000"/>
                  </a:schemeClr>
                </a:solidFill>
                <a:latin typeface="Rockwell" pitchFamily="18" charset="0"/>
              </a:rPr>
              <a:t>solo efforts, school and/or church related</a:t>
            </a:r>
            <a:endParaRPr lang="en-US" altLang="en-US" sz="3800" b="1" u="sng" dirty="0">
              <a:solidFill>
                <a:schemeClr val="tx1">
                  <a:lumMod val="75000"/>
                </a:schemeClr>
              </a:solidFill>
              <a:latin typeface="Rockwell" pitchFamily="18" charset="0"/>
            </a:endParaRPr>
          </a:p>
          <a:p>
            <a:r>
              <a:rPr lang="en-US" altLang="en-US" sz="3800" b="1" u="sng" dirty="0">
                <a:solidFill>
                  <a:schemeClr val="tx1">
                    <a:lumMod val="75000"/>
                  </a:schemeClr>
                </a:solidFill>
                <a:latin typeface="Rockwell" pitchFamily="18" charset="0"/>
              </a:rPr>
              <a:t>Sports:</a:t>
            </a:r>
            <a:r>
              <a:rPr lang="en-US" altLang="en-US" sz="3800" dirty="0">
                <a:solidFill>
                  <a:schemeClr val="tx1">
                    <a:lumMod val="75000"/>
                  </a:schemeClr>
                </a:solidFill>
                <a:latin typeface="Rockwell" pitchFamily="18" charset="0"/>
              </a:rPr>
              <a:t>  school, church, bowling leagues, dance, </a:t>
            </a:r>
            <a:r>
              <a:rPr lang="en-US" altLang="en-US" sz="3800" dirty="0" err="1">
                <a:solidFill>
                  <a:schemeClr val="tx1">
                    <a:lumMod val="75000"/>
                  </a:schemeClr>
                </a:solidFill>
                <a:latin typeface="Rockwell" pitchFamily="18" charset="0"/>
              </a:rPr>
              <a:t>etc</a:t>
            </a:r>
            <a:endParaRPr lang="en-US" altLang="en-US" sz="3800" dirty="0">
              <a:solidFill>
                <a:schemeClr val="tx1">
                  <a:lumMod val="75000"/>
                </a:schemeClr>
              </a:solidFill>
              <a:latin typeface="Rockwell" pitchFamily="18" charset="0"/>
            </a:endParaRPr>
          </a:p>
          <a:p>
            <a:r>
              <a:rPr lang="en-US" altLang="en-US" sz="3800" b="1" u="sng" dirty="0">
                <a:solidFill>
                  <a:schemeClr val="tx1">
                    <a:lumMod val="75000"/>
                  </a:schemeClr>
                </a:solidFill>
                <a:latin typeface="Rockwell" pitchFamily="18" charset="0"/>
              </a:rPr>
              <a:t>Family Activities: </a:t>
            </a:r>
            <a:r>
              <a:rPr lang="en-US" altLang="en-US" sz="3800" dirty="0">
                <a:solidFill>
                  <a:schemeClr val="tx1">
                    <a:lumMod val="75000"/>
                  </a:schemeClr>
                </a:solidFill>
                <a:latin typeface="Rockwell" pitchFamily="18" charset="0"/>
              </a:rPr>
              <a:t>travel, bowling leagues, rock-climbing</a:t>
            </a:r>
            <a:endParaRPr lang="en-US" altLang="en-US" sz="3800" b="1" u="sng" dirty="0">
              <a:solidFill>
                <a:schemeClr val="tx1">
                  <a:lumMod val="75000"/>
                </a:schemeClr>
              </a:solidFill>
              <a:latin typeface="Rockwell" pitchFamily="18" charset="0"/>
            </a:endParaRPr>
          </a:p>
          <a:p>
            <a:r>
              <a:rPr lang="en-US" altLang="en-US" sz="3800" b="1" u="sng" dirty="0">
                <a:solidFill>
                  <a:schemeClr val="tx1">
                    <a:lumMod val="75000"/>
                  </a:schemeClr>
                </a:solidFill>
                <a:latin typeface="Rockwell" pitchFamily="18" charset="0"/>
              </a:rPr>
              <a:t>Volunteer Work and Community Service</a:t>
            </a:r>
          </a:p>
          <a:p>
            <a:endParaRPr lang="en-US" altLang="en-US" sz="400" b="1" u="sng" dirty="0">
              <a:solidFill>
                <a:schemeClr val="tx1">
                  <a:lumMod val="75000"/>
                </a:schemeClr>
              </a:solidFill>
              <a:latin typeface="Rockwell" pitchFamily="18" charset="0"/>
            </a:endParaRPr>
          </a:p>
          <a:p>
            <a:endParaRPr lang="en-US" altLang="en-US" sz="2800" b="1" u="sng" dirty="0">
              <a:solidFill>
                <a:schemeClr val="tx1">
                  <a:lumMod val="75000"/>
                </a:schemeClr>
              </a:solidFill>
              <a:latin typeface="Rockwell" pitchFamily="18" charset="0"/>
            </a:endParaRPr>
          </a:p>
          <a:p>
            <a:pPr algn="r"/>
            <a:r>
              <a:rPr lang="en-US" altLang="en-US" sz="8000" dirty="0">
                <a:solidFill>
                  <a:schemeClr val="tx1">
                    <a:lumMod val="75000"/>
                  </a:schemeClr>
                </a:solidFill>
                <a:latin typeface="Rockwell" pitchFamily="18" charset="0"/>
              </a:rPr>
              <a:t> And…..ELON ACADEMY!!</a:t>
            </a:r>
          </a:p>
          <a:p>
            <a:endParaRPr lang="en-US" dirty="0"/>
          </a:p>
        </p:txBody>
      </p:sp>
      <p:sp>
        <p:nvSpPr>
          <p:cNvPr id="3" name="Title 2"/>
          <p:cNvSpPr>
            <a:spLocks noGrp="1"/>
          </p:cNvSpPr>
          <p:nvPr>
            <p:ph type="title"/>
          </p:nvPr>
        </p:nvSpPr>
        <p:spPr/>
        <p:txBody>
          <a:bodyPr/>
          <a:lstStyle/>
          <a:p>
            <a:pPr algn="ctr"/>
            <a:r>
              <a:rPr lang="en-US" dirty="0"/>
              <a:t>Extracurricular Examples</a:t>
            </a:r>
          </a:p>
        </p:txBody>
      </p:sp>
    </p:spTree>
    <p:extLst>
      <p:ext uri="{BB962C8B-B14F-4D97-AF65-F5344CB8AC3E}">
        <p14:creationId xmlns:p14="http://schemas.microsoft.com/office/powerpoint/2010/main" val="228293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Effect transition="in" filter="fade">
                                      <p:cBhvr>
                                        <p:cTn id="61" dur="1000"/>
                                        <p:tgtEl>
                                          <p:spTgt spid="2">
                                            <p:txEl>
                                              <p:pRg st="14" end="14"/>
                                            </p:txEl>
                                          </p:spTgt>
                                        </p:tgtEl>
                                      </p:cBhvr>
                                    </p:animEffect>
                                    <p:anim calcmode="lin" valueType="num">
                                      <p:cBhvr>
                                        <p:cTn id="62"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Consider how to talk about it/write about it when it comes time for college/scholarship applications</a:t>
            </a:r>
          </a:p>
          <a:p>
            <a:endParaRPr lang="en-US" dirty="0"/>
          </a:p>
          <a:p>
            <a:r>
              <a:rPr lang="en-US" dirty="0"/>
              <a:t>What skills do </a:t>
            </a:r>
            <a:r>
              <a:rPr lang="en-US" dirty="0" err="1"/>
              <a:t>extracurriculars</a:t>
            </a:r>
            <a:r>
              <a:rPr lang="en-US" dirty="0"/>
              <a:t> develop and </a:t>
            </a:r>
            <a:r>
              <a:rPr lang="en-US" dirty="0" err="1"/>
              <a:t>stregthen</a:t>
            </a:r>
            <a:r>
              <a:rPr lang="en-US" dirty="0"/>
              <a:t> in your student? </a:t>
            </a:r>
          </a:p>
          <a:p>
            <a:endParaRPr lang="en-US" dirty="0"/>
          </a:p>
          <a:p>
            <a:pPr marL="365760" lvl="1" indent="-256032">
              <a:spcBef>
                <a:spcPts val="400"/>
              </a:spcBef>
              <a:buSzPct val="68000"/>
              <a:buFont typeface="Wingdings 3"/>
              <a:buChar char=""/>
            </a:pPr>
            <a:r>
              <a:rPr lang="en-US" altLang="en-US" sz="2400" dirty="0"/>
              <a:t>Leadership </a:t>
            </a:r>
            <a:r>
              <a:rPr lang="en-US" altLang="en-US" sz="2400" dirty="0">
                <a:latin typeface="Snap ITC" pitchFamily="82" charset="0"/>
              </a:rPr>
              <a:t>•</a:t>
            </a:r>
            <a:r>
              <a:rPr lang="en-US" altLang="en-US" sz="2400" dirty="0"/>
              <a:t>Problem solving </a:t>
            </a:r>
            <a:r>
              <a:rPr lang="en-US" altLang="en-US" sz="2400" dirty="0">
                <a:latin typeface="Snap ITC" pitchFamily="82" charset="0"/>
              </a:rPr>
              <a:t>•</a:t>
            </a:r>
            <a:r>
              <a:rPr lang="en-US" altLang="en-US" sz="2400" dirty="0"/>
              <a:t>Time management </a:t>
            </a:r>
            <a:r>
              <a:rPr lang="en-US" altLang="en-US" sz="2400" dirty="0">
                <a:latin typeface="Snap ITC" pitchFamily="82" charset="0"/>
              </a:rPr>
              <a:t>•</a:t>
            </a:r>
            <a:r>
              <a:rPr lang="en-US" altLang="en-US" sz="2400" dirty="0"/>
              <a:t>Responsibility </a:t>
            </a:r>
            <a:r>
              <a:rPr lang="en-US" altLang="en-US" sz="2400" dirty="0">
                <a:latin typeface="Snap ITC" pitchFamily="82" charset="0"/>
              </a:rPr>
              <a:t>•</a:t>
            </a:r>
            <a:r>
              <a:rPr lang="en-US" altLang="en-US" sz="2400" dirty="0"/>
              <a:t>Community engagement </a:t>
            </a:r>
            <a:r>
              <a:rPr lang="en-US" altLang="en-US" sz="2400" dirty="0">
                <a:latin typeface="Snap ITC" pitchFamily="82" charset="0"/>
              </a:rPr>
              <a:t>•</a:t>
            </a:r>
            <a:r>
              <a:rPr lang="en-US" altLang="en-US" sz="2400" dirty="0"/>
              <a:t>Teamwork </a:t>
            </a:r>
            <a:r>
              <a:rPr lang="en-US" altLang="en-US" sz="2400" dirty="0">
                <a:latin typeface="Snap ITC" pitchFamily="82" charset="0"/>
              </a:rPr>
              <a:t>•</a:t>
            </a:r>
            <a:r>
              <a:rPr lang="en-US" altLang="en-US" sz="2400" dirty="0"/>
              <a:t> Cooperation </a:t>
            </a:r>
            <a:r>
              <a:rPr lang="en-US" altLang="en-US" sz="2400" dirty="0">
                <a:latin typeface="Snap ITC" pitchFamily="82" charset="0"/>
              </a:rPr>
              <a:t>•</a:t>
            </a:r>
            <a:r>
              <a:rPr lang="en-US" altLang="en-US" sz="2400" dirty="0"/>
              <a:t>Confidence </a:t>
            </a:r>
            <a:r>
              <a:rPr lang="en-US" altLang="en-US" sz="2400" dirty="0">
                <a:latin typeface="Snap ITC" pitchFamily="82" charset="0"/>
              </a:rPr>
              <a:t>•</a:t>
            </a:r>
            <a:r>
              <a:rPr lang="en-US" altLang="en-US" sz="2400" dirty="0"/>
              <a:t>Discipline </a:t>
            </a:r>
            <a:r>
              <a:rPr lang="en-US" altLang="en-US" sz="2400" dirty="0">
                <a:latin typeface="Snap ITC" pitchFamily="82" charset="0"/>
              </a:rPr>
              <a:t>•</a:t>
            </a:r>
            <a:r>
              <a:rPr lang="en-US" altLang="en-US" sz="2400" dirty="0"/>
              <a:t>Public speaking </a:t>
            </a:r>
            <a:r>
              <a:rPr lang="en-US" altLang="en-US" sz="2400" dirty="0">
                <a:latin typeface="Snap ITC" pitchFamily="82" charset="0"/>
              </a:rPr>
              <a:t>•</a:t>
            </a:r>
            <a:r>
              <a:rPr lang="en-US" altLang="en-US" sz="2400" dirty="0"/>
              <a:t>Communication skills </a:t>
            </a:r>
            <a:r>
              <a:rPr lang="en-US" altLang="en-US" sz="2400" dirty="0">
                <a:latin typeface="Snap ITC" pitchFamily="82" charset="0"/>
              </a:rPr>
              <a:t>•</a:t>
            </a:r>
            <a:r>
              <a:rPr lang="en-US" altLang="en-US" sz="2400" dirty="0"/>
              <a:t>Organization</a:t>
            </a:r>
          </a:p>
          <a:p>
            <a:endParaRPr lang="en-US" dirty="0"/>
          </a:p>
          <a:p>
            <a:endParaRPr lang="en-US" dirty="0"/>
          </a:p>
          <a:p>
            <a:r>
              <a:rPr lang="en-US" dirty="0"/>
              <a:t>Keep track of extracurricular involvement</a:t>
            </a:r>
          </a:p>
          <a:p>
            <a:endParaRPr lang="en-US" dirty="0"/>
          </a:p>
        </p:txBody>
      </p:sp>
      <p:sp>
        <p:nvSpPr>
          <p:cNvPr id="3" name="Title 2"/>
          <p:cNvSpPr>
            <a:spLocks noGrp="1"/>
          </p:cNvSpPr>
          <p:nvPr>
            <p:ph type="title"/>
          </p:nvPr>
        </p:nvSpPr>
        <p:spPr/>
        <p:txBody>
          <a:bodyPr/>
          <a:lstStyle/>
          <a:p>
            <a:pPr algn="ctr"/>
            <a:r>
              <a:rPr lang="en-US" dirty="0" err="1"/>
              <a:t>Extracurriculars</a:t>
            </a:r>
            <a:endParaRPr lang="en-US" dirty="0"/>
          </a:p>
        </p:txBody>
      </p:sp>
    </p:spTree>
    <p:extLst>
      <p:ext uri="{BB962C8B-B14F-4D97-AF65-F5344CB8AC3E}">
        <p14:creationId xmlns:p14="http://schemas.microsoft.com/office/powerpoint/2010/main" val="2427819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What is your scholar involved in? </a:t>
            </a:r>
          </a:p>
          <a:p>
            <a:endParaRPr lang="en-US" dirty="0"/>
          </a:p>
          <a:p>
            <a:r>
              <a:rPr lang="en-US" dirty="0"/>
              <a:t>What skills do you think it builds for them? </a:t>
            </a:r>
          </a:p>
          <a:p>
            <a:endParaRPr lang="en-US" dirty="0"/>
          </a:p>
          <a:p>
            <a:r>
              <a:rPr lang="en-US" dirty="0"/>
              <a:t>Are there any gaps in their high school experience currently? (e.g. courses they need-academic or elective, or extracurricular activities)</a:t>
            </a:r>
          </a:p>
          <a:p>
            <a:endParaRPr lang="en-US" dirty="0"/>
          </a:p>
          <a:p>
            <a:r>
              <a:rPr lang="en-US" dirty="0"/>
              <a:t>What challenges does your scholar face in any of these areas? How have you overcome these? </a:t>
            </a:r>
          </a:p>
        </p:txBody>
      </p:sp>
      <p:sp>
        <p:nvSpPr>
          <p:cNvPr id="3" name="Title 2"/>
          <p:cNvSpPr>
            <a:spLocks noGrp="1"/>
          </p:cNvSpPr>
          <p:nvPr>
            <p:ph type="title"/>
          </p:nvPr>
        </p:nvSpPr>
        <p:spPr/>
        <p:txBody>
          <a:bodyPr/>
          <a:lstStyle/>
          <a:p>
            <a:pPr algn="ctr"/>
            <a:r>
              <a:rPr lang="en-US" dirty="0"/>
              <a:t>Small Group Talk </a:t>
            </a:r>
          </a:p>
        </p:txBody>
      </p:sp>
    </p:spTree>
    <p:extLst>
      <p:ext uri="{BB962C8B-B14F-4D97-AF65-F5344CB8AC3E}">
        <p14:creationId xmlns:p14="http://schemas.microsoft.com/office/powerpoint/2010/main" val="94077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000"/>
                                        <p:tgtEl>
                                          <p:spTgt spid="2">
                                            <p:txEl>
                                              <p:pRg st="4" end="4"/>
                                            </p:txEl>
                                          </p:spTgt>
                                        </p:tgtEl>
                                      </p:cBhvr>
                                    </p:animEffect>
                                    <p:anim calcmode="lin" valueType="num">
                                      <p:cBhvr>
                                        <p:cTn id="1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1000"/>
                                        <p:tgtEl>
                                          <p:spTgt spid="2">
                                            <p:txEl>
                                              <p:pRg st="6" end="6"/>
                                            </p:txEl>
                                          </p:spTgt>
                                        </p:tgtEl>
                                      </p:cBhvr>
                                    </p:animEffect>
                                    <p:anim calcmode="lin" valueType="num">
                                      <p:cBhvr>
                                        <p:cTn id="2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Chat with your neighbor(s)</a:t>
            </a:r>
          </a:p>
          <a:p>
            <a:endParaRPr lang="en-US" dirty="0"/>
          </a:p>
          <a:p>
            <a:pPr lvl="1"/>
            <a:r>
              <a:rPr lang="en-US" dirty="0"/>
              <a:t>How is school/life/work/volunteering going for your scholar right now?</a:t>
            </a:r>
          </a:p>
          <a:p>
            <a:pPr lvl="1"/>
            <a:endParaRPr lang="en-US" dirty="0"/>
          </a:p>
          <a:p>
            <a:pPr lvl="1"/>
            <a:r>
              <a:rPr lang="en-US" dirty="0"/>
              <a:t>How is CAT Mentoring/Academic coaching going for your scholar? </a:t>
            </a:r>
          </a:p>
          <a:p>
            <a:pPr lvl="1"/>
            <a:endParaRPr lang="en-US" dirty="0"/>
          </a:p>
          <a:p>
            <a:pPr lvl="1"/>
            <a:r>
              <a:rPr lang="en-US" dirty="0"/>
              <a:t>Any conversation with your scholar about college since the last Saturday program?</a:t>
            </a:r>
          </a:p>
          <a:p>
            <a:pPr lvl="1"/>
            <a:endParaRPr lang="en-US" dirty="0"/>
          </a:p>
          <a:p>
            <a:pPr lvl="1"/>
            <a:r>
              <a:rPr lang="en-US" dirty="0"/>
              <a:t>What questions/needs do you/your scholar have currently?</a:t>
            </a:r>
          </a:p>
        </p:txBody>
      </p:sp>
      <p:sp>
        <p:nvSpPr>
          <p:cNvPr id="3" name="Title 2"/>
          <p:cNvSpPr>
            <a:spLocks noGrp="1"/>
          </p:cNvSpPr>
          <p:nvPr>
            <p:ph type="title"/>
          </p:nvPr>
        </p:nvSpPr>
        <p:spPr/>
        <p:txBody>
          <a:bodyPr/>
          <a:lstStyle/>
          <a:p>
            <a:pPr algn="ctr"/>
            <a:r>
              <a:rPr lang="en-US" dirty="0"/>
              <a:t>Morning Check-in</a:t>
            </a:r>
          </a:p>
        </p:txBody>
      </p:sp>
    </p:spTree>
    <p:extLst>
      <p:ext uri="{BB962C8B-B14F-4D97-AF65-F5344CB8AC3E}">
        <p14:creationId xmlns:p14="http://schemas.microsoft.com/office/powerpoint/2010/main" val="2359513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April 13</a:t>
            </a:r>
            <a:r>
              <a:rPr lang="en-US" baseline="30000" dirty="0"/>
              <a:t>th</a:t>
            </a:r>
            <a:r>
              <a:rPr lang="en-US" dirty="0"/>
              <a:t> Saturday Program </a:t>
            </a:r>
          </a:p>
          <a:p>
            <a:pPr lvl="1"/>
            <a:r>
              <a:rPr lang="en-US" dirty="0"/>
              <a:t>Summer Program Paperwork/Information</a:t>
            </a:r>
          </a:p>
          <a:p>
            <a:pPr lvl="1"/>
            <a:r>
              <a:rPr lang="en-US" dirty="0"/>
              <a:t>Spend most of the day with your scholar! </a:t>
            </a:r>
            <a:r>
              <a:rPr lang="en-US" dirty="0">
                <a:sym typeface="Wingdings" panose="05000000000000000000" pitchFamily="2" charset="2"/>
              </a:rPr>
              <a:t> </a:t>
            </a:r>
            <a:endParaRPr lang="en-US" dirty="0"/>
          </a:p>
          <a:p>
            <a:pPr lvl="1"/>
            <a:endParaRPr lang="en-US" dirty="0"/>
          </a:p>
          <a:p>
            <a:pPr lvl="1"/>
            <a:r>
              <a:rPr lang="en-US" dirty="0"/>
              <a:t>Another resource: </a:t>
            </a:r>
          </a:p>
          <a:p>
            <a:pPr lvl="1"/>
            <a:r>
              <a:rPr lang="en-US" dirty="0"/>
              <a:t>College Board resources for parents: </a:t>
            </a:r>
            <a:r>
              <a:rPr lang="en-US" dirty="0">
                <a:hlinkClick r:id="rId2"/>
              </a:rPr>
              <a:t>Parent Action Plan 10th grade</a:t>
            </a:r>
            <a:endParaRPr lang="en-US" dirty="0"/>
          </a:p>
          <a:p>
            <a:pPr lvl="1"/>
            <a:endParaRPr lang="en-US" dirty="0"/>
          </a:p>
        </p:txBody>
      </p:sp>
      <p:sp>
        <p:nvSpPr>
          <p:cNvPr id="3" name="Title 2"/>
          <p:cNvSpPr>
            <a:spLocks noGrp="1"/>
          </p:cNvSpPr>
          <p:nvPr>
            <p:ph type="title"/>
          </p:nvPr>
        </p:nvSpPr>
        <p:spPr/>
        <p:txBody>
          <a:bodyPr/>
          <a:lstStyle/>
          <a:p>
            <a:r>
              <a:rPr lang="en-US" dirty="0"/>
              <a:t>Next Time…	</a:t>
            </a:r>
          </a:p>
        </p:txBody>
      </p:sp>
    </p:spTree>
    <p:extLst>
      <p:ext uri="{BB962C8B-B14F-4D97-AF65-F5344CB8AC3E}">
        <p14:creationId xmlns:p14="http://schemas.microsoft.com/office/powerpoint/2010/main" val="312952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400" dirty="0"/>
              <a:t>What are some factors that you think colleges consider when making admission decisions? </a:t>
            </a:r>
          </a:p>
        </p:txBody>
      </p:sp>
      <p:sp>
        <p:nvSpPr>
          <p:cNvPr id="3" name="Title 2"/>
          <p:cNvSpPr>
            <a:spLocks noGrp="1"/>
          </p:cNvSpPr>
          <p:nvPr>
            <p:ph type="title"/>
          </p:nvPr>
        </p:nvSpPr>
        <p:spPr/>
        <p:txBody>
          <a:bodyPr>
            <a:normAutofit/>
          </a:bodyPr>
          <a:lstStyle/>
          <a:p>
            <a:pPr algn="ctr"/>
            <a:r>
              <a:rPr lang="en-US" sz="3000" dirty="0"/>
              <a:t>High School = Academics and Experiences</a:t>
            </a:r>
            <a:br>
              <a:rPr lang="en-US" sz="3000" dirty="0"/>
            </a:br>
            <a:endParaRPr lang="en-US" sz="3000" dirty="0"/>
          </a:p>
        </p:txBody>
      </p:sp>
    </p:spTree>
    <p:extLst>
      <p:ext uri="{BB962C8B-B14F-4D97-AF65-F5344CB8AC3E}">
        <p14:creationId xmlns:p14="http://schemas.microsoft.com/office/powerpoint/2010/main" val="372451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 As you plan your high school experience, it’s helpful to use three things as a guide: </a:t>
            </a:r>
          </a:p>
          <a:p>
            <a:endParaRPr lang="en-US" dirty="0"/>
          </a:p>
          <a:p>
            <a:r>
              <a:rPr lang="en-US" dirty="0"/>
              <a:t>1) high school graduation requirements</a:t>
            </a:r>
          </a:p>
          <a:p>
            <a:endParaRPr lang="en-US" dirty="0"/>
          </a:p>
          <a:p>
            <a:r>
              <a:rPr lang="en-US" dirty="0"/>
              <a:t>2) college entrance requirements</a:t>
            </a:r>
          </a:p>
          <a:p>
            <a:endParaRPr lang="en-US" dirty="0"/>
          </a:p>
          <a:p>
            <a:r>
              <a:rPr lang="en-US" dirty="0"/>
              <a:t>3) personal interests and goals</a:t>
            </a:r>
          </a:p>
        </p:txBody>
      </p:sp>
      <p:sp>
        <p:nvSpPr>
          <p:cNvPr id="3" name="Title 2"/>
          <p:cNvSpPr>
            <a:spLocks noGrp="1"/>
          </p:cNvSpPr>
          <p:nvPr>
            <p:ph type="title"/>
          </p:nvPr>
        </p:nvSpPr>
        <p:spPr/>
        <p:txBody>
          <a:bodyPr/>
          <a:lstStyle/>
          <a:p>
            <a:pPr algn="ctr"/>
            <a:r>
              <a:rPr lang="en-US" dirty="0"/>
              <a:t>Planning for College</a:t>
            </a:r>
          </a:p>
        </p:txBody>
      </p:sp>
    </p:spTree>
    <p:extLst>
      <p:ext uri="{BB962C8B-B14F-4D97-AF65-F5344CB8AC3E}">
        <p14:creationId xmlns:p14="http://schemas.microsoft.com/office/powerpoint/2010/main" val="188192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normAutofit fontScale="92500" lnSpcReduction="10000"/>
          </a:bodyPr>
          <a:lstStyle/>
          <a:p>
            <a:pPr lvl="0"/>
            <a:r>
              <a:rPr lang="en-US" sz="2900" u="sng" dirty="0">
                <a:hlinkClick r:id="rId3"/>
              </a:rPr>
              <a:t>High School Graduation Requirements</a:t>
            </a:r>
            <a:endParaRPr lang="en-US" sz="2900" u="sng" dirty="0"/>
          </a:p>
          <a:p>
            <a:pPr marL="109728" lvl="0" indent="0">
              <a:buNone/>
            </a:pPr>
            <a:endParaRPr lang="en-US" sz="2900" u="sng" dirty="0"/>
          </a:p>
          <a:p>
            <a:r>
              <a:rPr lang="en-US" dirty="0">
                <a:hlinkClick r:id="rId4"/>
              </a:rPr>
              <a:t>ABSS Course Registration Manual </a:t>
            </a:r>
            <a:r>
              <a:rPr lang="en-US" dirty="0"/>
              <a:t> </a:t>
            </a:r>
          </a:p>
          <a:p>
            <a:endParaRPr lang="en-US" dirty="0"/>
          </a:p>
          <a:p>
            <a:r>
              <a:rPr lang="en-US" b="1" dirty="0"/>
              <a:t>Community Colleges</a:t>
            </a:r>
          </a:p>
          <a:p>
            <a:pPr lvl="1"/>
            <a:r>
              <a:rPr lang="en-US" sz="2000" dirty="0"/>
              <a:t>These 58 colleges maintain an “Open Door” admissions policy which provides for the admission of anyone who is 18 or older or who has attained a high school diploma or its equivalent. </a:t>
            </a:r>
          </a:p>
          <a:p>
            <a:endParaRPr lang="en-US" sz="2400" dirty="0"/>
          </a:p>
          <a:p>
            <a:r>
              <a:rPr lang="en-US" b="1" dirty="0"/>
              <a:t>Independent Colleges and Universities</a:t>
            </a:r>
          </a:p>
          <a:p>
            <a:pPr lvl="1"/>
            <a:r>
              <a:rPr lang="en-US" dirty="0"/>
              <a:t>Entrance requirements for North Carolina’s 36 independent colleges and universities vary among institutions. Prospective students should check the websites for individual colleges and universities to determine specific entrance requirements or call the admissions office. </a:t>
            </a:r>
          </a:p>
          <a:p>
            <a:pPr marL="109728" indent="0">
              <a:buNone/>
            </a:pPr>
            <a:endParaRPr lang="en-US" dirty="0"/>
          </a:p>
          <a:p>
            <a:endParaRPr lang="en-US" dirty="0"/>
          </a:p>
          <a:p>
            <a:endParaRPr lang="en-US" dirty="0"/>
          </a:p>
        </p:txBody>
      </p:sp>
      <p:sp>
        <p:nvSpPr>
          <p:cNvPr id="3" name="Title 2"/>
          <p:cNvSpPr>
            <a:spLocks noGrp="1"/>
          </p:cNvSpPr>
          <p:nvPr>
            <p:ph type="title"/>
          </p:nvPr>
        </p:nvSpPr>
        <p:spPr>
          <a:xfrm>
            <a:off x="609600" y="228600"/>
            <a:ext cx="8229600" cy="715962"/>
          </a:xfrm>
        </p:spPr>
        <p:txBody>
          <a:bodyPr>
            <a:noAutofit/>
          </a:bodyPr>
          <a:lstStyle/>
          <a:p>
            <a:pPr algn="ctr"/>
            <a:r>
              <a:rPr lang="en-US" sz="3200" dirty="0"/>
              <a:t>Graduation and College Entrance Requirements</a:t>
            </a:r>
          </a:p>
        </p:txBody>
      </p:sp>
    </p:spTree>
    <p:extLst>
      <p:ext uri="{BB962C8B-B14F-4D97-AF65-F5344CB8AC3E}">
        <p14:creationId xmlns:p14="http://schemas.microsoft.com/office/powerpoint/2010/main" val="228036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8" end="8"/>
                                            </p:txEl>
                                          </p:spTgt>
                                        </p:tgtEl>
                                        <p:attrNameLst>
                                          <p:attrName>style.visibility</p:attrName>
                                        </p:attrNameLst>
                                      </p:cBhvr>
                                      <p:to>
                                        <p:strVal val="visible"/>
                                      </p:to>
                                    </p:set>
                                    <p:animEffect transition="in" filter="fade">
                                      <p:cBhvr>
                                        <p:cTn id="26"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CAFA7AD-623D-53FE-BD47-845B7A44340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9AA6A0-0A74-EB66-D14D-4A1A15F601A2}"/>
              </a:ext>
            </a:extLst>
          </p:cNvPr>
          <p:cNvSpPr>
            <a:spLocks noGrp="1"/>
          </p:cNvSpPr>
          <p:nvPr>
            <p:ph idx="1"/>
          </p:nvPr>
        </p:nvSpPr>
        <p:spPr>
          <a:xfrm>
            <a:off x="457200" y="1371600"/>
            <a:ext cx="8229600" cy="5334000"/>
          </a:xfrm>
        </p:spPr>
        <p:txBody>
          <a:bodyPr>
            <a:normAutofit fontScale="92500" lnSpcReduction="20000"/>
          </a:bodyPr>
          <a:lstStyle/>
          <a:p>
            <a:r>
              <a:rPr lang="en-US" dirty="0"/>
              <a:t>Encourage planning for junior and senior year </a:t>
            </a:r>
            <a:r>
              <a:rPr lang="en-US" dirty="0">
                <a:hlinkClick r:id="rId3"/>
              </a:rPr>
              <a:t>Elon Academy Course Selection Worksheet.docx</a:t>
            </a:r>
            <a:r>
              <a:rPr lang="en-US" dirty="0"/>
              <a:t> </a:t>
            </a:r>
          </a:p>
          <a:p>
            <a:pPr marL="109728" indent="0">
              <a:buNone/>
            </a:pPr>
            <a:endParaRPr lang="en-US" dirty="0"/>
          </a:p>
          <a:p>
            <a:r>
              <a:rPr lang="en-US" dirty="0"/>
              <a:t>“Virtual” or online courses</a:t>
            </a:r>
          </a:p>
          <a:p>
            <a:endParaRPr lang="en-US" dirty="0"/>
          </a:p>
          <a:p>
            <a:r>
              <a:rPr lang="en-US" dirty="0"/>
              <a:t>What are colleges looking for?</a:t>
            </a:r>
          </a:p>
          <a:p>
            <a:pPr lvl="1"/>
            <a:r>
              <a:rPr lang="en-US" dirty="0"/>
              <a:t>Core subjects each year (math, English, social studies, and science)</a:t>
            </a:r>
          </a:p>
          <a:p>
            <a:pPr lvl="1"/>
            <a:r>
              <a:rPr lang="en-US" dirty="0"/>
              <a:t>At least two years/classes of the SAME foreign language is a minimum (check your potential schools for requirements)</a:t>
            </a:r>
          </a:p>
          <a:p>
            <a:pPr lvl="1"/>
            <a:r>
              <a:rPr lang="en-US" dirty="0"/>
              <a:t>A challenging/rigorous course schedule vs. straight A’s (even senior year)</a:t>
            </a:r>
          </a:p>
          <a:p>
            <a:pPr lvl="1"/>
            <a:r>
              <a:rPr lang="en-US" dirty="0"/>
              <a:t>That a student made the most of their academic environment/took advantage of the opportunities available to them</a:t>
            </a:r>
          </a:p>
          <a:p>
            <a:endParaRPr lang="en-US" dirty="0"/>
          </a:p>
          <a:p>
            <a:endParaRPr lang="en-US" dirty="0"/>
          </a:p>
        </p:txBody>
      </p:sp>
      <p:sp>
        <p:nvSpPr>
          <p:cNvPr id="3" name="Title 2">
            <a:extLst>
              <a:ext uri="{FF2B5EF4-FFF2-40B4-BE49-F238E27FC236}">
                <a16:creationId xmlns:a16="http://schemas.microsoft.com/office/drawing/2014/main" id="{1FD708A0-FDC7-FF37-1644-B1D06B262C02}"/>
              </a:ext>
            </a:extLst>
          </p:cNvPr>
          <p:cNvSpPr>
            <a:spLocks noGrp="1"/>
          </p:cNvSpPr>
          <p:nvPr>
            <p:ph type="title"/>
          </p:nvPr>
        </p:nvSpPr>
        <p:spPr>
          <a:xfrm>
            <a:off x="609600" y="228600"/>
            <a:ext cx="8229600" cy="715962"/>
          </a:xfrm>
        </p:spPr>
        <p:txBody>
          <a:bodyPr>
            <a:noAutofit/>
          </a:bodyPr>
          <a:lstStyle/>
          <a:p>
            <a:pPr algn="ctr"/>
            <a:r>
              <a:rPr lang="en-US" sz="3200" dirty="0"/>
              <a:t>Course Selection </a:t>
            </a:r>
          </a:p>
        </p:txBody>
      </p:sp>
    </p:spTree>
    <p:extLst>
      <p:ext uri="{BB962C8B-B14F-4D97-AF65-F5344CB8AC3E}">
        <p14:creationId xmlns:p14="http://schemas.microsoft.com/office/powerpoint/2010/main" val="344326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fade">
                                      <p:cBhvr>
                                        <p:cTn id="24"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7BC173-FCB5-3AF4-5ECF-7D2C83A93757}"/>
              </a:ext>
            </a:extLst>
          </p:cNvPr>
          <p:cNvSpPr>
            <a:spLocks noGrp="1"/>
          </p:cNvSpPr>
          <p:nvPr>
            <p:ph idx="1"/>
          </p:nvPr>
        </p:nvSpPr>
        <p:spPr>
          <a:xfrm>
            <a:off x="457200" y="1143000"/>
            <a:ext cx="8458200" cy="5300472"/>
          </a:xfrm>
        </p:spPr>
        <p:txBody>
          <a:bodyPr>
            <a:normAutofit fontScale="92500" lnSpcReduction="20000"/>
          </a:bodyPr>
          <a:lstStyle/>
          <a:p>
            <a:r>
              <a:rPr lang="en-US" dirty="0"/>
              <a:t>Honors Vs. AP (Advanced Placement)</a:t>
            </a:r>
          </a:p>
          <a:p>
            <a:pPr lvl="1"/>
            <a:r>
              <a:rPr lang="en-US" sz="2600" dirty="0"/>
              <a:t>Honors: Level of expectation will help to prepare you for college</a:t>
            </a:r>
          </a:p>
          <a:p>
            <a:pPr lvl="1"/>
            <a:r>
              <a:rPr lang="en-US" sz="2600" dirty="0"/>
              <a:t>AP: Workload and expectations similar to college</a:t>
            </a:r>
          </a:p>
          <a:p>
            <a:pPr lvl="1"/>
            <a:r>
              <a:rPr lang="en-US" dirty="0"/>
              <a:t>Expect increasing workload per level</a:t>
            </a:r>
          </a:p>
          <a:p>
            <a:pPr lvl="1"/>
            <a:endParaRPr lang="en-US" dirty="0"/>
          </a:p>
          <a:p>
            <a:r>
              <a:rPr lang="en-US" dirty="0"/>
              <a:t>When do we recommend honors or AP?</a:t>
            </a:r>
          </a:p>
          <a:p>
            <a:pPr lvl="1"/>
            <a:r>
              <a:rPr lang="en-US" dirty="0"/>
              <a:t>If you have an A or B in a CP level of a prerequisite course and you have an honors level available at the next level, then it is </a:t>
            </a:r>
            <a:r>
              <a:rPr lang="en-US" dirty="0">
                <a:solidFill>
                  <a:srgbClr val="FF0000"/>
                </a:solidFill>
              </a:rPr>
              <a:t>Highly Recommended </a:t>
            </a:r>
            <a:r>
              <a:rPr lang="en-US" dirty="0"/>
              <a:t>that you “bump up” to an honors level</a:t>
            </a:r>
          </a:p>
          <a:p>
            <a:pPr lvl="1"/>
            <a:r>
              <a:rPr lang="en-US" dirty="0"/>
              <a:t>If you are making an A or a B in an honors level course then you should consider signing up for an AP level of the course.</a:t>
            </a:r>
          </a:p>
          <a:p>
            <a:pPr lvl="1"/>
            <a:r>
              <a:rPr lang="en-US" dirty="0"/>
              <a:t>If you receive a C in an honors course, but have plans for improvement or feel more comfortable with a certain section of a subject (Algebra vs. Geometry) you may consider staying in the honors course</a:t>
            </a:r>
          </a:p>
          <a:p>
            <a:endParaRPr lang="en-US" dirty="0"/>
          </a:p>
        </p:txBody>
      </p:sp>
      <p:sp>
        <p:nvSpPr>
          <p:cNvPr id="3" name="Title 2">
            <a:extLst>
              <a:ext uri="{FF2B5EF4-FFF2-40B4-BE49-F238E27FC236}">
                <a16:creationId xmlns:a16="http://schemas.microsoft.com/office/drawing/2014/main" id="{B37883B1-3F7F-0B5A-D018-BA729AC87A31}"/>
              </a:ext>
            </a:extLst>
          </p:cNvPr>
          <p:cNvSpPr>
            <a:spLocks noGrp="1"/>
          </p:cNvSpPr>
          <p:nvPr>
            <p:ph type="title"/>
          </p:nvPr>
        </p:nvSpPr>
        <p:spPr>
          <a:xfrm>
            <a:off x="464906" y="37672"/>
            <a:ext cx="8229600" cy="1143000"/>
          </a:xfrm>
        </p:spPr>
        <p:txBody>
          <a:bodyPr/>
          <a:lstStyle/>
          <a:p>
            <a:pPr algn="ctr"/>
            <a:r>
              <a:rPr lang="en-US" sz="4400" dirty="0"/>
              <a:t>Course Selection </a:t>
            </a:r>
            <a:endParaRPr lang="en-US" dirty="0"/>
          </a:p>
        </p:txBody>
      </p:sp>
    </p:spTree>
    <p:extLst>
      <p:ext uri="{BB962C8B-B14F-4D97-AF65-F5344CB8AC3E}">
        <p14:creationId xmlns:p14="http://schemas.microsoft.com/office/powerpoint/2010/main" val="157285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additive="base">
                                        <p:cTn id="3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17C2E2-8543-AE14-B4CC-041A45A93C86}"/>
              </a:ext>
            </a:extLst>
          </p:cNvPr>
          <p:cNvSpPr>
            <a:spLocks noGrp="1"/>
          </p:cNvSpPr>
          <p:nvPr>
            <p:ph idx="1"/>
          </p:nvPr>
        </p:nvSpPr>
        <p:spPr>
          <a:xfrm>
            <a:off x="76200" y="762000"/>
            <a:ext cx="8991600" cy="6019799"/>
          </a:xfrm>
        </p:spPr>
        <p:txBody>
          <a:bodyPr>
            <a:normAutofit fontScale="92500" lnSpcReduction="10000"/>
          </a:bodyPr>
          <a:lstStyle/>
          <a:p>
            <a:r>
              <a:rPr lang="en-US" dirty="0"/>
              <a:t>A few more notes about AP classes:</a:t>
            </a:r>
          </a:p>
          <a:p>
            <a:pPr lvl="1"/>
            <a:r>
              <a:rPr lang="en-US" dirty="0"/>
              <a:t>How many AP classes can you, and should you take in 1 year?</a:t>
            </a:r>
          </a:p>
          <a:p>
            <a:pPr lvl="2"/>
            <a:r>
              <a:rPr lang="en-US" dirty="0"/>
              <a:t>It depends on the student.  The first time that a student is taking an AP course, it is recommended that they only take one AP course. After that, two per semester is ideal (4 per year).</a:t>
            </a:r>
          </a:p>
          <a:p>
            <a:pPr lvl="1"/>
            <a:endParaRPr lang="en-US" dirty="0"/>
          </a:p>
          <a:p>
            <a:pPr lvl="1"/>
            <a:r>
              <a:rPr lang="en-US" dirty="0"/>
              <a:t>What are AP exams and why should students take them?</a:t>
            </a:r>
          </a:p>
          <a:p>
            <a:pPr lvl="2"/>
            <a:r>
              <a:rPr lang="en-US" dirty="0"/>
              <a:t>If a student takes an AP course exam and receives a grade of 3 or higher out of a 5 point scale then they can receive college credit </a:t>
            </a:r>
          </a:p>
          <a:p>
            <a:pPr lvl="2"/>
            <a:r>
              <a:rPr lang="en-US" dirty="0"/>
              <a:t>AP courses are less expensive than college courses </a:t>
            </a:r>
          </a:p>
          <a:p>
            <a:pPr lvl="2"/>
            <a:r>
              <a:rPr lang="en-US" dirty="0"/>
              <a:t>Fee waivers or reductions are available and students should see their counselor as early as possible to discuss this</a:t>
            </a:r>
          </a:p>
          <a:p>
            <a:pPr lvl="1"/>
            <a:endParaRPr lang="en-US" dirty="0"/>
          </a:p>
          <a:p>
            <a:pPr lvl="1"/>
            <a:r>
              <a:rPr lang="en-US" dirty="0"/>
              <a:t>Should my student take an AP class just to boost their GPA?</a:t>
            </a:r>
          </a:p>
          <a:p>
            <a:pPr lvl="2"/>
            <a:r>
              <a:rPr lang="en-US" dirty="0"/>
              <a:t>The short answer is No. AP courses should be taken only in subjects where the student has clearly demonstrated the ability to perform well (i.e. they were receiving A’s or B’s in the Honors level) AND they have the desire to complete the extra work associated with an advanced course. </a:t>
            </a:r>
          </a:p>
          <a:p>
            <a:endParaRPr lang="en-US" dirty="0"/>
          </a:p>
        </p:txBody>
      </p:sp>
      <p:sp>
        <p:nvSpPr>
          <p:cNvPr id="3" name="Title 2">
            <a:extLst>
              <a:ext uri="{FF2B5EF4-FFF2-40B4-BE49-F238E27FC236}">
                <a16:creationId xmlns:a16="http://schemas.microsoft.com/office/drawing/2014/main" id="{64676785-C66D-F0F5-B457-5A0BE3A856D3}"/>
              </a:ext>
            </a:extLst>
          </p:cNvPr>
          <p:cNvSpPr>
            <a:spLocks noGrp="1"/>
          </p:cNvSpPr>
          <p:nvPr>
            <p:ph type="title"/>
          </p:nvPr>
        </p:nvSpPr>
        <p:spPr>
          <a:xfrm>
            <a:off x="685800" y="76201"/>
            <a:ext cx="8229600" cy="870210"/>
          </a:xfrm>
        </p:spPr>
        <p:txBody>
          <a:bodyPr/>
          <a:lstStyle/>
          <a:p>
            <a:pPr algn="ctr"/>
            <a:r>
              <a:rPr lang="en-US" sz="4000" dirty="0"/>
              <a:t>Course Selection </a:t>
            </a:r>
            <a:endParaRPr lang="en-US" dirty="0"/>
          </a:p>
        </p:txBody>
      </p:sp>
    </p:spTree>
    <p:extLst>
      <p:ext uri="{BB962C8B-B14F-4D97-AF65-F5344CB8AC3E}">
        <p14:creationId xmlns:p14="http://schemas.microsoft.com/office/powerpoint/2010/main" val="360251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565654-4B24-22AD-1D65-4E1674332EDA}"/>
              </a:ext>
            </a:extLst>
          </p:cNvPr>
          <p:cNvSpPr>
            <a:spLocks noGrp="1"/>
          </p:cNvSpPr>
          <p:nvPr>
            <p:ph type="title"/>
          </p:nvPr>
        </p:nvSpPr>
        <p:spPr/>
        <p:txBody>
          <a:bodyPr/>
          <a:lstStyle/>
          <a:p>
            <a:r>
              <a:rPr lang="en-US" sz="4400" dirty="0"/>
              <a:t>          Course Selection </a:t>
            </a:r>
            <a:endParaRPr lang="en-US" dirty="0"/>
          </a:p>
        </p:txBody>
      </p:sp>
      <p:sp>
        <p:nvSpPr>
          <p:cNvPr id="4" name="Content Placeholder 2">
            <a:extLst>
              <a:ext uri="{FF2B5EF4-FFF2-40B4-BE49-F238E27FC236}">
                <a16:creationId xmlns:a16="http://schemas.microsoft.com/office/drawing/2014/main" id="{763CC238-77FF-B49F-14C1-644780F650C9}"/>
              </a:ext>
            </a:extLst>
          </p:cNvPr>
          <p:cNvSpPr>
            <a:spLocks noGrp="1"/>
          </p:cNvSpPr>
          <p:nvPr>
            <p:ph idx="1"/>
          </p:nvPr>
        </p:nvSpPr>
        <p:spPr>
          <a:xfrm>
            <a:off x="304800" y="1143000"/>
            <a:ext cx="8839200" cy="5287962"/>
          </a:xfrm>
        </p:spPr>
        <p:txBody>
          <a:bodyPr>
            <a:normAutofit fontScale="92500"/>
          </a:bodyPr>
          <a:lstStyle/>
          <a:p>
            <a:r>
              <a:rPr lang="en-US" dirty="0"/>
              <a:t>College classes off campus</a:t>
            </a:r>
          </a:p>
          <a:p>
            <a:pPr lvl="1"/>
            <a:r>
              <a:rPr lang="en-US" dirty="0"/>
              <a:t>NC Career and College Promise out of Alamance Community College (ACC) for Junior and Senior year</a:t>
            </a:r>
          </a:p>
          <a:p>
            <a:pPr lvl="2"/>
            <a:r>
              <a:rPr lang="en-US" dirty="0"/>
              <a:t>Tuition FREE!!</a:t>
            </a:r>
          </a:p>
          <a:p>
            <a:pPr lvl="2"/>
            <a:r>
              <a:rPr lang="en-US" dirty="0"/>
              <a:t>High school junior or senior.</a:t>
            </a:r>
          </a:p>
          <a:p>
            <a:pPr lvl="2"/>
            <a:r>
              <a:rPr lang="en-US" dirty="0"/>
              <a:t>Have an unweighted GPA of 2.8 or higher on high school courses.</a:t>
            </a:r>
          </a:p>
          <a:p>
            <a:pPr lvl="2"/>
            <a:r>
              <a:rPr lang="en-US" dirty="0"/>
              <a:t>Demonstration of college readiness in reading, writing, and math on a state-approved assessment test (SAT, PSAT, ACT, P-ACT)</a:t>
            </a:r>
          </a:p>
          <a:p>
            <a:pPr lvl="2"/>
            <a:r>
              <a:rPr lang="en-US" dirty="0"/>
              <a:t>Information in ABSS Course Registration Manual </a:t>
            </a:r>
          </a:p>
          <a:p>
            <a:pPr lvl="1"/>
            <a:endParaRPr lang="en-US" dirty="0"/>
          </a:p>
          <a:p>
            <a:pPr lvl="1"/>
            <a:r>
              <a:rPr lang="en-US" dirty="0"/>
              <a:t>Junior Year:</a:t>
            </a:r>
          </a:p>
          <a:p>
            <a:pPr lvl="2"/>
            <a:r>
              <a:rPr lang="en-US" dirty="0"/>
              <a:t>College Writing at Elon </a:t>
            </a:r>
            <a:r>
              <a:rPr lang="en-US" dirty="0">
                <a:hlinkClick r:id="rId2"/>
              </a:rPr>
              <a:t>College Writing for Juniors </a:t>
            </a:r>
            <a:endParaRPr lang="en-US" dirty="0"/>
          </a:p>
          <a:p>
            <a:pPr lvl="2"/>
            <a:endParaRPr lang="en-US" sz="1100" dirty="0"/>
          </a:p>
          <a:p>
            <a:pPr lvl="1"/>
            <a:r>
              <a:rPr lang="en-US" dirty="0"/>
              <a:t>Senior Year: </a:t>
            </a:r>
          </a:p>
          <a:p>
            <a:pPr lvl="2"/>
            <a:r>
              <a:rPr lang="en-US" dirty="0"/>
              <a:t>Collegiate Start @Elon </a:t>
            </a:r>
            <a:r>
              <a:rPr lang="en-US" dirty="0">
                <a:hlinkClick r:id="rId3"/>
              </a:rPr>
              <a:t>Collegiate Start</a:t>
            </a:r>
            <a:endParaRPr lang="en-US" dirty="0"/>
          </a:p>
          <a:p>
            <a:pPr lvl="2"/>
            <a:endParaRPr lang="en-US" dirty="0"/>
          </a:p>
          <a:p>
            <a:pPr lvl="2"/>
            <a:endParaRPr lang="en-US" dirty="0"/>
          </a:p>
        </p:txBody>
      </p:sp>
    </p:spTree>
    <p:extLst>
      <p:ext uri="{BB962C8B-B14F-4D97-AF65-F5344CB8AC3E}">
        <p14:creationId xmlns:p14="http://schemas.microsoft.com/office/powerpoint/2010/main" val="37066709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rgbClr val="9B2D1F"/>
      </a:dk1>
      <a:lt1>
        <a:srgbClr val="FFE084"/>
      </a:lt1>
      <a:dk2>
        <a:srgbClr val="696464"/>
      </a:dk2>
      <a:lt2>
        <a:srgbClr val="E9E5DC"/>
      </a:lt2>
      <a:accent1>
        <a:srgbClr val="9B2D1F"/>
      </a:accent1>
      <a:accent2>
        <a:srgbClr val="FFC000"/>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851</TotalTime>
  <Words>2385</Words>
  <Application>Microsoft Office PowerPoint</Application>
  <PresentationFormat>On-screen Show (4:3)</PresentationFormat>
  <Paragraphs>259</Paragraphs>
  <Slides>20</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Arial</vt:lpstr>
      <vt:lpstr>Calibri</vt:lpstr>
      <vt:lpstr>Georgia</vt:lpstr>
      <vt:lpstr>Lucida Sans Unicode</vt:lpstr>
      <vt:lpstr>Rockwell</vt:lpstr>
      <vt:lpstr>Segoe UI</vt:lpstr>
      <vt:lpstr>Snap ITC</vt:lpstr>
      <vt:lpstr>Verdana</vt:lpstr>
      <vt:lpstr>Wingdings</vt:lpstr>
      <vt:lpstr>Wingdings 2</vt:lpstr>
      <vt:lpstr>Wingdings 3</vt:lpstr>
      <vt:lpstr>Concourse</vt:lpstr>
      <vt:lpstr>Building the College Resume: Academics and Experiences</vt:lpstr>
      <vt:lpstr>Morning Check-in</vt:lpstr>
      <vt:lpstr>High School = Academics and Experiences </vt:lpstr>
      <vt:lpstr>Planning for College</vt:lpstr>
      <vt:lpstr>Graduation and College Entrance Requirements</vt:lpstr>
      <vt:lpstr>Course Selection </vt:lpstr>
      <vt:lpstr>Course Selection </vt:lpstr>
      <vt:lpstr>Course Selection </vt:lpstr>
      <vt:lpstr>          Course Selection </vt:lpstr>
      <vt:lpstr>Grade Point Average</vt:lpstr>
      <vt:lpstr>ELMER AND ETHEL WEST</vt:lpstr>
      <vt:lpstr>ELMER AND ETHEL WEST</vt:lpstr>
      <vt:lpstr>SO WHY NOW?...​</vt:lpstr>
      <vt:lpstr>Electives</vt:lpstr>
      <vt:lpstr>What are extracurricular activities?</vt:lpstr>
      <vt:lpstr>Extracurriculars- What are colleges looking for?</vt:lpstr>
      <vt:lpstr>Extracurricular Examples</vt:lpstr>
      <vt:lpstr>Extracurriculars</vt:lpstr>
      <vt:lpstr>Small Group Talk </vt:lpstr>
      <vt:lpstr>Next Time… </vt:lpstr>
    </vt:vector>
  </TitlesOfParts>
  <Company>Elon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Elon University</dc:creator>
  <cp:lastModifiedBy>Katherine Wicke Laplante</cp:lastModifiedBy>
  <cp:revision>52</cp:revision>
  <cp:lastPrinted>2017-11-18T12:02:35Z</cp:lastPrinted>
  <dcterms:created xsi:type="dcterms:W3CDTF">2017-11-08T21:26:15Z</dcterms:created>
  <dcterms:modified xsi:type="dcterms:W3CDTF">2024-02-16T01:04:41Z</dcterms:modified>
</cp:coreProperties>
</file>