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sldIdLst>
    <p:sldId id="256" r:id="rId5"/>
    <p:sldId id="264" r:id="rId6"/>
    <p:sldId id="275" r:id="rId7"/>
    <p:sldId id="270" r:id="rId8"/>
    <p:sldId id="259" r:id="rId9"/>
    <p:sldId id="260" r:id="rId10"/>
    <p:sldId id="267" r:id="rId11"/>
    <p:sldId id="265" r:id="rId12"/>
    <p:sldId id="276" r:id="rId13"/>
    <p:sldId id="272" r:id="rId14"/>
    <p:sldId id="258" r:id="rId15"/>
    <p:sldId id="263" r:id="rId16"/>
    <p:sldId id="261" r:id="rId17"/>
    <p:sldId id="268" r:id="rId18"/>
    <p:sldId id="277" r:id="rId19"/>
    <p:sldId id="271" r:id="rId20"/>
    <p:sldId id="273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F1E142-410C-3353-728F-4C836F18261F}" name="Emily Wiersma" initials="EW" userId="S::ewiersma@elon.edu::b18c919f-f6df-44a5-a4a9-53ce556a806b" providerId="AD"/>
  <p188:author id="{DAB43572-D0A3-3605-07F1-B74701368C56}" name="Manny Campos" initials="MC" userId="S::ecampos2@elon.edu::0fdda1ae-6992-4ae5-adfd-9799e61551df" providerId="AD"/>
  <p188:author id="{3EEA7F98-F78A-DD2B-FCEB-129ECA2165CF}" name="Aniya Scott" initials="AS" userId="S::ascott48@elon.edu::06c8b313-ef4c-4fb0-b65e-dc8e14dfa5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C8217-B724-1574-AB70-7DD762E98A36}" v="58" dt="2025-02-21T16:35:41.179"/>
    <p1510:client id="{38CD65DA-5DA1-E365-29F1-9FFFA30C03CB}" v="81" dt="2025-02-22T02:18:48.025"/>
    <p1510:client id="{6B4522A1-4B42-E464-9D35-7D3567336ECA}" v="414" dt="2025-02-21T17:53:41.118"/>
    <p1510:client id="{78702500-958C-6607-48AB-7C1ABF445A9B}" v="1049" dt="2025-02-21T19:52:43.063"/>
    <p1510:client id="{8DBDBC5B-E196-E9DD-71B9-4D440B5E1D82}" v="2" dt="2025-02-21T17:05:03.831"/>
    <p1510:client id="{91555AE1-9E5A-495B-8B5B-9C95E22730C5}" v="17" dt="2025-02-22T13:26:05.012"/>
    <p1510:client id="{B915CF50-AFB3-A7E5-5D10-FBE28158677A}" v="68" dt="2025-02-21T16:11:55.632"/>
    <p1510:client id="{D7A6B319-8D4A-6CF5-7575-A7FDEC5C2B8F}" v="517" dt="2025-02-21T17:35:39.887"/>
    <p1510:client id="{FA80235B-C17C-6364-ED97-204F925997E0}" v="557" dt="2025-02-22T04:16:30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Wiersma" userId="b18c919f-f6df-44a5-a4a9-53ce556a806b" providerId="ADAL" clId="{EF4389BF-8296-43FB-9F84-B2F149A1541E}"/>
    <pc:docChg chg="undo custSel addSld delSld modSld sldOrd addMainMaster delMainMaster">
      <pc:chgData name="Emily Wiersma" userId="b18c919f-f6df-44a5-a4a9-53ce556a806b" providerId="ADAL" clId="{EF4389BF-8296-43FB-9F84-B2F149A1541E}" dt="2024-12-10T02:53:37.315" v="4744" actId="255"/>
      <pc:docMkLst>
        <pc:docMk/>
      </pc:docMkLst>
      <pc:sldChg chg="addSp delSp modSp mod setBg modClrScheme delDesignElem chgLayout">
        <pc:chgData name="Emily Wiersma" userId="b18c919f-f6df-44a5-a4a9-53ce556a806b" providerId="ADAL" clId="{EF4389BF-8296-43FB-9F84-B2F149A1541E}" dt="2024-12-10T02:32:24.276" v="4536" actId="21"/>
        <pc:sldMkLst>
          <pc:docMk/>
          <pc:sldMk cId="109857222" sldId="256"/>
        </pc:sldMkLst>
        <pc:spChg chg="mod">
          <ac:chgData name="Emily Wiersma" userId="b18c919f-f6df-44a5-a4a9-53ce556a806b" providerId="ADAL" clId="{EF4389BF-8296-43FB-9F84-B2F149A1541E}" dt="2024-12-06T03:35:30.053" v="4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Emily Wiersma" userId="b18c919f-f6df-44a5-a4a9-53ce556a806b" providerId="ADAL" clId="{EF4389BF-8296-43FB-9F84-B2F149A1541E}" dt="2024-12-06T04:04:11.756" v="2629" actId="255"/>
          <ac:spMkLst>
            <pc:docMk/>
            <pc:sldMk cId="109857222" sldId="256"/>
            <ac:spMk id="3" creationId="{00000000-0000-0000-0000-000000000000}"/>
          </ac:spMkLst>
        </pc:spChg>
      </pc:sldChg>
      <pc:sldChg chg="modSp new del mod">
        <pc:chgData name="Emily Wiersma" userId="b18c919f-f6df-44a5-a4a9-53ce556a806b" providerId="ADAL" clId="{EF4389BF-8296-43FB-9F84-B2F149A1541E}" dt="2024-12-06T03:36:43.200" v="89" actId="47"/>
        <pc:sldMkLst>
          <pc:docMk/>
          <pc:sldMk cId="1975995382" sldId="257"/>
        </pc:sldMkLst>
      </pc:sldChg>
      <pc:sldChg chg="new del">
        <pc:chgData name="Emily Wiersma" userId="b18c919f-f6df-44a5-a4a9-53ce556a806b" providerId="ADAL" clId="{EF4389BF-8296-43FB-9F84-B2F149A1541E}" dt="2024-12-06T03:28:49.130" v="17" actId="680"/>
        <pc:sldMkLst>
          <pc:docMk/>
          <pc:sldMk cId="3088024934" sldId="257"/>
        </pc:sldMkLst>
      </pc:sldChg>
      <pc:sldChg chg="addSp delSp modSp new mod setBg">
        <pc:chgData name="Emily Wiersma" userId="b18c919f-f6df-44a5-a4a9-53ce556a806b" providerId="ADAL" clId="{EF4389BF-8296-43FB-9F84-B2F149A1541E}" dt="2024-12-10T02:40:02.823" v="4582" actId="18131"/>
        <pc:sldMkLst>
          <pc:docMk/>
          <pc:sldMk cId="2609538452" sldId="258"/>
        </pc:sldMkLst>
        <pc:spChg chg="mod">
          <ac:chgData name="Emily Wiersma" userId="b18c919f-f6df-44a5-a4a9-53ce556a806b" providerId="ADAL" clId="{EF4389BF-8296-43FB-9F84-B2F149A1541E}" dt="2024-12-10T02:37:51.543" v="4566" actId="27636"/>
          <ac:spMkLst>
            <pc:docMk/>
            <pc:sldMk cId="2609538452" sldId="258"/>
            <ac:spMk id="2" creationId="{1B0037CB-41B2-D01D-FBF8-858E00065267}"/>
          </ac:spMkLst>
        </pc:spChg>
        <pc:spChg chg="add">
          <ac:chgData name="Emily Wiersma" userId="b18c919f-f6df-44a5-a4a9-53ce556a806b" providerId="ADAL" clId="{EF4389BF-8296-43FB-9F84-B2F149A1541E}" dt="2024-12-10T02:36:34.745" v="4555" actId="26606"/>
          <ac:spMkLst>
            <pc:docMk/>
            <pc:sldMk cId="2609538452" sldId="258"/>
            <ac:spMk id="10" creationId="{DA9A1ACB-4ECA-4EAE-AEAB-CE9C8C01EE60}"/>
          </ac:spMkLst>
        </pc:spChg>
        <pc:spChg chg="add">
          <ac:chgData name="Emily Wiersma" userId="b18c919f-f6df-44a5-a4a9-53ce556a806b" providerId="ADAL" clId="{EF4389BF-8296-43FB-9F84-B2F149A1541E}" dt="2024-12-10T02:36:34.745" v="4555" actId="26606"/>
          <ac:spMkLst>
            <pc:docMk/>
            <pc:sldMk cId="2609538452" sldId="258"/>
            <ac:spMk id="12" creationId="{3994EE40-F54F-48E5-826B-B45158209684}"/>
          </ac:spMkLst>
        </pc:spChg>
        <pc:picChg chg="add mod ord modCrop">
          <ac:chgData name="Emily Wiersma" userId="b18c919f-f6df-44a5-a4a9-53ce556a806b" providerId="ADAL" clId="{EF4389BF-8296-43FB-9F84-B2F149A1541E}" dt="2024-12-10T02:40:02.823" v="4582" actId="18131"/>
          <ac:picMkLst>
            <pc:docMk/>
            <pc:sldMk cId="2609538452" sldId="258"/>
            <ac:picMk id="5" creationId="{10D771A7-55AC-06B2-D7C2-6685F9898C64}"/>
          </ac:picMkLst>
        </pc:picChg>
      </pc:sldChg>
      <pc:sldChg chg="addSp delSp modSp new mod ord setBg modClrScheme chgLayout">
        <pc:chgData name="Emily Wiersma" userId="b18c919f-f6df-44a5-a4a9-53ce556a806b" providerId="ADAL" clId="{EF4389BF-8296-43FB-9F84-B2F149A1541E}" dt="2024-12-06T04:13:23.733" v="2736"/>
        <pc:sldMkLst>
          <pc:docMk/>
          <pc:sldMk cId="1837275195" sldId="259"/>
        </pc:sldMkLst>
        <pc:spChg chg="add mod ord">
          <ac:chgData name="Emily Wiersma" userId="b18c919f-f6df-44a5-a4a9-53ce556a806b" providerId="ADAL" clId="{EF4389BF-8296-43FB-9F84-B2F149A1541E}" dt="2024-12-06T03:40:49.918" v="515" actId="20577"/>
          <ac:spMkLst>
            <pc:docMk/>
            <pc:sldMk cId="1837275195" sldId="259"/>
            <ac:spMk id="8" creationId="{293615ED-B49D-1A71-D4BB-2AF49940DB01}"/>
          </ac:spMkLst>
        </pc:spChg>
        <pc:spChg chg="add mod ord">
          <ac:chgData name="Emily Wiersma" userId="b18c919f-f6df-44a5-a4a9-53ce556a806b" providerId="ADAL" clId="{EF4389BF-8296-43FB-9F84-B2F149A1541E}" dt="2024-12-06T04:05:22.326" v="2634" actId="122"/>
          <ac:spMkLst>
            <pc:docMk/>
            <pc:sldMk cId="1837275195" sldId="259"/>
            <ac:spMk id="9" creationId="{1620E0E6-44A7-E164-870E-639E07BC5DB6}"/>
          </ac:spMkLst>
        </pc:spChg>
        <pc:spChg chg="add">
          <ac:chgData name="Emily Wiersma" userId="b18c919f-f6df-44a5-a4a9-53ce556a806b" providerId="ADAL" clId="{EF4389BF-8296-43FB-9F84-B2F149A1541E}" dt="2024-12-06T03:40:41.646" v="489" actId="26606"/>
          <ac:spMkLst>
            <pc:docMk/>
            <pc:sldMk cId="1837275195" sldId="259"/>
            <ac:spMk id="21" creationId="{8EE457FF-670E-4EC1-ACD4-1173DA9A7975}"/>
          </ac:spMkLst>
        </pc:spChg>
        <pc:spChg chg="add">
          <ac:chgData name="Emily Wiersma" userId="b18c919f-f6df-44a5-a4a9-53ce556a806b" providerId="ADAL" clId="{EF4389BF-8296-43FB-9F84-B2F149A1541E}" dt="2024-12-06T03:40:41.646" v="489" actId="26606"/>
          <ac:spMkLst>
            <pc:docMk/>
            <pc:sldMk cId="1837275195" sldId="259"/>
            <ac:spMk id="22" creationId="{874F1482-69C3-47D5-95FE-67C0FA2DF8B0}"/>
          </ac:spMkLst>
        </pc:spChg>
        <pc:spChg chg="add">
          <ac:chgData name="Emily Wiersma" userId="b18c919f-f6df-44a5-a4a9-53ce556a806b" providerId="ADAL" clId="{EF4389BF-8296-43FB-9F84-B2F149A1541E}" dt="2024-12-06T03:40:41.646" v="489" actId="26606"/>
          <ac:spMkLst>
            <pc:docMk/>
            <pc:sldMk cId="1837275195" sldId="259"/>
            <ac:spMk id="23" creationId="{41CA5367-149E-428C-B4D8-C1ECC9EAF739}"/>
          </ac:spMkLst>
        </pc:spChg>
      </pc:sldChg>
      <pc:sldChg chg="addSp delSp modSp new mod ord modClrScheme chgLayout">
        <pc:chgData name="Emily Wiersma" userId="b18c919f-f6df-44a5-a4a9-53ce556a806b" providerId="ADAL" clId="{EF4389BF-8296-43FB-9F84-B2F149A1541E}" dt="2024-12-06T13:09:46.406" v="3592" actId="14100"/>
        <pc:sldMkLst>
          <pc:docMk/>
          <pc:sldMk cId="3375960255" sldId="260"/>
        </pc:sldMkLst>
        <pc:spChg chg="mod ord">
          <ac:chgData name="Emily Wiersma" userId="b18c919f-f6df-44a5-a4a9-53ce556a806b" providerId="ADAL" clId="{EF4389BF-8296-43FB-9F84-B2F149A1541E}" dt="2024-12-06T04:10:02.826" v="2704" actId="20577"/>
          <ac:spMkLst>
            <pc:docMk/>
            <pc:sldMk cId="3375960255" sldId="260"/>
            <ac:spMk id="2" creationId="{4F0C3CBE-9E25-8EB4-1CF9-F5EBD67140CB}"/>
          </ac:spMkLst>
        </pc:spChg>
        <pc:spChg chg="add mod ord">
          <ac:chgData name="Emily Wiersma" userId="b18c919f-f6df-44a5-a4a9-53ce556a806b" providerId="ADAL" clId="{EF4389BF-8296-43FB-9F84-B2F149A1541E}" dt="2024-12-06T13:09:46.406" v="3592" actId="14100"/>
          <ac:spMkLst>
            <pc:docMk/>
            <pc:sldMk cId="3375960255" sldId="260"/>
            <ac:spMk id="7" creationId="{C3236718-88C2-A5B9-8965-D4A3396BDC84}"/>
          </ac:spMkLst>
        </pc:spChg>
        <pc:spChg chg="add mod ord">
          <ac:chgData name="Emily Wiersma" userId="b18c919f-f6df-44a5-a4a9-53ce556a806b" providerId="ADAL" clId="{EF4389BF-8296-43FB-9F84-B2F149A1541E}" dt="2024-12-06T04:11:21.466" v="2719" actId="20577"/>
          <ac:spMkLst>
            <pc:docMk/>
            <pc:sldMk cId="3375960255" sldId="260"/>
            <ac:spMk id="8" creationId="{355B6328-E3FA-250A-0184-D32094169028}"/>
          </ac:spMkLst>
        </pc:spChg>
      </pc:sldChg>
      <pc:sldChg chg="modSp new mod">
        <pc:chgData name="Emily Wiersma" userId="b18c919f-f6df-44a5-a4a9-53ce556a806b" providerId="ADAL" clId="{EF4389BF-8296-43FB-9F84-B2F149A1541E}" dt="2024-12-10T02:53:37.315" v="4744" actId="255"/>
        <pc:sldMkLst>
          <pc:docMk/>
          <pc:sldMk cId="2220444263" sldId="261"/>
        </pc:sldMkLst>
        <pc:spChg chg="mod">
          <ac:chgData name="Emily Wiersma" userId="b18c919f-f6df-44a5-a4a9-53ce556a806b" providerId="ADAL" clId="{EF4389BF-8296-43FB-9F84-B2F149A1541E}" dt="2024-12-06T03:43:13.957" v="639" actId="20577"/>
          <ac:spMkLst>
            <pc:docMk/>
            <pc:sldMk cId="2220444263" sldId="261"/>
            <ac:spMk id="2" creationId="{0032A8EC-852B-6745-0AFB-EDF77558AE0F}"/>
          </ac:spMkLst>
        </pc:spChg>
        <pc:spChg chg="mod">
          <ac:chgData name="Emily Wiersma" userId="b18c919f-f6df-44a5-a4a9-53ce556a806b" providerId="ADAL" clId="{EF4389BF-8296-43FB-9F84-B2F149A1541E}" dt="2024-12-06T04:10:24.738" v="2706" actId="14100"/>
          <ac:spMkLst>
            <pc:docMk/>
            <pc:sldMk cId="2220444263" sldId="261"/>
            <ac:spMk id="3" creationId="{31D623C3-8581-F1E7-D1E0-C539BA77467C}"/>
          </ac:spMkLst>
        </pc:spChg>
        <pc:spChg chg="mod">
          <ac:chgData name="Emily Wiersma" userId="b18c919f-f6df-44a5-a4a9-53ce556a806b" providerId="ADAL" clId="{EF4389BF-8296-43FB-9F84-B2F149A1541E}" dt="2024-12-10T02:53:37.315" v="4744" actId="255"/>
          <ac:spMkLst>
            <pc:docMk/>
            <pc:sldMk cId="2220444263" sldId="261"/>
            <ac:spMk id="4" creationId="{67591837-3664-3B12-03E2-516E61E8A139}"/>
          </ac:spMkLst>
        </pc:spChg>
      </pc:sldChg>
      <pc:sldChg chg="addSp delSp modSp add del mod ord">
        <pc:chgData name="Emily Wiersma" userId="b18c919f-f6df-44a5-a4a9-53ce556a806b" providerId="ADAL" clId="{EF4389BF-8296-43FB-9F84-B2F149A1541E}" dt="2024-12-06T04:11:25.522" v="2720" actId="47"/>
        <pc:sldMkLst>
          <pc:docMk/>
          <pc:sldMk cId="1723401201" sldId="262"/>
        </pc:sldMkLst>
      </pc:sldChg>
      <pc:sldChg chg="addSp modSp add mod ord">
        <pc:chgData name="Emily Wiersma" userId="b18c919f-f6df-44a5-a4a9-53ce556a806b" providerId="ADAL" clId="{EF4389BF-8296-43FB-9F84-B2F149A1541E}" dt="2024-12-10T02:53:11.891" v="4743" actId="255"/>
        <pc:sldMkLst>
          <pc:docMk/>
          <pc:sldMk cId="3667390673" sldId="263"/>
        </pc:sldMkLst>
        <pc:spChg chg="mod">
          <ac:chgData name="Emily Wiersma" userId="b18c919f-f6df-44a5-a4a9-53ce556a806b" providerId="ADAL" clId="{EF4389BF-8296-43FB-9F84-B2F149A1541E}" dt="2024-12-06T13:10:01.890" v="3622" actId="20577"/>
          <ac:spMkLst>
            <pc:docMk/>
            <pc:sldMk cId="3667390673" sldId="263"/>
            <ac:spMk id="2" creationId="{D021F8CF-62CE-0DF5-A488-773AF1F52EC9}"/>
          </ac:spMkLst>
        </pc:spChg>
        <pc:spChg chg="add mod">
          <ac:chgData name="Emily Wiersma" userId="b18c919f-f6df-44a5-a4a9-53ce556a806b" providerId="ADAL" clId="{EF4389BF-8296-43FB-9F84-B2F149A1541E}" dt="2024-12-10T02:53:11.891" v="4743" actId="255"/>
          <ac:spMkLst>
            <pc:docMk/>
            <pc:sldMk cId="3667390673" sldId="263"/>
            <ac:spMk id="3" creationId="{0EA9C98A-C61E-ED99-4738-DB1AAED84178}"/>
          </ac:spMkLst>
        </pc:spChg>
        <pc:spChg chg="mod">
          <ac:chgData name="Emily Wiersma" userId="b18c919f-f6df-44a5-a4a9-53ce556a806b" providerId="ADAL" clId="{EF4389BF-8296-43FB-9F84-B2F149A1541E}" dt="2024-12-10T02:52:23.935" v="4737" actId="255"/>
          <ac:spMkLst>
            <pc:docMk/>
            <pc:sldMk cId="3667390673" sldId="263"/>
            <ac:spMk id="7" creationId="{94342B53-531B-EDE4-FE91-CE7FC4678415}"/>
          </ac:spMkLst>
        </pc:spChg>
        <pc:spChg chg="mod">
          <ac:chgData name="Emily Wiersma" userId="b18c919f-f6df-44a5-a4a9-53ce556a806b" providerId="ADAL" clId="{EF4389BF-8296-43FB-9F84-B2F149A1541E}" dt="2024-12-10T02:52:26.827" v="4738" actId="255"/>
          <ac:spMkLst>
            <pc:docMk/>
            <pc:sldMk cId="3667390673" sldId="263"/>
            <ac:spMk id="8" creationId="{57A8DB3D-399B-9671-3479-8E2FC8A8D933}"/>
          </ac:spMkLst>
        </pc:spChg>
      </pc:sldChg>
      <pc:sldChg chg="addSp delSp modSp add mod ord">
        <pc:chgData name="Emily Wiersma" userId="b18c919f-f6df-44a5-a4a9-53ce556a806b" providerId="ADAL" clId="{EF4389BF-8296-43FB-9F84-B2F149A1541E}" dt="2024-12-10T02:51:34.269" v="4735" actId="20577"/>
        <pc:sldMkLst>
          <pc:docMk/>
          <pc:sldMk cId="575595198" sldId="264"/>
        </pc:sldMkLst>
        <pc:spChg chg="mod">
          <ac:chgData name="Emily Wiersma" userId="b18c919f-f6df-44a5-a4a9-53ce556a806b" providerId="ADAL" clId="{EF4389BF-8296-43FB-9F84-B2F149A1541E}" dt="2024-12-10T02:47:06.413" v="4608" actId="26606"/>
          <ac:spMkLst>
            <pc:docMk/>
            <pc:sldMk cId="575595198" sldId="264"/>
            <ac:spMk id="8" creationId="{555A9493-C64E-3106-5521-3791588BC5DB}"/>
          </ac:spMkLst>
        </pc:spChg>
        <pc:spChg chg="mod">
          <ac:chgData name="Emily Wiersma" userId="b18c919f-f6df-44a5-a4a9-53ce556a806b" providerId="ADAL" clId="{EF4389BF-8296-43FB-9F84-B2F149A1541E}" dt="2024-12-10T02:51:34.269" v="4735" actId="20577"/>
          <ac:spMkLst>
            <pc:docMk/>
            <pc:sldMk cId="575595198" sldId="264"/>
            <ac:spMk id="9" creationId="{EA3E9776-044E-9697-FD10-B79C32A332C5}"/>
          </ac:spMkLst>
        </pc:spChg>
        <pc:spChg chg="add">
          <ac:chgData name="Emily Wiersma" userId="b18c919f-f6df-44a5-a4a9-53ce556a806b" providerId="ADAL" clId="{EF4389BF-8296-43FB-9F84-B2F149A1541E}" dt="2024-12-10T02:47:06.413" v="4608" actId="26606"/>
          <ac:spMkLst>
            <pc:docMk/>
            <pc:sldMk cId="575595198" sldId="264"/>
            <ac:spMk id="28" creationId="{53576798-7F98-4C7F-B6C7-6D41B5A7E927}"/>
          </ac:spMkLst>
        </pc:spChg>
      </pc:sldChg>
      <pc:sldChg chg="addSp modSp add mod ord">
        <pc:chgData name="Emily Wiersma" userId="b18c919f-f6df-44a5-a4a9-53ce556a806b" providerId="ADAL" clId="{EF4389BF-8296-43FB-9F84-B2F149A1541E}" dt="2024-12-10T02:52:00.029" v="4736" actId="255"/>
        <pc:sldMkLst>
          <pc:docMk/>
          <pc:sldMk cId="2333812290" sldId="265"/>
        </pc:sldMkLst>
        <pc:spChg chg="mod">
          <ac:chgData name="Emily Wiersma" userId="b18c919f-f6df-44a5-a4a9-53ce556a806b" providerId="ADAL" clId="{EF4389BF-8296-43FB-9F84-B2F149A1541E}" dt="2024-12-06T04:09:28.830" v="2701" actId="20577"/>
          <ac:spMkLst>
            <pc:docMk/>
            <pc:sldMk cId="2333812290" sldId="265"/>
            <ac:spMk id="8" creationId="{9E96F9D2-304F-6876-3566-9DEA121FF2E1}"/>
          </ac:spMkLst>
        </pc:spChg>
        <pc:spChg chg="mod">
          <ac:chgData name="Emily Wiersma" userId="b18c919f-f6df-44a5-a4a9-53ce556a806b" providerId="ADAL" clId="{EF4389BF-8296-43FB-9F84-B2F149A1541E}" dt="2024-12-10T02:52:00.029" v="4736" actId="255"/>
          <ac:spMkLst>
            <pc:docMk/>
            <pc:sldMk cId="2333812290" sldId="265"/>
            <ac:spMk id="9" creationId="{2176FB54-038B-9518-EBBF-3DC48E1AC933}"/>
          </ac:spMkLst>
        </pc:spChg>
        <pc:picChg chg="add mod">
          <ac:chgData name="Emily Wiersma" userId="b18c919f-f6df-44a5-a4a9-53ce556a806b" providerId="ADAL" clId="{EF4389BF-8296-43FB-9F84-B2F149A1541E}" dt="2024-12-06T04:09:49.945" v="2703" actId="1076"/>
          <ac:picMkLst>
            <pc:docMk/>
            <pc:sldMk cId="2333812290" sldId="265"/>
            <ac:picMk id="1026" creationId="{CE24D224-D91E-56E4-1DA8-423692C44AF4}"/>
          </ac:picMkLst>
        </pc:picChg>
      </pc:sldChg>
      <pc:sldChg chg="addSp delSp modSp new mod ord modClrScheme chgLayout">
        <pc:chgData name="Emily Wiersma" userId="b18c919f-f6df-44a5-a4a9-53ce556a806b" providerId="ADAL" clId="{EF4389BF-8296-43FB-9F84-B2F149A1541E}" dt="2024-12-10T02:31:02.399" v="4528"/>
        <pc:sldMkLst>
          <pc:docMk/>
          <pc:sldMk cId="1381813848" sldId="266"/>
        </pc:sldMkLst>
        <pc:spChg chg="add mod ord">
          <ac:chgData name="Emily Wiersma" userId="b18c919f-f6df-44a5-a4a9-53ce556a806b" providerId="ADAL" clId="{EF4389BF-8296-43FB-9F84-B2F149A1541E}" dt="2024-12-06T04:25:02.834" v="3510" actId="20577"/>
          <ac:spMkLst>
            <pc:docMk/>
            <pc:sldMk cId="1381813848" sldId="266"/>
            <ac:spMk id="5" creationId="{84A6F435-2D8F-F172-187B-2CF0D1C77792}"/>
          </ac:spMkLst>
        </pc:spChg>
      </pc:sldChg>
      <pc:sldChg chg="addSp delSp modSp new add del mod ord setBg modClrScheme chgLayout">
        <pc:chgData name="Emily Wiersma" userId="b18c919f-f6df-44a5-a4a9-53ce556a806b" providerId="ADAL" clId="{EF4389BF-8296-43FB-9F84-B2F149A1541E}" dt="2024-12-10T02:41:42.133" v="4592" actId="18131"/>
        <pc:sldMkLst>
          <pc:docMk/>
          <pc:sldMk cId="3402631922" sldId="267"/>
        </pc:sldMkLst>
        <pc:spChg chg="add mod ord">
          <ac:chgData name="Emily Wiersma" userId="b18c919f-f6df-44a5-a4a9-53ce556a806b" providerId="ADAL" clId="{EF4389BF-8296-43FB-9F84-B2F149A1541E}" dt="2024-12-10T02:41:10.548" v="4586" actId="26606"/>
          <ac:spMkLst>
            <pc:docMk/>
            <pc:sldMk cId="3402631922" sldId="267"/>
            <ac:spMk id="5" creationId="{5DF25BC9-3449-1D77-C43D-2A657CADBD77}"/>
          </ac:spMkLst>
        </pc:spChg>
        <pc:spChg chg="add mod ord">
          <ac:chgData name="Emily Wiersma" userId="b18c919f-f6df-44a5-a4a9-53ce556a806b" providerId="ADAL" clId="{EF4389BF-8296-43FB-9F84-B2F149A1541E}" dt="2024-12-10T02:41:17.200" v="4587" actId="255"/>
          <ac:spMkLst>
            <pc:docMk/>
            <pc:sldMk cId="3402631922" sldId="267"/>
            <ac:spMk id="6" creationId="{BC6A1ABE-BF61-2A46-1814-4C0EE342C800}"/>
          </ac:spMkLst>
        </pc:spChg>
        <pc:spChg chg="add mod">
          <ac:chgData name="Emily Wiersma" userId="b18c919f-f6df-44a5-a4a9-53ce556a806b" providerId="ADAL" clId="{EF4389BF-8296-43FB-9F84-B2F149A1541E}" dt="2024-12-06T04:14:49.942" v="2769" actId="20577"/>
          <ac:spMkLst>
            <pc:docMk/>
            <pc:sldMk cId="3402631922" sldId="267"/>
            <ac:spMk id="7" creationId="{5127804F-95DD-CC27-9452-492F9A2390B9}"/>
          </ac:spMkLst>
        </pc:spChg>
        <pc:spChg chg="add">
          <ac:chgData name="Emily Wiersma" userId="b18c919f-f6df-44a5-a4a9-53ce556a806b" providerId="ADAL" clId="{EF4389BF-8296-43FB-9F84-B2F149A1541E}" dt="2024-12-10T02:41:10.548" v="4586" actId="26606"/>
          <ac:spMkLst>
            <pc:docMk/>
            <pc:sldMk cId="3402631922" sldId="267"/>
            <ac:spMk id="12" creationId="{54047A07-72EC-41BC-A55F-C264F639FB20}"/>
          </ac:spMkLst>
        </pc:spChg>
        <pc:picChg chg="add mod ord modCrop">
          <ac:chgData name="Emily Wiersma" userId="b18c919f-f6df-44a5-a4a9-53ce556a806b" providerId="ADAL" clId="{EF4389BF-8296-43FB-9F84-B2F149A1541E}" dt="2024-12-10T02:41:42.133" v="4592" actId="18131"/>
          <ac:picMkLst>
            <pc:docMk/>
            <pc:sldMk cId="3402631922" sldId="267"/>
            <ac:picMk id="3" creationId="{7C24D434-F19F-A735-792E-E1CFC4815960}"/>
          </ac:picMkLst>
        </pc:picChg>
      </pc:sldChg>
      <pc:sldChg chg="addSp delSp modSp add mod ord setBg addAnim modAnim">
        <pc:chgData name="Emily Wiersma" userId="b18c919f-f6df-44a5-a4a9-53ce556a806b" providerId="ADAL" clId="{EF4389BF-8296-43FB-9F84-B2F149A1541E}" dt="2024-12-10T02:42:07.848" v="4594"/>
        <pc:sldMkLst>
          <pc:docMk/>
          <pc:sldMk cId="22415103" sldId="268"/>
        </pc:sldMkLst>
        <pc:spChg chg="add mod">
          <ac:chgData name="Emily Wiersma" userId="b18c919f-f6df-44a5-a4a9-53ce556a806b" providerId="ADAL" clId="{EF4389BF-8296-43FB-9F84-B2F149A1541E}" dt="2024-12-10T02:39:06.199" v="4578" actId="14100"/>
          <ac:spMkLst>
            <pc:docMk/>
            <pc:sldMk cId="22415103" sldId="268"/>
            <ac:spMk id="2" creationId="{77599368-AD6E-5707-91E4-50F05FEA263F}"/>
          </ac:spMkLst>
        </pc:spChg>
        <pc:spChg chg="mod">
          <ac:chgData name="Emily Wiersma" userId="b18c919f-f6df-44a5-a4a9-53ce556a806b" providerId="ADAL" clId="{EF4389BF-8296-43FB-9F84-B2F149A1541E}" dt="2024-12-10T02:38:56.942" v="4575" actId="26606"/>
          <ac:spMkLst>
            <pc:docMk/>
            <pc:sldMk cId="22415103" sldId="268"/>
            <ac:spMk id="5" creationId="{6CA86963-D236-F0E3-BB40-ECFE450CC256}"/>
          </ac:spMkLst>
        </pc:spChg>
        <pc:spChg chg="mod">
          <ac:chgData name="Emily Wiersma" userId="b18c919f-f6df-44a5-a4a9-53ce556a806b" providerId="ADAL" clId="{EF4389BF-8296-43FB-9F84-B2F149A1541E}" dt="2024-12-10T02:39:10.996" v="4579" actId="255"/>
          <ac:spMkLst>
            <pc:docMk/>
            <pc:sldMk cId="22415103" sldId="268"/>
            <ac:spMk id="6" creationId="{D91D79D1-F0DA-A4F4-AEA8-91A824BF2982}"/>
          </ac:spMkLst>
        </pc:spChg>
        <pc:spChg chg="add">
          <ac:chgData name="Emily Wiersma" userId="b18c919f-f6df-44a5-a4a9-53ce556a806b" providerId="ADAL" clId="{EF4389BF-8296-43FB-9F84-B2F149A1541E}" dt="2024-12-10T02:38:56.942" v="4575" actId="26606"/>
          <ac:spMkLst>
            <pc:docMk/>
            <pc:sldMk cId="22415103" sldId="268"/>
            <ac:spMk id="12" creationId="{AFB83730-58A8-42CA-90B3-5D5D2D1B00BC}"/>
          </ac:spMkLst>
        </pc:spChg>
        <pc:picChg chg="add mod ord modCrop">
          <ac:chgData name="Emily Wiersma" userId="b18c919f-f6df-44a5-a4a9-53ce556a806b" providerId="ADAL" clId="{EF4389BF-8296-43FB-9F84-B2F149A1541E}" dt="2024-12-10T02:39:49.308" v="4581" actId="18131"/>
          <ac:picMkLst>
            <pc:docMk/>
            <pc:sldMk cId="22415103" sldId="268"/>
            <ac:picMk id="7" creationId="{00663679-4489-1959-599C-325620DA0201}"/>
          </ac:picMkLst>
        </pc:picChg>
      </pc:sldChg>
      <pc:sldChg chg="add del">
        <pc:chgData name="Emily Wiersma" userId="b18c919f-f6df-44a5-a4a9-53ce556a806b" providerId="ADAL" clId="{EF4389BF-8296-43FB-9F84-B2F149A1541E}" dt="2024-12-06T04:13:07.137" v="2732" actId="47"/>
        <pc:sldMkLst>
          <pc:docMk/>
          <pc:sldMk cId="494997375" sldId="269"/>
        </pc:sldMkLst>
      </pc:sldChg>
      <pc:sldChg chg="addSp delSp modSp mod">
        <pc:chgData name="Emily Wiersma" userId="b18c919f-f6df-44a5-a4a9-53ce556a806b" providerId="ADAL" clId="{EF4389BF-8296-43FB-9F84-B2F149A1541E}" dt="2024-12-10T02:48:11.706" v="4722" actId="1076"/>
        <pc:sldMkLst>
          <pc:docMk/>
          <pc:sldMk cId="3557707475" sldId="269"/>
        </pc:sldMkLst>
      </pc:sldChg>
      <pc:sldChg chg="modSp mod ord">
        <pc:chgData name="Emily Wiersma" userId="b18c919f-f6df-44a5-a4a9-53ce556a806b" providerId="ADAL" clId="{EF4389BF-8296-43FB-9F84-B2F149A1541E}" dt="2024-12-10T02:30:30.134" v="4522"/>
        <pc:sldMkLst>
          <pc:docMk/>
          <pc:sldMk cId="2498399703" sldId="270"/>
        </pc:sldMkLst>
        <pc:spChg chg="mod">
          <ac:chgData name="Emily Wiersma" userId="b18c919f-f6df-44a5-a4a9-53ce556a806b" providerId="ADAL" clId="{EF4389BF-8296-43FB-9F84-B2F149A1541E}" dt="2024-12-10T02:28:38.827" v="4491" actId="20577"/>
          <ac:spMkLst>
            <pc:docMk/>
            <pc:sldMk cId="2498399703" sldId="270"/>
            <ac:spMk id="6" creationId="{D91D79D1-F0DA-A4F4-AEA8-91A824BF2982}"/>
          </ac:spMkLst>
        </pc:spChg>
      </pc:sldChg>
      <pc:sldChg chg="modSp mod ord">
        <pc:chgData name="Emily Wiersma" userId="b18c919f-f6df-44a5-a4a9-53ce556a806b" providerId="ADAL" clId="{EF4389BF-8296-43FB-9F84-B2F149A1541E}" dt="2024-12-10T02:30:54.213" v="4526"/>
        <pc:sldMkLst>
          <pc:docMk/>
          <pc:sldMk cId="2644064996" sldId="271"/>
        </pc:sldMkLst>
        <pc:spChg chg="mod">
          <ac:chgData name="Emily Wiersma" userId="b18c919f-f6df-44a5-a4a9-53ce556a806b" providerId="ADAL" clId="{EF4389BF-8296-43FB-9F84-B2F149A1541E}" dt="2024-12-10T02:28:43.264" v="4493"/>
          <ac:spMkLst>
            <pc:docMk/>
            <pc:sldMk cId="2644064996" sldId="271"/>
            <ac:spMk id="6" creationId="{D91D79D1-F0DA-A4F4-AEA8-91A824BF2982}"/>
          </ac:spMkLst>
        </pc:spChg>
      </pc:sldChg>
      <pc:sldChg chg="modSp mod ord">
        <pc:chgData name="Emily Wiersma" userId="b18c919f-f6df-44a5-a4a9-53ce556a806b" providerId="ADAL" clId="{EF4389BF-8296-43FB-9F84-B2F149A1541E}" dt="2024-12-10T02:30:35.639" v="4524"/>
        <pc:sldMkLst>
          <pc:docMk/>
          <pc:sldMk cId="2914206796" sldId="272"/>
        </pc:sldMkLst>
        <pc:spChg chg="mod">
          <ac:chgData name="Emily Wiersma" userId="b18c919f-f6df-44a5-a4a9-53ce556a806b" providerId="ADAL" clId="{EF4389BF-8296-43FB-9F84-B2F149A1541E}" dt="2024-12-10T02:28:41.613" v="4492"/>
          <ac:spMkLst>
            <pc:docMk/>
            <pc:sldMk cId="2914206796" sldId="272"/>
            <ac:spMk id="6" creationId="{D91D79D1-F0DA-A4F4-AEA8-91A824BF2982}"/>
          </ac:spMkLst>
        </pc:spChg>
      </pc:sldChg>
      <pc:sldMasterChg chg="add del addSldLayout delSldLayout">
        <pc:chgData name="Emily Wiersma" userId="b18c919f-f6df-44a5-a4a9-53ce556a806b" providerId="ADAL" clId="{EF4389BF-8296-43FB-9F84-B2F149A1541E}" dt="2024-12-06T03:27:06.505" v="10" actId="26606"/>
        <pc:sldMasterMkLst>
          <pc:docMk/>
          <pc:sldMasterMk cId="3223818485" sldId="2147483672"/>
        </pc:sldMasterMkLst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3745267611" sldId="2147483673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4279146615" sldId="2147483674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1936867263" sldId="2147483675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122603137" sldId="2147483676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222508906" sldId="2147483677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1606270976" sldId="2147483678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3889712238" sldId="2147483679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2742055889" sldId="2147483680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1000415039" sldId="2147483681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942783463" sldId="2147483682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944759599" sldId="2147483683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3801951364" sldId="2147483684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2334078751" sldId="2147483685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2884267223" sldId="2147483686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3850429497" sldId="2147483687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1666303856" sldId="2147483688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3223818485" sldId="2147483672"/>
            <pc:sldLayoutMk cId="143893443" sldId="2147483689"/>
          </pc:sldLayoutMkLst>
        </pc:sldLayoutChg>
      </pc:sldMasterChg>
      <pc:sldMasterChg chg="add del addSldLayout delSldLayout">
        <pc:chgData name="Emily Wiersma" userId="b18c919f-f6df-44a5-a4a9-53ce556a806b" providerId="ADAL" clId="{EF4389BF-8296-43FB-9F84-B2F149A1541E}" dt="2024-12-06T03:27:06.505" v="10" actId="26606"/>
        <pc:sldMasterMkLst>
          <pc:docMk/>
          <pc:sldMasterMk cId="1724894544" sldId="2147483762"/>
        </pc:sldMasterMkLst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934275516" sldId="2147483751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1393952463" sldId="2147483752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2157796515" sldId="2147483753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2508283531" sldId="2147483754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3977827612" sldId="2147483755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3251173141" sldId="2147483756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3162754620" sldId="2147483757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2420380570" sldId="2147483758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2260778179" sldId="2147483759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1527634263" sldId="2147483760"/>
          </pc:sldLayoutMkLst>
        </pc:sldLayoutChg>
        <pc:sldLayoutChg chg="add del">
          <pc:chgData name="Emily Wiersma" userId="b18c919f-f6df-44a5-a4a9-53ce556a806b" providerId="ADAL" clId="{EF4389BF-8296-43FB-9F84-B2F149A1541E}" dt="2024-12-06T03:27:06.505" v="10" actId="26606"/>
          <pc:sldLayoutMkLst>
            <pc:docMk/>
            <pc:sldMasterMk cId="1724894544" sldId="2147483762"/>
            <pc:sldLayoutMk cId="330887840" sldId="2147483761"/>
          </pc:sldLayoutMkLst>
        </pc:sldLayoutChg>
      </pc:sldMasterChg>
    </pc:docChg>
  </pc:docChgLst>
  <pc:docChgLst>
    <pc:chgData name="Gaby Vazquez" userId="S::gvazquez3@elon.edu::d9bdcd9c-4c03-466a-8e7f-5c74f6620f80" providerId="AD" clId="Web-{727CC88C-F257-E5E5-0E98-BAA537CF56C1}"/>
    <pc:docChg chg="modSld">
      <pc:chgData name="Gaby Vazquez" userId="S::gvazquez3@elon.edu::d9bdcd9c-4c03-466a-8e7f-5c74f6620f80" providerId="AD" clId="Web-{727CC88C-F257-E5E5-0E98-BAA537CF56C1}" dt="2025-02-19T14:54:03.838" v="9" actId="20577"/>
      <pc:docMkLst>
        <pc:docMk/>
      </pc:docMkLst>
      <pc:sldChg chg="modSp">
        <pc:chgData name="Gaby Vazquez" userId="S::gvazquez3@elon.edu::d9bdcd9c-4c03-466a-8e7f-5c74f6620f80" providerId="AD" clId="Web-{727CC88C-F257-E5E5-0E98-BAA537CF56C1}" dt="2025-02-19T14:54:03.838" v="9" actId="20577"/>
        <pc:sldMkLst>
          <pc:docMk/>
          <pc:sldMk cId="2220444263" sldId="261"/>
        </pc:sldMkLst>
        <pc:spChg chg="mod">
          <ac:chgData name="Gaby Vazquez" userId="S::gvazquez3@elon.edu::d9bdcd9c-4c03-466a-8e7f-5c74f6620f80" providerId="AD" clId="Web-{727CC88C-F257-E5E5-0E98-BAA537CF56C1}" dt="2025-02-19T14:54:03.838" v="9" actId="20577"/>
          <ac:spMkLst>
            <pc:docMk/>
            <pc:sldMk cId="2220444263" sldId="261"/>
            <ac:spMk id="3" creationId="{31D623C3-8581-F1E7-D1E0-C539BA77467C}"/>
          </ac:spMkLst>
        </pc:spChg>
      </pc:sldChg>
    </pc:docChg>
  </pc:docChgLst>
  <pc:docChgLst>
    <pc:chgData name="Emmanuel Campos" userId="S::ecampos2@elon.edu::0fdda1ae-6992-4ae5-adfd-9799e61551df" providerId="AD" clId="Web-{3841407B-3EAE-DAD7-ECED-D21EB1C5F688}"/>
    <pc:docChg chg="modSld">
      <pc:chgData name="Emmanuel Campos" userId="S::ecampos2@elon.edu::0fdda1ae-6992-4ae5-adfd-9799e61551df" providerId="AD" clId="Web-{3841407B-3EAE-DAD7-ECED-D21EB1C5F688}" dt="2025-01-28T19:46:28.810" v="24" actId="20577"/>
      <pc:docMkLst>
        <pc:docMk/>
      </pc:docMkLst>
      <pc:sldChg chg="modSp">
        <pc:chgData name="Emmanuel Campos" userId="S::ecampos2@elon.edu::0fdda1ae-6992-4ae5-adfd-9799e61551df" providerId="AD" clId="Web-{3841407B-3EAE-DAD7-ECED-D21EB1C5F688}" dt="2025-01-28T19:46:28.810" v="24" actId="20577"/>
        <pc:sldMkLst>
          <pc:docMk/>
          <pc:sldMk cId="2644064996" sldId="271"/>
        </pc:sldMkLst>
        <pc:spChg chg="mod">
          <ac:chgData name="Emmanuel Campos" userId="S::ecampos2@elon.edu::0fdda1ae-6992-4ae5-adfd-9799e61551df" providerId="AD" clId="Web-{3841407B-3EAE-DAD7-ECED-D21EB1C5F688}" dt="2025-01-28T19:46:28.810" v="24" actId="20577"/>
          <ac:spMkLst>
            <pc:docMk/>
            <pc:sldMk cId="2644064996" sldId="271"/>
            <ac:spMk id="3" creationId="{E34E717E-E3E4-E41A-08BD-81121AA8D242}"/>
          </ac:spMkLst>
        </pc:spChg>
      </pc:sldChg>
    </pc:docChg>
  </pc:docChgLst>
  <pc:docChgLst>
    <pc:chgData name="Emily Wiersma" userId="S::ewiersma@elon.edu::b18c919f-f6df-44a5-a4a9-53ce556a806b" providerId="AD" clId="Web-{EAB4F34F-66E0-FF67-72B7-9404B04EEFA1}"/>
    <pc:docChg chg="mod addSld delSld modSld">
      <pc:chgData name="Emily Wiersma" userId="S::ewiersma@elon.edu::b18c919f-f6df-44a5-a4a9-53ce556a806b" providerId="AD" clId="Web-{EAB4F34F-66E0-FF67-72B7-9404B04EEFA1}" dt="2025-01-20T19:15:41.571" v="1376" actId="14100"/>
      <pc:docMkLst>
        <pc:docMk/>
      </pc:docMkLst>
      <pc:sldChg chg="modSp">
        <pc:chgData name="Emily Wiersma" userId="S::ewiersma@elon.edu::b18c919f-f6df-44a5-a4a9-53ce556a806b" providerId="AD" clId="Web-{EAB4F34F-66E0-FF67-72B7-9404B04EEFA1}" dt="2025-01-20T18:28:00.663" v="62" actId="1076"/>
        <pc:sldMkLst>
          <pc:docMk/>
          <pc:sldMk cId="2609538452" sldId="258"/>
        </pc:sldMkLst>
        <pc:spChg chg="mod">
          <ac:chgData name="Emily Wiersma" userId="S::ewiersma@elon.edu::b18c919f-f6df-44a5-a4a9-53ce556a806b" providerId="AD" clId="Web-{EAB4F34F-66E0-FF67-72B7-9404B04EEFA1}" dt="2025-01-20T18:28:00.663" v="61" actId="1076"/>
          <ac:spMkLst>
            <pc:docMk/>
            <pc:sldMk cId="2609538452" sldId="258"/>
            <ac:spMk id="2" creationId="{1B0037CB-41B2-D01D-FBF8-858E00065267}"/>
          </ac:spMkLst>
        </pc:spChg>
        <pc:spChg chg="mod">
          <ac:chgData name="Emily Wiersma" userId="S::ewiersma@elon.edu::b18c919f-f6df-44a5-a4a9-53ce556a806b" providerId="AD" clId="Web-{EAB4F34F-66E0-FF67-72B7-9404B04EEFA1}" dt="2025-01-20T18:28:00.663" v="62" actId="1076"/>
          <ac:spMkLst>
            <pc:docMk/>
            <pc:sldMk cId="2609538452" sldId="258"/>
            <ac:spMk id="6" creationId="{27D7F8F7-6F41-0719-C9D2-67268568C06E}"/>
          </ac:spMkLst>
        </pc:spChg>
      </pc:sldChg>
      <pc:sldChg chg="modSp">
        <pc:chgData name="Emily Wiersma" userId="S::ewiersma@elon.edu::b18c919f-f6df-44a5-a4a9-53ce556a806b" providerId="AD" clId="Web-{EAB4F34F-66E0-FF67-72B7-9404B04EEFA1}" dt="2025-01-20T18:26:38.191" v="46" actId="20577"/>
        <pc:sldMkLst>
          <pc:docMk/>
          <pc:sldMk cId="1837275195" sldId="259"/>
        </pc:sldMkLst>
        <pc:spChg chg="mod">
          <ac:chgData name="Emily Wiersma" userId="S::ewiersma@elon.edu::b18c919f-f6df-44a5-a4a9-53ce556a806b" providerId="AD" clId="Web-{EAB4F34F-66E0-FF67-72B7-9404B04EEFA1}" dt="2025-01-20T18:26:38.191" v="46" actId="20577"/>
          <ac:spMkLst>
            <pc:docMk/>
            <pc:sldMk cId="1837275195" sldId="259"/>
            <ac:spMk id="9" creationId="{1620E0E6-44A7-E164-870E-639E07BC5DB6}"/>
          </ac:spMkLst>
        </pc:spChg>
      </pc:sldChg>
      <pc:sldChg chg="modSp">
        <pc:chgData name="Emily Wiersma" userId="S::ewiersma@elon.edu::b18c919f-f6df-44a5-a4a9-53ce556a806b" providerId="AD" clId="Web-{EAB4F34F-66E0-FF67-72B7-9404B04EEFA1}" dt="2025-01-20T18:28:19.726" v="64" actId="20577"/>
        <pc:sldMkLst>
          <pc:docMk/>
          <pc:sldMk cId="2220444263" sldId="261"/>
        </pc:sldMkLst>
        <pc:spChg chg="mod">
          <ac:chgData name="Emily Wiersma" userId="S::ewiersma@elon.edu::b18c919f-f6df-44a5-a4a9-53ce556a806b" providerId="AD" clId="Web-{EAB4F34F-66E0-FF67-72B7-9404B04EEFA1}" dt="2025-01-20T18:28:19.726" v="64" actId="20577"/>
          <ac:spMkLst>
            <pc:docMk/>
            <pc:sldMk cId="2220444263" sldId="261"/>
            <ac:spMk id="2" creationId="{0032A8EC-852B-6745-0AFB-EDF77558AE0F}"/>
          </ac:spMkLst>
        </pc:spChg>
      </pc:sldChg>
      <pc:sldChg chg="modSp">
        <pc:chgData name="Emily Wiersma" userId="S::ewiersma@elon.edu::b18c919f-f6df-44a5-a4a9-53ce556a806b" providerId="AD" clId="Web-{EAB4F34F-66E0-FF67-72B7-9404B04EEFA1}" dt="2025-01-20T18:25:16.798" v="37" actId="20577"/>
        <pc:sldMkLst>
          <pc:docMk/>
          <pc:sldMk cId="575595198" sldId="264"/>
        </pc:sldMkLst>
        <pc:spChg chg="mod">
          <ac:chgData name="Emily Wiersma" userId="S::ewiersma@elon.edu::b18c919f-f6df-44a5-a4a9-53ce556a806b" providerId="AD" clId="Web-{EAB4F34F-66E0-FF67-72B7-9404B04EEFA1}" dt="2025-01-20T18:25:16.798" v="37" actId="20577"/>
          <ac:spMkLst>
            <pc:docMk/>
            <pc:sldMk cId="575595198" sldId="264"/>
            <ac:spMk id="9" creationId="{EA3E9776-044E-9697-FD10-B79C32A332C5}"/>
          </ac:spMkLst>
        </pc:spChg>
      </pc:sldChg>
      <pc:sldChg chg="addSp delSp modSp">
        <pc:chgData name="Emily Wiersma" userId="S::ewiersma@elon.edu::b18c919f-f6df-44a5-a4a9-53ce556a806b" providerId="AD" clId="Web-{EAB4F34F-66E0-FF67-72B7-9404B04EEFA1}" dt="2025-01-20T19:15:41.571" v="1376" actId="14100"/>
        <pc:sldMkLst>
          <pc:docMk/>
          <pc:sldMk cId="1381813848" sldId="266"/>
        </pc:sldMkLst>
      </pc:sldChg>
      <pc:sldChg chg="modSp">
        <pc:chgData name="Emily Wiersma" userId="S::ewiersma@elon.edu::b18c919f-f6df-44a5-a4a9-53ce556a806b" providerId="AD" clId="Web-{EAB4F34F-66E0-FF67-72B7-9404B04EEFA1}" dt="2025-01-20T18:25:54.877" v="40" actId="20577"/>
        <pc:sldMkLst>
          <pc:docMk/>
          <pc:sldMk cId="3557707475" sldId="269"/>
        </pc:sldMkLst>
      </pc:sldChg>
      <pc:sldChg chg="modSp">
        <pc:chgData name="Emily Wiersma" userId="S::ewiersma@elon.edu::b18c919f-f6df-44a5-a4a9-53ce556a806b" providerId="AD" clId="Web-{EAB4F34F-66E0-FF67-72B7-9404B04EEFA1}" dt="2025-01-20T18:26:02.487" v="41" actId="14100"/>
        <pc:sldMkLst>
          <pc:docMk/>
          <pc:sldMk cId="2498399703" sldId="270"/>
        </pc:sldMkLst>
        <pc:spChg chg="mod">
          <ac:chgData name="Emily Wiersma" userId="S::ewiersma@elon.edu::b18c919f-f6df-44a5-a4a9-53ce556a806b" providerId="AD" clId="Web-{EAB4F34F-66E0-FF67-72B7-9404B04EEFA1}" dt="2025-01-20T18:26:02.487" v="41" actId="14100"/>
          <ac:spMkLst>
            <pc:docMk/>
            <pc:sldMk cId="2498399703" sldId="270"/>
            <ac:spMk id="3" creationId="{3D0E2822-8C6B-F8DF-3D85-5CF80BAEBD30}"/>
          </ac:spMkLst>
        </pc:spChg>
      </pc:sldChg>
      <pc:sldChg chg="add del">
        <pc:chgData name="Emily Wiersma" userId="S::ewiersma@elon.edu::b18c919f-f6df-44a5-a4a9-53ce556a806b" providerId="AD" clId="Web-{EAB4F34F-66E0-FF67-72B7-9404B04EEFA1}" dt="2025-01-20T18:27:19.646" v="49"/>
        <pc:sldMkLst>
          <pc:docMk/>
          <pc:sldMk cId="3767658913" sldId="273"/>
        </pc:sldMkLst>
      </pc:sldChg>
    </pc:docChg>
  </pc:docChgLst>
  <pc:docChgLst>
    <pc:chgData name="Emily Wiersma" userId="S::ewiersma@elon.edu::b18c919f-f6df-44a5-a4a9-53ce556a806b" providerId="AD" clId="Web-{AB27470E-BCDD-F298-7EB6-E570C320F9A9}"/>
    <pc:docChg chg="modSld">
      <pc:chgData name="Emily Wiersma" userId="S::ewiersma@elon.edu::b18c919f-f6df-44a5-a4a9-53ce556a806b" providerId="AD" clId="Web-{AB27470E-BCDD-F298-7EB6-E570C320F9A9}" dt="2024-12-11T03:22:45.435" v="78" actId="20577"/>
      <pc:docMkLst>
        <pc:docMk/>
      </pc:docMkLst>
    </pc:docChg>
  </pc:docChgLst>
  <pc:docChgLst>
    <pc:chgData name="Emily Wiersma" userId="S::ewiersma@elon.edu::b18c919f-f6df-44a5-a4a9-53ce556a806b" providerId="AD" clId="Web-{653B6150-A27B-DFBF-B271-11649C43EA65}"/>
    <pc:docChg chg="modSld">
      <pc:chgData name="Emily Wiersma" userId="S::ewiersma@elon.edu::b18c919f-f6df-44a5-a4a9-53ce556a806b" providerId="AD" clId="Web-{653B6150-A27B-DFBF-B271-11649C43EA65}" dt="2024-12-13T01:37:32.876" v="92" actId="14100"/>
      <pc:docMkLst>
        <pc:docMk/>
      </pc:docMkLst>
      <pc:sldChg chg="modSp">
        <pc:chgData name="Emily Wiersma" userId="S::ewiersma@elon.edu::b18c919f-f6df-44a5-a4a9-53ce556a806b" providerId="AD" clId="Web-{653B6150-A27B-DFBF-B271-11649C43EA65}" dt="2024-12-13T01:37:25.751" v="91" actId="1076"/>
        <pc:sldMkLst>
          <pc:docMk/>
          <pc:sldMk cId="2498399703" sldId="270"/>
        </pc:sldMkLst>
        <pc:spChg chg="mod">
          <ac:chgData name="Emily Wiersma" userId="S::ewiersma@elon.edu::b18c919f-f6df-44a5-a4a9-53ce556a806b" providerId="AD" clId="Web-{653B6150-A27B-DFBF-B271-11649C43EA65}" dt="2024-12-13T01:37:25.751" v="91" actId="1076"/>
          <ac:spMkLst>
            <pc:docMk/>
            <pc:sldMk cId="2498399703" sldId="270"/>
            <ac:spMk id="3" creationId="{3D0E2822-8C6B-F8DF-3D85-5CF80BAEBD30}"/>
          </ac:spMkLst>
        </pc:spChg>
      </pc:sldChg>
      <pc:sldChg chg="modSp">
        <pc:chgData name="Emily Wiersma" userId="S::ewiersma@elon.edu::b18c919f-f6df-44a5-a4a9-53ce556a806b" providerId="AD" clId="Web-{653B6150-A27B-DFBF-B271-11649C43EA65}" dt="2024-12-13T01:37:32.876" v="92" actId="14100"/>
        <pc:sldMkLst>
          <pc:docMk/>
          <pc:sldMk cId="2644064996" sldId="271"/>
        </pc:sldMkLst>
        <pc:spChg chg="mod">
          <ac:chgData name="Emily Wiersma" userId="S::ewiersma@elon.edu::b18c919f-f6df-44a5-a4a9-53ce556a806b" providerId="AD" clId="Web-{653B6150-A27B-DFBF-B271-11649C43EA65}" dt="2024-12-13T01:37:32.876" v="92" actId="14100"/>
          <ac:spMkLst>
            <pc:docMk/>
            <pc:sldMk cId="2644064996" sldId="271"/>
            <ac:spMk id="3" creationId="{E34E717E-E3E4-E41A-08BD-81121AA8D242}"/>
          </ac:spMkLst>
        </pc:spChg>
      </pc:sldChg>
      <pc:sldChg chg="modSp">
        <pc:chgData name="Emily Wiersma" userId="S::ewiersma@elon.edu::b18c919f-f6df-44a5-a4a9-53ce556a806b" providerId="AD" clId="Web-{653B6150-A27B-DFBF-B271-11649C43EA65}" dt="2024-12-13T01:37:15.626" v="90" actId="14100"/>
        <pc:sldMkLst>
          <pc:docMk/>
          <pc:sldMk cId="2914206796" sldId="272"/>
        </pc:sldMkLst>
        <pc:spChg chg="mod">
          <ac:chgData name="Emily Wiersma" userId="S::ewiersma@elon.edu::b18c919f-f6df-44a5-a4a9-53ce556a806b" providerId="AD" clId="Web-{653B6150-A27B-DFBF-B271-11649C43EA65}" dt="2024-12-13T01:37:15.626" v="90" actId="14100"/>
          <ac:spMkLst>
            <pc:docMk/>
            <pc:sldMk cId="2914206796" sldId="272"/>
            <ac:spMk id="7" creationId="{5CDC61C4-813C-5A1B-F8F6-86387985B8FA}"/>
          </ac:spMkLst>
        </pc:spChg>
      </pc:sldChg>
    </pc:docChg>
  </pc:docChgLst>
  <pc:docChgLst>
    <pc:chgData name="Michelle Garcia-Chavez" userId="S::mgarciachavez@elon.edu::87dfc484-b95c-4723-bfc9-0911911ad5ee" providerId="AD" clId="Web-{D7A6B319-8D4A-6CF5-7575-A7FDEC5C2B8F}"/>
    <pc:docChg chg="modSld">
      <pc:chgData name="Michelle Garcia-Chavez" userId="S::mgarciachavez@elon.edu::87dfc484-b95c-4723-bfc9-0911911ad5ee" providerId="AD" clId="Web-{D7A6B319-8D4A-6CF5-7575-A7FDEC5C2B8F}" dt="2025-02-21T17:35:39.887" v="525" actId="20577"/>
      <pc:docMkLst>
        <pc:docMk/>
      </pc:docMkLst>
      <pc:sldChg chg="modSp">
        <pc:chgData name="Michelle Garcia-Chavez" userId="S::mgarciachavez@elon.edu::87dfc484-b95c-4723-bfc9-0911911ad5ee" providerId="AD" clId="Web-{D7A6B319-8D4A-6CF5-7575-A7FDEC5C2B8F}" dt="2025-02-21T17:35:39.887" v="525" actId="20577"/>
        <pc:sldMkLst>
          <pc:docMk/>
          <pc:sldMk cId="1381813848" sldId="266"/>
        </pc:sldMkLst>
        <pc:spChg chg="mod">
          <ac:chgData name="Michelle Garcia-Chavez" userId="S::mgarciachavez@elon.edu::87dfc484-b95c-4723-bfc9-0911911ad5ee" providerId="AD" clId="Web-{D7A6B319-8D4A-6CF5-7575-A7FDEC5C2B8F}" dt="2025-02-21T16:45:39.013" v="335" actId="20577"/>
          <ac:spMkLst>
            <pc:docMk/>
            <pc:sldMk cId="1381813848" sldId="266"/>
            <ac:spMk id="4" creationId="{5A55BE54-788B-417C-5674-BD3298A16639}"/>
          </ac:spMkLst>
        </pc:spChg>
        <pc:spChg chg="mod">
          <ac:chgData name="Michelle Garcia-Chavez" userId="S::mgarciachavez@elon.edu::87dfc484-b95c-4723-bfc9-0911911ad5ee" providerId="AD" clId="Web-{D7A6B319-8D4A-6CF5-7575-A7FDEC5C2B8F}" dt="2025-02-21T17:04:57.377" v="489" actId="20577"/>
          <ac:spMkLst>
            <pc:docMk/>
            <pc:sldMk cId="1381813848" sldId="266"/>
            <ac:spMk id="6" creationId="{E6EFF9FC-2AC3-6AA4-8450-D9C04B412740}"/>
          </ac:spMkLst>
        </pc:spChg>
        <pc:spChg chg="mod">
          <ac:chgData name="Michelle Garcia-Chavez" userId="S::mgarciachavez@elon.edu::87dfc484-b95c-4723-bfc9-0911911ad5ee" providerId="AD" clId="Web-{D7A6B319-8D4A-6CF5-7575-A7FDEC5C2B8F}" dt="2025-02-21T17:35:39.887" v="525" actId="20577"/>
          <ac:spMkLst>
            <pc:docMk/>
            <pc:sldMk cId="1381813848" sldId="266"/>
            <ac:spMk id="8" creationId="{73A15B58-D5B8-D31E-B713-ECDB236DB1DF}"/>
          </ac:spMkLst>
        </pc:spChg>
      </pc:sldChg>
    </pc:docChg>
  </pc:docChgLst>
  <pc:docChgLst>
    <pc:chgData name="Michelle Garcia-Chavez" userId="S::mgarciachavez@elon.edu::87dfc484-b95c-4723-bfc9-0911911ad5ee" providerId="AD" clId="Web-{6B4522A1-4B42-E464-9D35-7D3567336ECA}"/>
    <pc:docChg chg="modSld">
      <pc:chgData name="Michelle Garcia-Chavez" userId="S::mgarciachavez@elon.edu::87dfc484-b95c-4723-bfc9-0911911ad5ee" providerId="AD" clId="Web-{6B4522A1-4B42-E464-9D35-7D3567336ECA}" dt="2025-02-21T17:53:41.118" v="412" actId="20577"/>
      <pc:docMkLst>
        <pc:docMk/>
      </pc:docMkLst>
    </pc:docChg>
  </pc:docChgLst>
  <pc:docChgLst>
    <pc:chgData name="Emily Wiersma" userId="S::ewiersma@elon.edu::b18c919f-f6df-44a5-a4a9-53ce556a806b" providerId="AD" clId="Web-{38CD65DA-5DA1-E365-29F1-9FFFA30C03CB}"/>
    <pc:docChg chg="modSld">
      <pc:chgData name="Emily Wiersma" userId="S::ewiersma@elon.edu::b18c919f-f6df-44a5-a4a9-53ce556a806b" providerId="AD" clId="Web-{38CD65DA-5DA1-E365-29F1-9FFFA30C03CB}" dt="2025-02-22T02:18:48.025" v="90" actId="20577"/>
      <pc:docMkLst>
        <pc:docMk/>
      </pc:docMkLst>
      <pc:sldChg chg="modSp">
        <pc:chgData name="Emily Wiersma" userId="S::ewiersma@elon.edu::b18c919f-f6df-44a5-a4a9-53ce556a806b" providerId="AD" clId="Web-{38CD65DA-5DA1-E365-29F1-9FFFA30C03CB}" dt="2025-02-22T02:18:48.025" v="90" actId="20577"/>
        <pc:sldMkLst>
          <pc:docMk/>
          <pc:sldMk cId="1381813848" sldId="266"/>
        </pc:sldMkLst>
        <pc:spChg chg="mod">
          <ac:chgData name="Emily Wiersma" userId="S::ewiersma@elon.edu::b18c919f-f6df-44a5-a4a9-53ce556a806b" providerId="AD" clId="Web-{38CD65DA-5DA1-E365-29F1-9FFFA30C03CB}" dt="2025-02-22T02:17:39.366" v="80" actId="20577"/>
          <ac:spMkLst>
            <pc:docMk/>
            <pc:sldMk cId="1381813848" sldId="266"/>
            <ac:spMk id="4" creationId="{5A55BE54-788B-417C-5674-BD3298A16639}"/>
          </ac:spMkLst>
        </pc:spChg>
        <pc:spChg chg="mod">
          <ac:chgData name="Emily Wiersma" userId="S::ewiersma@elon.edu::b18c919f-f6df-44a5-a4a9-53ce556a806b" providerId="AD" clId="Web-{38CD65DA-5DA1-E365-29F1-9FFFA30C03CB}" dt="2025-02-22T02:18:48.025" v="90" actId="20577"/>
          <ac:spMkLst>
            <pc:docMk/>
            <pc:sldMk cId="1381813848" sldId="266"/>
            <ac:spMk id="8" creationId="{73A15B58-D5B8-D31E-B713-ECDB236DB1DF}"/>
          </ac:spMkLst>
        </pc:spChg>
      </pc:sldChg>
    </pc:docChg>
  </pc:docChgLst>
  <pc:docChgLst>
    <pc:chgData name="Emily Wiersma" userId="b18c919f-f6df-44a5-a4a9-53ce556a806b" providerId="ADAL" clId="{E1349F73-64B5-4D4A-8B0F-7528244AD951}"/>
    <pc:docChg chg="custSel modSld modShowInfo">
      <pc:chgData name="Emily Wiersma" userId="b18c919f-f6df-44a5-a4a9-53ce556a806b" providerId="ADAL" clId="{E1349F73-64B5-4D4A-8B0F-7528244AD951}" dt="2024-12-14T13:59:56.968" v="201"/>
      <pc:docMkLst>
        <pc:docMk/>
      </pc:docMkLst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109857222" sldId="256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2609538452" sldId="258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1837275195" sldId="259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3375960255" sldId="260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2220444263" sldId="261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3667390673" sldId="263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575595198" sldId="264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2333812290" sldId="265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1381813848" sldId="266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3402631922" sldId="267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22415103" sldId="268"/>
        </pc:sldMkLst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3557707475" sldId="269"/>
        </pc:sldMkLst>
      </pc:sldChg>
      <pc:sldChg chg="modSp mod modTransition">
        <pc:chgData name="Emily Wiersma" userId="b18c919f-f6df-44a5-a4a9-53ce556a806b" providerId="ADAL" clId="{E1349F73-64B5-4D4A-8B0F-7528244AD951}" dt="2024-12-14T13:59:56.968" v="201"/>
        <pc:sldMkLst>
          <pc:docMk/>
          <pc:sldMk cId="2644064996" sldId="271"/>
        </pc:sldMkLst>
        <pc:spChg chg="mod">
          <ac:chgData name="Emily Wiersma" userId="b18c919f-f6df-44a5-a4a9-53ce556a806b" providerId="ADAL" clId="{E1349F73-64B5-4D4A-8B0F-7528244AD951}" dt="2024-12-14T04:17:46.915" v="188" actId="255"/>
          <ac:spMkLst>
            <pc:docMk/>
            <pc:sldMk cId="2644064996" sldId="271"/>
            <ac:spMk id="3" creationId="{E34E717E-E3E4-E41A-08BD-81121AA8D242}"/>
          </ac:spMkLst>
        </pc:spChg>
        <pc:spChg chg="mod">
          <ac:chgData name="Emily Wiersma" userId="b18c919f-f6df-44a5-a4a9-53ce556a806b" providerId="ADAL" clId="{E1349F73-64B5-4D4A-8B0F-7528244AD951}" dt="2024-12-14T04:17:20.357" v="185" actId="20577"/>
          <ac:spMkLst>
            <pc:docMk/>
            <pc:sldMk cId="2644064996" sldId="271"/>
            <ac:spMk id="6" creationId="{D91D79D1-F0DA-A4F4-AEA8-91A824BF2982}"/>
          </ac:spMkLst>
        </pc:spChg>
      </pc:sldChg>
      <pc:sldChg chg="addSp modSp mod modTransition">
        <pc:chgData name="Emily Wiersma" userId="b18c919f-f6df-44a5-a4a9-53ce556a806b" providerId="ADAL" clId="{E1349F73-64B5-4D4A-8B0F-7528244AD951}" dt="2024-12-14T13:59:56.968" v="201"/>
        <pc:sldMkLst>
          <pc:docMk/>
          <pc:sldMk cId="2914206796" sldId="272"/>
        </pc:sldMkLst>
        <pc:spChg chg="mod">
          <ac:chgData name="Emily Wiersma" userId="b18c919f-f6df-44a5-a4a9-53ce556a806b" providerId="ADAL" clId="{E1349F73-64B5-4D4A-8B0F-7528244AD951}" dt="2024-12-14T04:17:08.198" v="179" actId="20577"/>
          <ac:spMkLst>
            <pc:docMk/>
            <pc:sldMk cId="2914206796" sldId="272"/>
            <ac:spMk id="6" creationId="{D91D79D1-F0DA-A4F4-AEA8-91A824BF2982}"/>
          </ac:spMkLst>
        </pc:spChg>
        <pc:spChg chg="mod">
          <ac:chgData name="Emily Wiersma" userId="b18c919f-f6df-44a5-a4a9-53ce556a806b" providerId="ADAL" clId="{E1349F73-64B5-4D4A-8B0F-7528244AD951}" dt="2024-12-14T04:18:16.571" v="193" actId="1076"/>
          <ac:spMkLst>
            <pc:docMk/>
            <pc:sldMk cId="2914206796" sldId="272"/>
            <ac:spMk id="7" creationId="{5CDC61C4-813C-5A1B-F8F6-86387985B8FA}"/>
          </ac:spMkLst>
        </pc:spChg>
      </pc:sldChg>
      <pc:sldChg chg="modTransition">
        <pc:chgData name="Emily Wiersma" userId="b18c919f-f6df-44a5-a4a9-53ce556a806b" providerId="ADAL" clId="{E1349F73-64B5-4D4A-8B0F-7528244AD951}" dt="2024-12-14T13:59:56.968" v="201"/>
        <pc:sldMkLst>
          <pc:docMk/>
          <pc:sldMk cId="3767658913" sldId="273"/>
        </pc:sldMkLst>
      </pc:sldChg>
    </pc:docChg>
  </pc:docChgLst>
  <pc:docChgLst>
    <pc:chgData name="Emily Wiersma" userId="S::ewiersma@elon.edu::b18c919f-f6df-44a5-a4a9-53ce556a806b" providerId="AD" clId="Web-{FA80235B-C17C-6364-ED97-204F925997E0}"/>
    <pc:docChg chg="modSld">
      <pc:chgData name="Emily Wiersma" userId="S::ewiersma@elon.edu::b18c919f-f6df-44a5-a4a9-53ce556a806b" providerId="AD" clId="Web-{FA80235B-C17C-6364-ED97-204F925997E0}" dt="2025-02-22T04:16:29.078" v="550" actId="20577"/>
      <pc:docMkLst>
        <pc:docMk/>
      </pc:docMkLst>
      <pc:sldChg chg="addSp delSp modSp">
        <pc:chgData name="Emily Wiersma" userId="S::ewiersma@elon.edu::b18c919f-f6df-44a5-a4a9-53ce556a806b" providerId="AD" clId="Web-{FA80235B-C17C-6364-ED97-204F925997E0}" dt="2025-02-22T04:16:29.078" v="550" actId="20577"/>
        <pc:sldMkLst>
          <pc:docMk/>
          <pc:sldMk cId="1381813848" sldId="266"/>
        </pc:sldMkLst>
        <pc:spChg chg="add mod">
          <ac:chgData name="Emily Wiersma" userId="S::ewiersma@elon.edu::b18c919f-f6df-44a5-a4a9-53ce556a806b" providerId="AD" clId="Web-{FA80235B-C17C-6364-ED97-204F925997E0}" dt="2025-02-22T03:43:45.151" v="499" actId="20577"/>
          <ac:spMkLst>
            <pc:docMk/>
            <pc:sldMk cId="1381813848" sldId="266"/>
            <ac:spMk id="2" creationId="{EB8C9A22-B7FB-387D-34F6-3CAC34D40E5F}"/>
          </ac:spMkLst>
        </pc:spChg>
        <pc:spChg chg="add mod">
          <ac:chgData name="Emily Wiersma" userId="S::ewiersma@elon.edu::b18c919f-f6df-44a5-a4a9-53ce556a806b" providerId="AD" clId="Web-{FA80235B-C17C-6364-ED97-204F925997E0}" dt="2025-02-22T04:16:29.078" v="550" actId="20577"/>
          <ac:spMkLst>
            <pc:docMk/>
            <pc:sldMk cId="1381813848" sldId="266"/>
            <ac:spMk id="3" creationId="{FF31DC93-8CB1-F9EA-33FB-B98925B2E56B}"/>
          </ac:spMkLst>
        </pc:spChg>
        <pc:spChg chg="del mod">
          <ac:chgData name="Emily Wiersma" userId="S::ewiersma@elon.edu::b18c919f-f6df-44a5-a4a9-53ce556a806b" providerId="AD" clId="Web-{FA80235B-C17C-6364-ED97-204F925997E0}" dt="2025-02-22T03:37:06.898" v="397"/>
          <ac:spMkLst>
            <pc:docMk/>
            <pc:sldMk cId="1381813848" sldId="266"/>
            <ac:spMk id="4" creationId="{5A55BE54-788B-417C-5674-BD3298A16639}"/>
          </ac:spMkLst>
        </pc:spChg>
        <pc:spChg chg="del mod">
          <ac:chgData name="Emily Wiersma" userId="S::ewiersma@elon.edu::b18c919f-f6df-44a5-a4a9-53ce556a806b" providerId="AD" clId="Web-{FA80235B-C17C-6364-ED97-204F925997E0}" dt="2025-02-22T03:20:44.741" v="130"/>
          <ac:spMkLst>
            <pc:docMk/>
            <pc:sldMk cId="1381813848" sldId="266"/>
            <ac:spMk id="6" creationId="{E6EFF9FC-2AC3-6AA4-8450-D9C04B412740}"/>
          </ac:spMkLst>
        </pc:spChg>
        <pc:spChg chg="mod">
          <ac:chgData name="Emily Wiersma" userId="S::ewiersma@elon.edu::b18c919f-f6df-44a5-a4a9-53ce556a806b" providerId="AD" clId="Web-{FA80235B-C17C-6364-ED97-204F925997E0}" dt="2025-02-22T03:43:16.618" v="491" actId="14100"/>
          <ac:spMkLst>
            <pc:docMk/>
            <pc:sldMk cId="1381813848" sldId="266"/>
            <ac:spMk id="8" creationId="{73A15B58-D5B8-D31E-B713-ECDB236DB1DF}"/>
          </ac:spMkLst>
        </pc:spChg>
      </pc:sldChg>
    </pc:docChg>
  </pc:docChgLst>
  <pc:docChgLst>
    <pc:chgData name="Michelle Garcia-Chavez" userId="S::mgarciachavez@elon.edu::87dfc484-b95c-4723-bfc9-0911911ad5ee" providerId="AD" clId="Web-{B915CF50-AFB3-A7E5-5D10-FBE28158677A}"/>
    <pc:docChg chg="modSld">
      <pc:chgData name="Michelle Garcia-Chavez" userId="S::mgarciachavez@elon.edu::87dfc484-b95c-4723-bfc9-0911911ad5ee" providerId="AD" clId="Web-{B915CF50-AFB3-A7E5-5D10-FBE28158677A}" dt="2025-02-21T16:11:55.632" v="71" actId="20577"/>
      <pc:docMkLst>
        <pc:docMk/>
      </pc:docMkLst>
      <pc:sldChg chg="modSp">
        <pc:chgData name="Michelle Garcia-Chavez" userId="S::mgarciachavez@elon.edu::87dfc484-b95c-4723-bfc9-0911911ad5ee" providerId="AD" clId="Web-{B915CF50-AFB3-A7E5-5D10-FBE28158677A}" dt="2025-02-21T16:11:55.632" v="71" actId="20577"/>
        <pc:sldMkLst>
          <pc:docMk/>
          <pc:sldMk cId="1381813848" sldId="266"/>
        </pc:sldMkLst>
        <pc:spChg chg="mod">
          <ac:chgData name="Michelle Garcia-Chavez" userId="S::mgarciachavez@elon.edu::87dfc484-b95c-4723-bfc9-0911911ad5ee" providerId="AD" clId="Web-{B915CF50-AFB3-A7E5-5D10-FBE28158677A}" dt="2025-02-21T16:11:55.632" v="71" actId="20577"/>
          <ac:spMkLst>
            <pc:docMk/>
            <pc:sldMk cId="1381813848" sldId="266"/>
            <ac:spMk id="4" creationId="{5A55BE54-788B-417C-5674-BD3298A16639}"/>
          </ac:spMkLst>
        </pc:spChg>
      </pc:sldChg>
    </pc:docChg>
  </pc:docChgLst>
  <pc:docChgLst>
    <pc:chgData name="Emily Wiersma" userId="S::ewiersma@elon.edu::b18c919f-f6df-44a5-a4a9-53ce556a806b" providerId="AD" clId="Web-{3EBCB468-B79A-FEB7-512C-135AF64799F4}"/>
    <pc:docChg chg="modSld">
      <pc:chgData name="Emily Wiersma" userId="S::ewiersma@elon.edu::b18c919f-f6df-44a5-a4a9-53ce556a806b" providerId="AD" clId="Web-{3EBCB468-B79A-FEB7-512C-135AF64799F4}" dt="2024-12-11T03:24:25.200" v="19" actId="20577"/>
      <pc:docMkLst>
        <pc:docMk/>
      </pc:docMkLst>
      <pc:sldChg chg="modSp">
        <pc:chgData name="Emily Wiersma" userId="S::ewiersma@elon.edu::b18c919f-f6df-44a5-a4a9-53ce556a806b" providerId="AD" clId="Web-{3EBCB468-B79A-FEB7-512C-135AF64799F4}" dt="2024-12-11T03:24:25.200" v="19" actId="20577"/>
        <pc:sldMkLst>
          <pc:docMk/>
          <pc:sldMk cId="2609538452" sldId="258"/>
        </pc:sldMkLst>
        <pc:spChg chg="mod">
          <ac:chgData name="Emily Wiersma" userId="S::ewiersma@elon.edu::b18c919f-f6df-44a5-a4a9-53ce556a806b" providerId="AD" clId="Web-{3EBCB468-B79A-FEB7-512C-135AF64799F4}" dt="2024-12-11T03:24:25.200" v="19" actId="20577"/>
          <ac:spMkLst>
            <pc:docMk/>
            <pc:sldMk cId="2609538452" sldId="258"/>
            <ac:spMk id="6" creationId="{27D7F8F7-6F41-0719-C9D2-67268568C06E}"/>
          </ac:spMkLst>
        </pc:spChg>
      </pc:sldChg>
      <pc:sldChg chg="modSp">
        <pc:chgData name="Emily Wiersma" userId="S::ewiersma@elon.edu::b18c919f-f6df-44a5-a4a9-53ce556a806b" providerId="AD" clId="Web-{3EBCB468-B79A-FEB7-512C-135AF64799F4}" dt="2024-12-11T03:24:07.075" v="16" actId="20577"/>
        <pc:sldMkLst>
          <pc:docMk/>
          <pc:sldMk cId="2498399703" sldId="270"/>
        </pc:sldMkLst>
        <pc:spChg chg="mod">
          <ac:chgData name="Emily Wiersma" userId="S::ewiersma@elon.edu::b18c919f-f6df-44a5-a4a9-53ce556a806b" providerId="AD" clId="Web-{3EBCB468-B79A-FEB7-512C-135AF64799F4}" dt="2024-12-11T03:24:07.075" v="16" actId="20577"/>
          <ac:spMkLst>
            <pc:docMk/>
            <pc:sldMk cId="2498399703" sldId="270"/>
            <ac:spMk id="3" creationId="{3D0E2822-8C6B-F8DF-3D85-5CF80BAEBD30}"/>
          </ac:spMkLst>
        </pc:spChg>
      </pc:sldChg>
    </pc:docChg>
  </pc:docChgLst>
  <pc:docChgLst>
    <pc:chgData name="Manny Campos" userId="S::ecampos2@elon.edu::0fdda1ae-6992-4ae5-adfd-9799e61551df" providerId="AD" clId="Web-{5687AE06-758B-C55D-79E0-C8FB1F703BE4}"/>
    <pc:docChg chg="modSld">
      <pc:chgData name="Manny Campos" userId="S::ecampos2@elon.edu::0fdda1ae-6992-4ae5-adfd-9799e61551df" providerId="AD" clId="Web-{5687AE06-758B-C55D-79E0-C8FB1F703BE4}" dt="2025-02-21T05:16:49.388" v="836" actId="20577"/>
      <pc:docMkLst>
        <pc:docMk/>
      </pc:docMkLst>
    </pc:docChg>
  </pc:docChgLst>
  <pc:docChgLst>
    <pc:chgData name="Emily Wiersma" userId="b18c919f-f6df-44a5-a4a9-53ce556a806b" providerId="ADAL" clId="{23B2ED3C-A308-4974-970D-49C6379CD264}"/>
    <pc:docChg chg="undo custSel modSld">
      <pc:chgData name="Emily Wiersma" userId="b18c919f-f6df-44a5-a4a9-53ce556a806b" providerId="ADAL" clId="{23B2ED3C-A308-4974-970D-49C6379CD264}" dt="2024-12-10T03:26:13.757" v="519" actId="1035"/>
      <pc:docMkLst>
        <pc:docMk/>
      </pc:docMkLst>
      <pc:sldChg chg="addSp delSp modSp mod">
        <pc:chgData name="Emily Wiersma" userId="b18c919f-f6df-44a5-a4a9-53ce556a806b" providerId="ADAL" clId="{23B2ED3C-A308-4974-970D-49C6379CD264}" dt="2024-12-10T03:11:27.740" v="77" actId="1076"/>
        <pc:sldMkLst>
          <pc:docMk/>
          <pc:sldMk cId="2609538452" sldId="258"/>
        </pc:sldMkLst>
        <pc:spChg chg="mod">
          <ac:chgData name="Emily Wiersma" userId="b18c919f-f6df-44a5-a4a9-53ce556a806b" providerId="ADAL" clId="{23B2ED3C-A308-4974-970D-49C6379CD264}" dt="2024-12-10T03:11:27.740" v="77" actId="1076"/>
          <ac:spMkLst>
            <pc:docMk/>
            <pc:sldMk cId="2609538452" sldId="258"/>
            <ac:spMk id="2" creationId="{1B0037CB-41B2-D01D-FBF8-858E00065267}"/>
          </ac:spMkLst>
        </pc:spChg>
        <pc:spChg chg="add mod">
          <ac:chgData name="Emily Wiersma" userId="b18c919f-f6df-44a5-a4a9-53ce556a806b" providerId="ADAL" clId="{23B2ED3C-A308-4974-970D-49C6379CD264}" dt="2024-12-10T03:11:20.355" v="76" actId="1076"/>
          <ac:spMkLst>
            <pc:docMk/>
            <pc:sldMk cId="2609538452" sldId="258"/>
            <ac:spMk id="6" creationId="{27D7F8F7-6F41-0719-C9D2-67268568C06E}"/>
          </ac:spMkLst>
        </pc:spChg>
      </pc:sldChg>
      <pc:sldChg chg="modSp mod">
        <pc:chgData name="Emily Wiersma" userId="b18c919f-f6df-44a5-a4a9-53ce556a806b" providerId="ADAL" clId="{23B2ED3C-A308-4974-970D-49C6379CD264}" dt="2024-12-10T03:05:19.710" v="2" actId="20577"/>
        <pc:sldMkLst>
          <pc:docMk/>
          <pc:sldMk cId="3375960255" sldId="260"/>
        </pc:sldMkLst>
        <pc:spChg chg="mod">
          <ac:chgData name="Emily Wiersma" userId="b18c919f-f6df-44a5-a4a9-53ce556a806b" providerId="ADAL" clId="{23B2ED3C-A308-4974-970D-49C6379CD264}" dt="2024-12-10T03:05:19.710" v="2" actId="20577"/>
          <ac:spMkLst>
            <pc:docMk/>
            <pc:sldMk cId="3375960255" sldId="260"/>
            <ac:spMk id="7" creationId="{C3236718-88C2-A5B9-8965-D4A3396BDC84}"/>
          </ac:spMkLst>
        </pc:spChg>
      </pc:sldChg>
      <pc:sldChg chg="modSp mod">
        <pc:chgData name="Emily Wiersma" userId="b18c919f-f6df-44a5-a4a9-53ce556a806b" providerId="ADAL" clId="{23B2ED3C-A308-4974-970D-49C6379CD264}" dt="2024-12-10T03:06:11.131" v="3" actId="20577"/>
        <pc:sldMkLst>
          <pc:docMk/>
          <pc:sldMk cId="3402631922" sldId="267"/>
        </pc:sldMkLst>
        <pc:spChg chg="mod">
          <ac:chgData name="Emily Wiersma" userId="b18c919f-f6df-44a5-a4a9-53ce556a806b" providerId="ADAL" clId="{23B2ED3C-A308-4974-970D-49C6379CD264}" dt="2024-12-10T03:06:11.131" v="3" actId="20577"/>
          <ac:spMkLst>
            <pc:docMk/>
            <pc:sldMk cId="3402631922" sldId="267"/>
            <ac:spMk id="6" creationId="{BC6A1ABE-BF61-2A46-1814-4C0EE342C800}"/>
          </ac:spMkLst>
        </pc:spChg>
      </pc:sldChg>
      <pc:sldChg chg="addSp delSp modSp mod">
        <pc:chgData name="Emily Wiersma" userId="b18c919f-f6df-44a5-a4a9-53ce556a806b" providerId="ADAL" clId="{23B2ED3C-A308-4974-970D-49C6379CD264}" dt="2024-12-10T03:23:55.341" v="413" actId="20577"/>
        <pc:sldMkLst>
          <pc:docMk/>
          <pc:sldMk cId="2498399703" sldId="270"/>
        </pc:sldMkLst>
        <pc:spChg chg="add mod">
          <ac:chgData name="Emily Wiersma" userId="b18c919f-f6df-44a5-a4a9-53ce556a806b" providerId="ADAL" clId="{23B2ED3C-A308-4974-970D-49C6379CD264}" dt="2024-12-10T03:23:55.341" v="413" actId="20577"/>
          <ac:spMkLst>
            <pc:docMk/>
            <pc:sldMk cId="2498399703" sldId="270"/>
            <ac:spMk id="3" creationId="{3D0E2822-8C6B-F8DF-3D85-5CF80BAEBD30}"/>
          </ac:spMkLst>
        </pc:spChg>
      </pc:sldChg>
      <pc:sldChg chg="addSp delSp modSp mod">
        <pc:chgData name="Emily Wiersma" userId="b18c919f-f6df-44a5-a4a9-53ce556a806b" providerId="ADAL" clId="{23B2ED3C-A308-4974-970D-49C6379CD264}" dt="2024-12-10T03:23:38.585" v="411" actId="20577"/>
        <pc:sldMkLst>
          <pc:docMk/>
          <pc:sldMk cId="2914206796" sldId="272"/>
        </pc:sldMkLst>
        <pc:spChg chg="add mod">
          <ac:chgData name="Emily Wiersma" userId="b18c919f-f6df-44a5-a4a9-53ce556a806b" providerId="ADAL" clId="{23B2ED3C-A308-4974-970D-49C6379CD264}" dt="2024-12-10T03:23:38.585" v="411" actId="20577"/>
          <ac:spMkLst>
            <pc:docMk/>
            <pc:sldMk cId="2914206796" sldId="272"/>
            <ac:spMk id="7" creationId="{5CDC61C4-813C-5A1B-F8F6-86387985B8FA}"/>
          </ac:spMkLst>
        </pc:spChg>
      </pc:sldChg>
    </pc:docChg>
  </pc:docChgLst>
  <pc:docChgLst>
    <pc:chgData name="Emily Wiersma" userId="S::ewiersma@elon.edu::b18c919f-f6df-44a5-a4a9-53ce556a806b" providerId="AD" clId="Web-{7EEF6B90-B1DC-8234-D657-29C0E8C88F88}"/>
    <pc:docChg chg="addSld delSld modSld sldOrd">
      <pc:chgData name="Emily Wiersma" userId="S::ewiersma@elon.edu::b18c919f-f6df-44a5-a4a9-53ce556a806b" providerId="AD" clId="Web-{7EEF6B90-B1DC-8234-D657-29C0E8C88F88}" dt="2025-02-21T02:56:55.187" v="222"/>
      <pc:docMkLst>
        <pc:docMk/>
      </pc:docMkLst>
      <pc:sldChg chg="modSp ord">
        <pc:chgData name="Emily Wiersma" userId="S::ewiersma@elon.edu::b18c919f-f6df-44a5-a4a9-53ce556a806b" providerId="AD" clId="Web-{7EEF6B90-B1DC-8234-D657-29C0E8C88F88}" dt="2025-02-21T02:56:55.187" v="222"/>
        <pc:sldMkLst>
          <pc:docMk/>
          <pc:sldMk cId="2220444263" sldId="261"/>
        </pc:sldMkLst>
        <pc:spChg chg="mod">
          <ac:chgData name="Emily Wiersma" userId="S::ewiersma@elon.edu::b18c919f-f6df-44a5-a4a9-53ce556a806b" providerId="AD" clId="Web-{7EEF6B90-B1DC-8234-D657-29C0E8C88F88}" dt="2025-02-21T02:41:20.261" v="7" actId="20577"/>
          <ac:spMkLst>
            <pc:docMk/>
            <pc:sldMk cId="2220444263" sldId="261"/>
            <ac:spMk id="3" creationId="{31D623C3-8581-F1E7-D1E0-C539BA77467C}"/>
          </ac:spMkLst>
        </pc:spChg>
      </pc:sldChg>
      <pc:sldChg chg="addSp modSp new del mod modClrScheme chgLayout">
        <pc:chgData name="Emily Wiersma" userId="S::ewiersma@elon.edu::b18c919f-f6df-44a5-a4a9-53ce556a806b" providerId="AD" clId="Web-{7EEF6B90-B1DC-8234-D657-29C0E8C88F88}" dt="2025-02-21T02:51:09.423" v="12"/>
        <pc:sldMkLst>
          <pc:docMk/>
          <pc:sldMk cId="3839905692" sldId="274"/>
        </pc:sldMkLst>
        <pc:spChg chg="mod ord">
          <ac:chgData name="Emily Wiersma" userId="S::ewiersma@elon.edu::b18c919f-f6df-44a5-a4a9-53ce556a806b" providerId="AD" clId="Web-{7EEF6B90-B1DC-8234-D657-29C0E8C88F88}" dt="2025-02-21T02:50:49.797" v="9"/>
          <ac:spMkLst>
            <pc:docMk/>
            <pc:sldMk cId="3839905692" sldId="274"/>
            <ac:spMk id="2" creationId="{CEA31A06-11EA-1E86-A998-D5BBF25B7D68}"/>
          </ac:spMkLst>
        </pc:spChg>
        <pc:spChg chg="mod ord">
          <ac:chgData name="Emily Wiersma" userId="S::ewiersma@elon.edu::b18c919f-f6df-44a5-a4a9-53ce556a806b" providerId="AD" clId="Web-{7EEF6B90-B1DC-8234-D657-29C0E8C88F88}" dt="2025-02-21T02:50:49.797" v="9"/>
          <ac:spMkLst>
            <pc:docMk/>
            <pc:sldMk cId="3839905692" sldId="274"/>
            <ac:spMk id="3" creationId="{1C84155E-8604-E03D-BA96-A348BD854FDF}"/>
          </ac:spMkLst>
        </pc:spChg>
        <pc:spChg chg="add mod ord">
          <ac:chgData name="Emily Wiersma" userId="S::ewiersma@elon.edu::b18c919f-f6df-44a5-a4a9-53ce556a806b" providerId="AD" clId="Web-{7EEF6B90-B1DC-8234-D657-29C0E8C88F88}" dt="2025-02-21T02:50:49.797" v="9"/>
          <ac:spMkLst>
            <pc:docMk/>
            <pc:sldMk cId="3839905692" sldId="274"/>
            <ac:spMk id="4" creationId="{E7DCEE1C-D8DF-8EE1-A359-FC469C401296}"/>
          </ac:spMkLst>
        </pc:spChg>
      </pc:sldChg>
      <pc:sldChg chg="addSp delSp modSp add ord replId">
        <pc:chgData name="Emily Wiersma" userId="S::ewiersma@elon.edu::b18c919f-f6df-44a5-a4a9-53ce556a806b" providerId="AD" clId="Web-{7EEF6B90-B1DC-8234-D657-29C0E8C88F88}" dt="2025-02-21T02:56:43.812" v="219"/>
        <pc:sldMkLst>
          <pc:docMk/>
          <pc:sldMk cId="1427176624" sldId="275"/>
        </pc:sldMkLst>
        <pc:spChg chg="mod">
          <ac:chgData name="Emily Wiersma" userId="S::ewiersma@elon.edu::b18c919f-f6df-44a5-a4a9-53ce556a806b" providerId="AD" clId="Web-{7EEF6B90-B1DC-8234-D657-29C0E8C88F88}" dt="2025-02-21T02:51:42.971" v="40" actId="20577"/>
          <ac:spMkLst>
            <pc:docMk/>
            <pc:sldMk cId="1427176624" sldId="275"/>
            <ac:spMk id="2" creationId="{8104D1EF-F1A9-7C81-D639-E84B749FF1F6}"/>
          </ac:spMkLst>
        </pc:spChg>
        <pc:spChg chg="mod">
          <ac:chgData name="Emily Wiersma" userId="S::ewiersma@elon.edu::b18c919f-f6df-44a5-a4a9-53ce556a806b" providerId="AD" clId="Web-{7EEF6B90-B1DC-8234-D657-29C0E8C88F88}" dt="2025-02-21T02:56:21.530" v="218" actId="20577"/>
          <ac:spMkLst>
            <pc:docMk/>
            <pc:sldMk cId="1427176624" sldId="275"/>
            <ac:spMk id="3" creationId="{F06FBBDA-7AB5-CF32-50C9-2A815C3B1E6F}"/>
          </ac:spMkLst>
        </pc:spChg>
        <pc:spChg chg="del mod">
          <ac:chgData name="Emily Wiersma" userId="S::ewiersma@elon.edu::b18c919f-f6df-44a5-a4a9-53ce556a806b" providerId="AD" clId="Web-{7EEF6B90-B1DC-8234-D657-29C0E8C88F88}" dt="2025-02-21T02:52:18.175" v="110"/>
          <ac:spMkLst>
            <pc:docMk/>
            <pc:sldMk cId="1427176624" sldId="275"/>
            <ac:spMk id="4" creationId="{5D7C9289-6988-ED0E-77F4-77020C29D8FA}"/>
          </ac:spMkLst>
        </pc:spChg>
        <pc:spChg chg="add del mod">
          <ac:chgData name="Emily Wiersma" userId="S::ewiersma@elon.edu::b18c919f-f6df-44a5-a4a9-53ce556a806b" providerId="AD" clId="Web-{7EEF6B90-B1DC-8234-D657-29C0E8C88F88}" dt="2025-02-21T02:52:21.082" v="111"/>
          <ac:spMkLst>
            <pc:docMk/>
            <pc:sldMk cId="1427176624" sldId="275"/>
            <ac:spMk id="7" creationId="{16C790FD-FFCA-3DE1-8393-17849903EF4F}"/>
          </ac:spMkLst>
        </pc:spChg>
        <pc:picChg chg="del">
          <ac:chgData name="Emily Wiersma" userId="S::ewiersma@elon.edu::b18c919f-f6df-44a5-a4a9-53ce556a806b" providerId="AD" clId="Web-{7EEF6B90-B1DC-8234-D657-29C0E8C88F88}" dt="2025-02-21T02:52:14.894" v="108"/>
          <ac:picMkLst>
            <pc:docMk/>
            <pc:sldMk cId="1427176624" sldId="275"/>
            <ac:picMk id="5" creationId="{91164CE6-AAF9-5158-CA68-34194F4E3C13}"/>
          </ac:picMkLst>
        </pc:picChg>
      </pc:sldChg>
      <pc:sldChg chg="add replId">
        <pc:chgData name="Emily Wiersma" userId="S::ewiersma@elon.edu::b18c919f-f6df-44a5-a4a9-53ce556a806b" providerId="AD" clId="Web-{7EEF6B90-B1DC-8234-D657-29C0E8C88F88}" dt="2025-02-21T02:56:47.765" v="220"/>
        <pc:sldMkLst>
          <pc:docMk/>
          <pc:sldMk cId="2498344823" sldId="276"/>
        </pc:sldMkLst>
      </pc:sldChg>
      <pc:sldChg chg="add replId">
        <pc:chgData name="Emily Wiersma" userId="S::ewiersma@elon.edu::b18c919f-f6df-44a5-a4a9-53ce556a806b" providerId="AD" clId="Web-{7EEF6B90-B1DC-8234-D657-29C0E8C88F88}" dt="2025-02-21T02:56:51.952" v="221"/>
        <pc:sldMkLst>
          <pc:docMk/>
          <pc:sldMk cId="3466338916" sldId="277"/>
        </pc:sldMkLst>
      </pc:sldChg>
    </pc:docChg>
  </pc:docChgLst>
  <pc:docChgLst>
    <pc:chgData name="Manny Campos" userId="S::ecampos2@elon.edu::0fdda1ae-6992-4ae5-adfd-9799e61551df" providerId="AD" clId="Web-{0C7C8217-B724-1574-AB70-7DD762E98A36}"/>
    <pc:docChg chg="modSld">
      <pc:chgData name="Manny Campos" userId="S::ecampos2@elon.edu::0fdda1ae-6992-4ae5-adfd-9799e61551df" providerId="AD" clId="Web-{0C7C8217-B724-1574-AB70-7DD762E98A36}" dt="2025-02-21T16:35:38.508" v="27" actId="20577"/>
      <pc:docMkLst>
        <pc:docMk/>
      </pc:docMkLst>
      <pc:sldChg chg="modSp">
        <pc:chgData name="Manny Campos" userId="S::ecampos2@elon.edu::0fdda1ae-6992-4ae5-adfd-9799e61551df" providerId="AD" clId="Web-{0C7C8217-B724-1574-AB70-7DD762E98A36}" dt="2025-02-21T16:35:38.508" v="27" actId="20577"/>
        <pc:sldMkLst>
          <pc:docMk/>
          <pc:sldMk cId="2644064996" sldId="271"/>
        </pc:sldMkLst>
        <pc:spChg chg="mod">
          <ac:chgData name="Manny Campos" userId="S::ecampos2@elon.edu::0fdda1ae-6992-4ae5-adfd-9799e61551df" providerId="AD" clId="Web-{0C7C8217-B724-1574-AB70-7DD762E98A36}" dt="2025-02-21T16:35:38.508" v="27" actId="20577"/>
          <ac:spMkLst>
            <pc:docMk/>
            <pc:sldMk cId="2644064996" sldId="271"/>
            <ac:spMk id="3" creationId="{E34E717E-E3E4-E41A-08BD-81121AA8D242}"/>
          </ac:spMkLst>
        </pc:spChg>
      </pc:sldChg>
    </pc:docChg>
  </pc:docChgLst>
  <pc:docChgLst>
    <pc:chgData name="Emily Wiersma" userId="S::ewiersma@elon.edu::b18c919f-f6df-44a5-a4a9-53ce556a806b" providerId="AD" clId="Web-{3F0996DB-8661-E02A-FEF5-F11FAE4ED2F0}"/>
    <pc:docChg chg="addSld modSld">
      <pc:chgData name="Emily Wiersma" userId="S::ewiersma@elon.edu::b18c919f-f6df-44a5-a4a9-53ce556a806b" providerId="AD" clId="Web-{3F0996DB-8661-E02A-FEF5-F11FAE4ED2F0}" dt="2024-12-13T03:44:22.038" v="165" actId="20577"/>
      <pc:docMkLst>
        <pc:docMk/>
      </pc:docMkLst>
      <pc:sldChg chg="modSp add replId">
        <pc:chgData name="Emily Wiersma" userId="S::ewiersma@elon.edu::b18c919f-f6df-44a5-a4a9-53ce556a806b" providerId="AD" clId="Web-{3F0996DB-8661-E02A-FEF5-F11FAE4ED2F0}" dt="2024-12-13T03:44:22.038" v="165" actId="20577"/>
        <pc:sldMkLst>
          <pc:docMk/>
          <pc:sldMk cId="3767658913" sldId="273"/>
        </pc:sldMkLst>
      </pc:sldChg>
    </pc:docChg>
  </pc:docChgLst>
  <pc:docChgLst>
    <pc:chgData name="Emily Wiersma" userId="S::ewiersma@elon.edu::b18c919f-f6df-44a5-a4a9-53ce556a806b" providerId="AD" clId="Web-{EB3DD762-15EC-E672-BC51-946F181E8660}"/>
    <pc:docChg chg="addSld modSld sldOrd">
      <pc:chgData name="Emily Wiersma" userId="S::ewiersma@elon.edu::b18c919f-f6df-44a5-a4a9-53ce556a806b" providerId="AD" clId="Web-{EB3DD762-15EC-E672-BC51-946F181E8660}" dt="2024-12-10T02:20:18.450" v="869" actId="20577"/>
      <pc:docMkLst>
        <pc:docMk/>
      </pc:docMkLst>
      <pc:sldChg chg="modSp">
        <pc:chgData name="Emily Wiersma" userId="S::ewiersma@elon.edu::b18c919f-f6df-44a5-a4a9-53ce556a806b" providerId="AD" clId="Web-{EB3DD762-15EC-E672-BC51-946F181E8660}" dt="2024-12-10T02:02:40.395" v="5" actId="20577"/>
        <pc:sldMkLst>
          <pc:docMk/>
          <pc:sldMk cId="575595198" sldId="264"/>
        </pc:sldMkLst>
        <pc:spChg chg="mod">
          <ac:chgData name="Emily Wiersma" userId="S::ewiersma@elon.edu::b18c919f-f6df-44a5-a4a9-53ce556a806b" providerId="AD" clId="Web-{EB3DD762-15EC-E672-BC51-946F181E8660}" dt="2024-12-10T02:02:40.395" v="5" actId="20577"/>
          <ac:spMkLst>
            <pc:docMk/>
            <pc:sldMk cId="575595198" sldId="264"/>
            <ac:spMk id="9" creationId="{EA3E9776-044E-9697-FD10-B79C32A332C5}"/>
          </ac:spMkLst>
        </pc:spChg>
      </pc:sldChg>
      <pc:sldChg chg="modSp add ord replId">
        <pc:chgData name="Emily Wiersma" userId="S::ewiersma@elon.edu::b18c919f-f6df-44a5-a4a9-53ce556a806b" providerId="AD" clId="Web-{EB3DD762-15EC-E672-BC51-946F181E8660}" dt="2024-12-10T02:02:49.630" v="6"/>
        <pc:sldMkLst>
          <pc:docMk/>
          <pc:sldMk cId="3557707475" sldId="269"/>
        </pc:sldMkLst>
      </pc:sldChg>
      <pc:sldChg chg="modSp add replId">
        <pc:chgData name="Emily Wiersma" userId="S::ewiersma@elon.edu::b18c919f-f6df-44a5-a4a9-53ce556a806b" providerId="AD" clId="Web-{EB3DD762-15EC-E672-BC51-946F181E8660}" dt="2024-12-10T02:20:18.450" v="869" actId="20577"/>
        <pc:sldMkLst>
          <pc:docMk/>
          <pc:sldMk cId="2914206796" sldId="272"/>
        </pc:sldMkLst>
      </pc:sldChg>
    </pc:docChg>
  </pc:docChgLst>
  <pc:docChgLst>
    <pc:chgData name="Manny Campos" userId="S::ecampos2@elon.edu::0fdda1ae-6992-4ae5-adfd-9799e61551df" providerId="AD" clId="Web-{F2DB6BB8-7461-0F14-F9DF-7B67E5248EB6}"/>
    <pc:docChg chg="mod">
      <pc:chgData name="Manny Campos" userId="S::ecampos2@elon.edu::0fdda1ae-6992-4ae5-adfd-9799e61551df" providerId="AD" clId="Web-{F2DB6BB8-7461-0F14-F9DF-7B67E5248EB6}" dt="2025-02-21T13:10:20.316" v="0"/>
      <pc:docMkLst>
        <pc:docMk/>
      </pc:docMkLst>
    </pc:docChg>
  </pc:docChgLst>
  <pc:docChgLst>
    <pc:chgData name="Emily Wiersma" userId="S::ewiersma@elon.edu::b18c919f-f6df-44a5-a4a9-53ce556a806b" providerId="AD" clId="Web-{ECAD7082-A442-6841-008F-F1E3EAFBF486}"/>
    <pc:docChg chg="addSld delSld modSld">
      <pc:chgData name="Emily Wiersma" userId="S::ewiersma@elon.edu::b18c919f-f6df-44a5-a4a9-53ce556a806b" providerId="AD" clId="Web-{ECAD7082-A442-6841-008F-F1E3EAFBF486}" dt="2025-02-17T00:17:30.811" v="68" actId="1076"/>
      <pc:docMkLst>
        <pc:docMk/>
      </pc:docMkLst>
      <pc:sldChg chg="modSp">
        <pc:chgData name="Emily Wiersma" userId="S::ewiersma@elon.edu::b18c919f-f6df-44a5-a4a9-53ce556a806b" providerId="AD" clId="Web-{ECAD7082-A442-6841-008F-F1E3EAFBF486}" dt="2025-02-17T00:08:09.466" v="21" actId="20577"/>
        <pc:sldMkLst>
          <pc:docMk/>
          <pc:sldMk cId="2609538452" sldId="258"/>
        </pc:sldMkLst>
        <pc:spChg chg="mod">
          <ac:chgData name="Emily Wiersma" userId="S::ewiersma@elon.edu::b18c919f-f6df-44a5-a4a9-53ce556a806b" providerId="AD" clId="Web-{ECAD7082-A442-6841-008F-F1E3EAFBF486}" dt="2025-02-17T00:08:09.466" v="21" actId="20577"/>
          <ac:spMkLst>
            <pc:docMk/>
            <pc:sldMk cId="2609538452" sldId="258"/>
            <ac:spMk id="6" creationId="{27D7F8F7-6F41-0719-C9D2-67268568C06E}"/>
          </ac:spMkLst>
        </pc:spChg>
      </pc:sldChg>
      <pc:sldChg chg="modSp">
        <pc:chgData name="Emily Wiersma" userId="S::ewiersma@elon.edu::b18c919f-f6df-44a5-a4a9-53ce556a806b" providerId="AD" clId="Web-{ECAD7082-A442-6841-008F-F1E3EAFBF486}" dt="2025-02-17T00:07:48.388" v="18" actId="20577"/>
        <pc:sldMkLst>
          <pc:docMk/>
          <pc:sldMk cId="1837275195" sldId="259"/>
        </pc:sldMkLst>
        <pc:spChg chg="mod">
          <ac:chgData name="Emily Wiersma" userId="S::ewiersma@elon.edu::b18c919f-f6df-44a5-a4a9-53ce556a806b" providerId="AD" clId="Web-{ECAD7082-A442-6841-008F-F1E3EAFBF486}" dt="2025-02-17T00:07:48.388" v="18" actId="20577"/>
          <ac:spMkLst>
            <pc:docMk/>
            <pc:sldMk cId="1837275195" sldId="259"/>
            <ac:spMk id="9" creationId="{1620E0E6-44A7-E164-870E-639E07BC5DB6}"/>
          </ac:spMkLst>
        </pc:spChg>
      </pc:sldChg>
      <pc:sldChg chg="modSp">
        <pc:chgData name="Emily Wiersma" userId="S::ewiersma@elon.edu::b18c919f-f6df-44a5-a4a9-53ce556a806b" providerId="AD" clId="Web-{ECAD7082-A442-6841-008F-F1E3EAFBF486}" dt="2025-02-17T00:08:36.748" v="45" actId="20577"/>
        <pc:sldMkLst>
          <pc:docMk/>
          <pc:sldMk cId="2220444263" sldId="261"/>
        </pc:sldMkLst>
        <pc:spChg chg="mod">
          <ac:chgData name="Emily Wiersma" userId="S::ewiersma@elon.edu::b18c919f-f6df-44a5-a4a9-53ce556a806b" providerId="AD" clId="Web-{ECAD7082-A442-6841-008F-F1E3EAFBF486}" dt="2025-02-17T00:08:36.748" v="45" actId="20577"/>
          <ac:spMkLst>
            <pc:docMk/>
            <pc:sldMk cId="2220444263" sldId="261"/>
            <ac:spMk id="3" creationId="{31D623C3-8581-F1E7-D1E0-C539BA77467C}"/>
          </ac:spMkLst>
        </pc:spChg>
      </pc:sldChg>
      <pc:sldChg chg="addSp delSp modSp">
        <pc:chgData name="Emily Wiersma" userId="S::ewiersma@elon.edu::b18c919f-f6df-44a5-a4a9-53ce556a806b" providerId="AD" clId="Web-{ECAD7082-A442-6841-008F-F1E3EAFBF486}" dt="2025-02-17T00:11:19.409" v="55" actId="1076"/>
        <pc:sldMkLst>
          <pc:docMk/>
          <pc:sldMk cId="575595198" sldId="264"/>
        </pc:sldMkLst>
        <pc:spChg chg="mod">
          <ac:chgData name="Emily Wiersma" userId="S::ewiersma@elon.edu::b18c919f-f6df-44a5-a4a9-53ce556a806b" providerId="AD" clId="Web-{ECAD7082-A442-6841-008F-F1E3EAFBF486}" dt="2025-02-17T00:01:13.985" v="5" actId="20577"/>
          <ac:spMkLst>
            <pc:docMk/>
            <pc:sldMk cId="575595198" sldId="264"/>
            <ac:spMk id="8" creationId="{555A9493-C64E-3106-5521-3791588BC5DB}"/>
          </ac:spMkLst>
        </pc:spChg>
        <pc:spChg chg="mod">
          <ac:chgData name="Emily Wiersma" userId="S::ewiersma@elon.edu::b18c919f-f6df-44a5-a4a9-53ce556a806b" providerId="AD" clId="Web-{ECAD7082-A442-6841-008F-F1E3EAFBF486}" dt="2025-02-17T00:11:10.565" v="54" actId="20577"/>
          <ac:spMkLst>
            <pc:docMk/>
            <pc:sldMk cId="575595198" sldId="264"/>
            <ac:spMk id="9" creationId="{EA3E9776-044E-9697-FD10-B79C32A332C5}"/>
          </ac:spMkLst>
        </pc:spChg>
        <pc:picChg chg="add mod">
          <ac:chgData name="Emily Wiersma" userId="S::ewiersma@elon.edu::b18c919f-f6df-44a5-a4a9-53ce556a806b" providerId="AD" clId="Web-{ECAD7082-A442-6841-008F-F1E3EAFBF486}" dt="2025-02-17T00:11:19.409" v="55" actId="1076"/>
          <ac:picMkLst>
            <pc:docMk/>
            <pc:sldMk cId="575595198" sldId="264"/>
            <ac:picMk id="2" creationId="{554C171C-CAFC-CE00-664E-470A364B3A77}"/>
          </ac:picMkLst>
        </pc:picChg>
      </pc:sldChg>
      <pc:sldChg chg="del">
        <pc:chgData name="Emily Wiersma" userId="S::ewiersma@elon.edu::b18c919f-f6df-44a5-a4a9-53ce556a806b" providerId="AD" clId="Web-{ECAD7082-A442-6841-008F-F1E3EAFBF486}" dt="2025-02-17T00:00:40.141" v="0"/>
        <pc:sldMkLst>
          <pc:docMk/>
          <pc:sldMk cId="3557707475" sldId="269"/>
        </pc:sldMkLst>
      </pc:sldChg>
      <pc:sldChg chg="addSp delSp modSp new mod setBg modClrScheme setClrOvrMap chgLayout">
        <pc:chgData name="Emily Wiersma" userId="S::ewiersma@elon.edu::b18c919f-f6df-44a5-a4a9-53ce556a806b" providerId="AD" clId="Web-{ECAD7082-A442-6841-008F-F1E3EAFBF486}" dt="2025-02-17T00:17:30.811" v="68" actId="1076"/>
        <pc:sldMkLst>
          <pc:docMk/>
          <pc:sldMk cId="1306368368" sldId="273"/>
        </pc:sldMkLst>
        <pc:spChg chg="add">
          <ac:chgData name="Emily Wiersma" userId="S::ewiersma@elon.edu::b18c919f-f6df-44a5-a4a9-53ce556a806b" providerId="AD" clId="Web-{ECAD7082-A442-6841-008F-F1E3EAFBF486}" dt="2025-02-17T00:17:14.185" v="65"/>
          <ac:spMkLst>
            <pc:docMk/>
            <pc:sldMk cId="1306368368" sldId="273"/>
            <ac:spMk id="22" creationId="{F9E75D15-CF17-4901-A858-1470ED65977D}"/>
          </ac:spMkLst>
        </pc:spChg>
        <pc:spChg chg="add">
          <ac:chgData name="Emily Wiersma" userId="S::ewiersma@elon.edu::b18c919f-f6df-44a5-a4a9-53ce556a806b" providerId="AD" clId="Web-{ECAD7082-A442-6841-008F-F1E3EAFBF486}" dt="2025-02-17T00:17:14.185" v="65"/>
          <ac:spMkLst>
            <pc:docMk/>
            <pc:sldMk cId="1306368368" sldId="273"/>
            <ac:spMk id="24" creationId="{BDF323B8-8C06-4F56-BB4B-B8857128A096}"/>
          </ac:spMkLst>
        </pc:spChg>
        <pc:picChg chg="add mod">
          <ac:chgData name="Emily Wiersma" userId="S::ewiersma@elon.edu::b18c919f-f6df-44a5-a4a9-53ce556a806b" providerId="AD" clId="Web-{ECAD7082-A442-6841-008F-F1E3EAFBF486}" dt="2025-02-17T00:17:30.811" v="68" actId="1076"/>
          <ac:picMkLst>
            <pc:docMk/>
            <pc:sldMk cId="1306368368" sldId="273"/>
            <ac:picMk id="5" creationId="{23FA427C-D06C-7C07-1ACE-533A7F70797C}"/>
          </ac:picMkLst>
        </pc:picChg>
      </pc:sldChg>
    </pc:docChg>
  </pc:docChgLst>
  <pc:docChgLst>
    <pc:chgData name="Aniya Scott" userId="S::ascott48@elon.edu::06c8b313-ef4c-4fb0-b65e-dc8e14dfa5a6" providerId="AD" clId="Web-{78702500-958C-6607-48AB-7C1ABF445A9B}"/>
    <pc:docChg chg="mod modSld">
      <pc:chgData name="Aniya Scott" userId="S::ascott48@elon.edu::06c8b313-ef4c-4fb0-b65e-dc8e14dfa5a6" providerId="AD" clId="Web-{78702500-958C-6607-48AB-7C1ABF445A9B}" dt="2025-02-21T19:30:19.031" v="1068" actId="20577"/>
      <pc:docMkLst>
        <pc:docMk/>
      </pc:docMkLst>
      <pc:sldChg chg="modSp">
        <pc:chgData name="Aniya Scott" userId="S::ascott48@elon.edu::06c8b313-ef4c-4fb0-b65e-dc8e14dfa5a6" providerId="AD" clId="Web-{78702500-958C-6607-48AB-7C1ABF445A9B}" dt="2025-02-21T19:30:19.031" v="1068" actId="20577"/>
        <pc:sldMkLst>
          <pc:docMk/>
          <pc:sldMk cId="1381813848" sldId="266"/>
        </pc:sldMkLst>
        <pc:spChg chg="mod">
          <ac:chgData name="Aniya Scott" userId="S::ascott48@elon.edu::06c8b313-ef4c-4fb0-b65e-dc8e14dfa5a6" providerId="AD" clId="Web-{78702500-958C-6607-48AB-7C1ABF445A9B}" dt="2025-02-21T18:45:19.289" v="463" actId="20577"/>
          <ac:spMkLst>
            <pc:docMk/>
            <pc:sldMk cId="1381813848" sldId="266"/>
            <ac:spMk id="4" creationId="{5A55BE54-788B-417C-5674-BD3298A16639}"/>
          </ac:spMkLst>
        </pc:spChg>
        <pc:spChg chg="mod">
          <ac:chgData name="Aniya Scott" userId="S::ascott48@elon.edu::06c8b313-ef4c-4fb0-b65e-dc8e14dfa5a6" providerId="AD" clId="Web-{78702500-958C-6607-48AB-7C1ABF445A9B}" dt="2025-02-21T19:17:52.068" v="844" actId="20577"/>
          <ac:spMkLst>
            <pc:docMk/>
            <pc:sldMk cId="1381813848" sldId="266"/>
            <ac:spMk id="6" creationId="{E6EFF9FC-2AC3-6AA4-8450-D9C04B412740}"/>
          </ac:spMkLst>
        </pc:spChg>
        <pc:spChg chg="mod">
          <ac:chgData name="Aniya Scott" userId="S::ascott48@elon.edu::06c8b313-ef4c-4fb0-b65e-dc8e14dfa5a6" providerId="AD" clId="Web-{78702500-958C-6607-48AB-7C1ABF445A9B}" dt="2025-02-21T19:30:19.031" v="1068" actId="20577"/>
          <ac:spMkLst>
            <pc:docMk/>
            <pc:sldMk cId="1381813848" sldId="266"/>
            <ac:spMk id="8" creationId="{73A15B58-D5B8-D31E-B713-ECDB236DB1DF}"/>
          </ac:spMkLst>
        </pc:spChg>
      </pc:sldChg>
    </pc:docChg>
  </pc:docChgLst>
  <pc:docChgLst>
    <pc:chgData name="Emily Wiersma" userId="S::ewiersma@elon.edu::b18c919f-f6df-44a5-a4a9-53ce556a806b" providerId="AD" clId="Web-{2EDB5B80-2F27-CB26-027D-20A8E2180878}"/>
    <pc:docChg chg="modSld">
      <pc:chgData name="Emily Wiersma" userId="S::ewiersma@elon.edu::b18c919f-f6df-44a5-a4a9-53ce556a806b" providerId="AD" clId="Web-{2EDB5B80-2F27-CB26-027D-20A8E2180878}" dt="2024-12-13T16:12:25.499" v="20" actId="1076"/>
      <pc:docMkLst>
        <pc:docMk/>
      </pc:docMkLst>
    </pc:docChg>
  </pc:docChgLst>
  <pc:docChgLst>
    <pc:chgData name="Emily Wiersma" userId="b18c919f-f6df-44a5-a4a9-53ce556a806b" providerId="ADAL" clId="{91555AE1-9E5A-495B-8B5B-9C95E22730C5}"/>
    <pc:docChg chg="modSld">
      <pc:chgData name="Emily Wiersma" userId="b18c919f-f6df-44a5-a4a9-53ce556a806b" providerId="ADAL" clId="{91555AE1-9E5A-495B-8B5B-9C95E22730C5}" dt="2025-02-22T13:26:05.011" v="16"/>
      <pc:docMkLst>
        <pc:docMk/>
      </pc:docMkLst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109857222" sldId="256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2609538452" sldId="258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1837275195" sldId="259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3375960255" sldId="260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2220444263" sldId="261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3667390673" sldId="263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575595198" sldId="264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2333812290" sldId="265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3402631922" sldId="267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22415103" sldId="268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1306368368" sldId="273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1427176624" sldId="275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2498344823" sldId="276"/>
        </pc:sldMkLst>
      </pc:sldChg>
      <pc:sldChg chg="modTransition">
        <pc:chgData name="Emily Wiersma" userId="b18c919f-f6df-44a5-a4a9-53ce556a806b" providerId="ADAL" clId="{91555AE1-9E5A-495B-8B5B-9C95E22730C5}" dt="2025-02-22T13:26:05.011" v="16"/>
        <pc:sldMkLst>
          <pc:docMk/>
          <pc:sldMk cId="3466338916" sldId="277"/>
        </pc:sldMkLst>
      </pc:sldChg>
    </pc:docChg>
  </pc:docChgLst>
  <pc:docChgLst>
    <pc:chgData name="Emmanuel Campos" userId="S::ecampos2@elon.edu::0fdda1ae-6992-4ae5-adfd-9799e61551df" providerId="AD" clId="Web-{AFCF7326-FE74-6A45-47A1-8AB10DF28AE1}"/>
    <pc:docChg chg="modSld">
      <pc:chgData name="Emmanuel Campos" userId="S::ecampos2@elon.edu::0fdda1ae-6992-4ae5-adfd-9799e61551df" providerId="AD" clId="Web-{AFCF7326-FE74-6A45-47A1-8AB10DF28AE1}" dt="2025-01-25T01:45:38.809" v="480" actId="20577"/>
      <pc:docMkLst>
        <pc:docMk/>
      </pc:docMkLst>
      <pc:sldChg chg="modSp">
        <pc:chgData name="Emmanuel Campos" userId="S::ecampos2@elon.edu::0fdda1ae-6992-4ae5-adfd-9799e61551df" providerId="AD" clId="Web-{AFCF7326-FE74-6A45-47A1-8AB10DF28AE1}" dt="2025-01-25T01:39:04.571" v="232" actId="20577"/>
        <pc:sldMkLst>
          <pc:docMk/>
          <pc:sldMk cId="2498399703" sldId="270"/>
        </pc:sldMkLst>
        <pc:spChg chg="mod">
          <ac:chgData name="Emmanuel Campos" userId="S::ecampos2@elon.edu::0fdda1ae-6992-4ae5-adfd-9799e61551df" providerId="AD" clId="Web-{AFCF7326-FE74-6A45-47A1-8AB10DF28AE1}" dt="2025-01-25T01:39:04.571" v="232" actId="20577"/>
          <ac:spMkLst>
            <pc:docMk/>
            <pc:sldMk cId="2498399703" sldId="270"/>
            <ac:spMk id="3" creationId="{3D0E2822-8C6B-F8DF-3D85-5CF80BAEBD30}"/>
          </ac:spMkLst>
        </pc:spChg>
      </pc:sldChg>
      <pc:sldChg chg="modSp">
        <pc:chgData name="Emmanuel Campos" userId="S::ecampos2@elon.edu::0fdda1ae-6992-4ae5-adfd-9799e61551df" providerId="AD" clId="Web-{AFCF7326-FE74-6A45-47A1-8AB10DF28AE1}" dt="2025-01-25T01:45:38.809" v="480" actId="20577"/>
        <pc:sldMkLst>
          <pc:docMk/>
          <pc:sldMk cId="2644064996" sldId="271"/>
        </pc:sldMkLst>
        <pc:spChg chg="mod">
          <ac:chgData name="Emmanuel Campos" userId="S::ecampos2@elon.edu::0fdda1ae-6992-4ae5-adfd-9799e61551df" providerId="AD" clId="Web-{AFCF7326-FE74-6A45-47A1-8AB10DF28AE1}" dt="2025-01-25T01:45:38.809" v="480" actId="20577"/>
          <ac:spMkLst>
            <pc:docMk/>
            <pc:sldMk cId="2644064996" sldId="271"/>
            <ac:spMk id="3" creationId="{E34E717E-E3E4-E41A-08BD-81121AA8D242}"/>
          </ac:spMkLst>
        </pc:spChg>
      </pc:sldChg>
      <pc:sldChg chg="modSp">
        <pc:chgData name="Emmanuel Campos" userId="S::ecampos2@elon.edu::0fdda1ae-6992-4ae5-adfd-9799e61551df" providerId="AD" clId="Web-{AFCF7326-FE74-6A45-47A1-8AB10DF28AE1}" dt="2025-01-25T01:44:26.183" v="435" actId="20577"/>
        <pc:sldMkLst>
          <pc:docMk/>
          <pc:sldMk cId="2914206796" sldId="272"/>
        </pc:sldMkLst>
        <pc:spChg chg="mod">
          <ac:chgData name="Emmanuel Campos" userId="S::ecampos2@elon.edu::0fdda1ae-6992-4ae5-adfd-9799e61551df" providerId="AD" clId="Web-{AFCF7326-FE74-6A45-47A1-8AB10DF28AE1}" dt="2025-01-25T01:44:26.183" v="435" actId="20577"/>
          <ac:spMkLst>
            <pc:docMk/>
            <pc:sldMk cId="2914206796" sldId="272"/>
            <ac:spMk id="7" creationId="{5CDC61C4-813C-5A1B-F8F6-86387985B8FA}"/>
          </ac:spMkLst>
        </pc:spChg>
      </pc:sldChg>
    </pc:docChg>
  </pc:docChgLst>
  <pc:docChgLst>
    <pc:chgData name="Gabriela Vazquez" userId="S::gvazquez3@elon.edu::d9bdcd9c-4c03-466a-8e7f-5c74f6620f80" providerId="AD" clId="Web-{874D9E04-8D5C-BE3C-01AB-D1C933AF2D3A}"/>
    <pc:docChg chg="modSld">
      <pc:chgData name="Gabriela Vazquez" userId="S::gvazquez3@elon.edu::d9bdcd9c-4c03-466a-8e7f-5c74f6620f80" providerId="AD" clId="Web-{874D9E04-8D5C-BE3C-01AB-D1C933AF2D3A}" dt="2025-01-24T20:06:32.011" v="22" actId="1076"/>
      <pc:docMkLst>
        <pc:docMk/>
      </pc:docMkLst>
      <pc:sldChg chg="addSp modSp">
        <pc:chgData name="Gabriela Vazquez" userId="S::gvazquez3@elon.edu::d9bdcd9c-4c03-466a-8e7f-5c74f6620f80" providerId="AD" clId="Web-{874D9E04-8D5C-BE3C-01AB-D1C933AF2D3A}" dt="2025-01-24T20:06:32.011" v="22" actId="1076"/>
        <pc:sldMkLst>
          <pc:docMk/>
          <pc:sldMk cId="2220444263" sldId="261"/>
        </pc:sldMkLst>
        <pc:spChg chg="mod">
          <ac:chgData name="Gabriela Vazquez" userId="S::gvazquez3@elon.edu::d9bdcd9c-4c03-466a-8e7f-5c74f6620f80" providerId="AD" clId="Web-{874D9E04-8D5C-BE3C-01AB-D1C933AF2D3A}" dt="2025-01-24T20:06:32.011" v="22" actId="1076"/>
          <ac:spMkLst>
            <pc:docMk/>
            <pc:sldMk cId="2220444263" sldId="261"/>
            <ac:spMk id="4" creationId="{67591837-3664-3B12-03E2-516E61E8A139}"/>
          </ac:spMkLst>
        </pc:spChg>
        <pc:picChg chg="add mod">
          <ac:chgData name="Gabriela Vazquez" userId="S::gvazquez3@elon.edu::d9bdcd9c-4c03-466a-8e7f-5c74f6620f80" providerId="AD" clId="Web-{874D9E04-8D5C-BE3C-01AB-D1C933AF2D3A}" dt="2025-01-24T20:01:48.357" v="13" actId="1076"/>
          <ac:picMkLst>
            <pc:docMk/>
            <pc:sldMk cId="2220444263" sldId="261"/>
            <ac:picMk id="5" creationId="{57A4AD4A-0A25-D237-91CC-96C3854BE88A}"/>
          </ac:picMkLst>
        </pc:picChg>
      </pc:sldChg>
    </pc:docChg>
  </pc:docChgLst>
  <pc:docChgLst>
    <pc:chgData name="Emily Wiersma" userId="S::ewiersma@elon.edu::b18c919f-f6df-44a5-a4a9-53ce556a806b" providerId="AD" clId="Web-{DC18189A-9A52-62FD-DACB-45D368761EC7}"/>
    <pc:docChg chg="modSld">
      <pc:chgData name="Emily Wiersma" userId="S::ewiersma@elon.edu::b18c919f-f6df-44a5-a4a9-53ce556a806b" providerId="AD" clId="Web-{DC18189A-9A52-62FD-DACB-45D368761EC7}" dt="2025-01-02T16:54:43.646" v="3" actId="20577"/>
      <pc:docMkLst>
        <pc:docMk/>
      </pc:docMkLst>
      <pc:sldChg chg="modSp">
        <pc:chgData name="Emily Wiersma" userId="S::ewiersma@elon.edu::b18c919f-f6df-44a5-a4a9-53ce556a806b" providerId="AD" clId="Web-{DC18189A-9A52-62FD-DACB-45D368761EC7}" dt="2025-01-02T16:54:43.646" v="3" actId="20577"/>
        <pc:sldMkLst>
          <pc:docMk/>
          <pc:sldMk cId="2498399703" sldId="270"/>
        </pc:sldMkLst>
        <pc:spChg chg="mod">
          <ac:chgData name="Emily Wiersma" userId="S::ewiersma@elon.edu::b18c919f-f6df-44a5-a4a9-53ce556a806b" providerId="AD" clId="Web-{DC18189A-9A52-62FD-DACB-45D368761EC7}" dt="2025-01-02T16:54:43.646" v="3" actId="20577"/>
          <ac:spMkLst>
            <pc:docMk/>
            <pc:sldMk cId="2498399703" sldId="270"/>
            <ac:spMk id="3" creationId="{3D0E2822-8C6B-F8DF-3D85-5CF80BAEBD30}"/>
          </ac:spMkLst>
        </pc:spChg>
      </pc:sldChg>
    </pc:docChg>
  </pc:docChgLst>
  <pc:docChgLst>
    <pc:chgData name="Kim Pyne" userId="S::kpyne@elon.edu::aedc4435-2575-4030-880b-2c6e2bc9d672" providerId="AD" clId="Web-{77F0FB18-1F8A-1215-57E8-2DC342944F6D}"/>
    <pc:docChg chg="modSld">
      <pc:chgData name="Kim Pyne" userId="S::kpyne@elon.edu::aedc4435-2575-4030-880b-2c6e2bc9d672" providerId="AD" clId="Web-{77F0FB18-1F8A-1215-57E8-2DC342944F6D}" dt="2024-12-14T13:41:59.053" v="189" actId="20577"/>
      <pc:docMkLst>
        <pc:docMk/>
      </pc:docMkLst>
      <pc:sldChg chg="modSp">
        <pc:chgData name="Kim Pyne" userId="S::kpyne@elon.edu::aedc4435-2575-4030-880b-2c6e2bc9d672" providerId="AD" clId="Web-{77F0FB18-1F8A-1215-57E8-2DC342944F6D}" dt="2024-12-14T13:37:30.131" v="140" actId="20577"/>
        <pc:sldMkLst>
          <pc:docMk/>
          <pc:sldMk cId="2644064996" sldId="271"/>
        </pc:sldMkLst>
        <pc:spChg chg="mod">
          <ac:chgData name="Kim Pyne" userId="S::kpyne@elon.edu::aedc4435-2575-4030-880b-2c6e2bc9d672" providerId="AD" clId="Web-{77F0FB18-1F8A-1215-57E8-2DC342944F6D}" dt="2024-12-14T13:37:30.131" v="140" actId="20577"/>
          <ac:spMkLst>
            <pc:docMk/>
            <pc:sldMk cId="2644064996" sldId="271"/>
            <ac:spMk id="3" creationId="{E34E717E-E3E4-E41A-08BD-81121AA8D242}"/>
          </ac:spMkLst>
        </pc:spChg>
      </pc:sldChg>
      <pc:sldChg chg="modSp">
        <pc:chgData name="Kim Pyne" userId="S::kpyne@elon.edu::aedc4435-2575-4030-880b-2c6e2bc9d672" providerId="AD" clId="Web-{77F0FB18-1F8A-1215-57E8-2DC342944F6D}" dt="2024-12-14T13:41:59.053" v="189" actId="20577"/>
        <pc:sldMkLst>
          <pc:docMk/>
          <pc:sldMk cId="2914206796" sldId="272"/>
        </pc:sldMkLst>
        <pc:spChg chg="mod">
          <ac:chgData name="Kim Pyne" userId="S::kpyne@elon.edu::aedc4435-2575-4030-880b-2c6e2bc9d672" providerId="AD" clId="Web-{77F0FB18-1F8A-1215-57E8-2DC342944F6D}" dt="2024-12-14T13:41:59.053" v="189" actId="20577"/>
          <ac:spMkLst>
            <pc:docMk/>
            <pc:sldMk cId="2914206796" sldId="272"/>
            <ac:spMk id="7" creationId="{5CDC61C4-813C-5A1B-F8F6-86387985B8FA}"/>
          </ac:spMkLst>
        </pc:spChg>
      </pc:sldChg>
    </pc:docChg>
  </pc:docChgLst>
  <pc:docChgLst>
    <pc:chgData name="Emily Wiersma" userId="S::ewiersma@elon.edu::b18c919f-f6df-44a5-a4a9-53ce556a806b" providerId="AD" clId="Web-{C7C3C7E7-3DF5-8A10-349E-F71F7B4E67F5}"/>
    <pc:docChg chg="modSld">
      <pc:chgData name="Emily Wiersma" userId="S::ewiersma@elon.edu::b18c919f-f6df-44a5-a4a9-53ce556a806b" providerId="AD" clId="Web-{C7C3C7E7-3DF5-8A10-349E-F71F7B4E67F5}" dt="2025-01-24T13:39:19.821" v="6" actId="1076"/>
      <pc:docMkLst>
        <pc:docMk/>
      </pc:docMkLst>
      <pc:sldChg chg="modSp">
        <pc:chgData name="Emily Wiersma" userId="S::ewiersma@elon.edu::b18c919f-f6df-44a5-a4a9-53ce556a806b" providerId="AD" clId="Web-{C7C3C7E7-3DF5-8A10-349E-F71F7B4E67F5}" dt="2025-01-24T13:39:19.821" v="6" actId="1076"/>
        <pc:sldMkLst>
          <pc:docMk/>
          <pc:sldMk cId="1381813848" sldId="266"/>
        </pc:sldMkLst>
        <pc:spChg chg="mod">
          <ac:chgData name="Emily Wiersma" userId="S::ewiersma@elon.edu::b18c919f-f6df-44a5-a4a9-53ce556a806b" providerId="AD" clId="Web-{C7C3C7E7-3DF5-8A10-349E-F71F7B4E67F5}" dt="2025-01-24T13:39:19.821" v="6" actId="1076"/>
          <ac:spMkLst>
            <pc:docMk/>
            <pc:sldMk cId="1381813848" sldId="266"/>
            <ac:spMk id="8" creationId="{73A15B58-D5B8-D31E-B713-ECDB236DB1DF}"/>
          </ac:spMkLst>
        </pc:spChg>
      </pc:sldChg>
    </pc:docChg>
  </pc:docChgLst>
  <pc:docChgLst>
    <pc:chgData name="Emmanuel Campos" userId="S::ecampos2@elon.edu::0fdda1ae-6992-4ae5-adfd-9799e61551df" providerId="AD" clId="Web-{C71CDACE-D6BB-CA1F-539D-A2EFE775AE5F}"/>
    <pc:docChg chg="modSld">
      <pc:chgData name="Emmanuel Campos" userId="S::ecampos2@elon.edu::0fdda1ae-6992-4ae5-adfd-9799e61551df" providerId="AD" clId="Web-{C71CDACE-D6BB-CA1F-539D-A2EFE775AE5F}" dt="2025-01-25T00:46:38.781" v="377" actId="20577"/>
      <pc:docMkLst>
        <pc:docMk/>
      </pc:docMkLst>
      <pc:sldChg chg="modSp">
        <pc:chgData name="Emmanuel Campos" userId="S::ecampos2@elon.edu::0fdda1ae-6992-4ae5-adfd-9799e61551df" providerId="AD" clId="Web-{C71CDACE-D6BB-CA1F-539D-A2EFE775AE5F}" dt="2025-01-25T00:46:38.781" v="377" actId="20577"/>
        <pc:sldMkLst>
          <pc:docMk/>
          <pc:sldMk cId="2498399703" sldId="270"/>
        </pc:sldMkLst>
        <pc:spChg chg="mod">
          <ac:chgData name="Emmanuel Campos" userId="S::ecampos2@elon.edu::0fdda1ae-6992-4ae5-adfd-9799e61551df" providerId="AD" clId="Web-{C71CDACE-D6BB-CA1F-539D-A2EFE775AE5F}" dt="2025-01-25T00:46:38.781" v="377" actId="20577"/>
          <ac:spMkLst>
            <pc:docMk/>
            <pc:sldMk cId="2498399703" sldId="270"/>
            <ac:spMk id="3" creationId="{3D0E2822-8C6B-F8DF-3D85-5CF80BAEBD30}"/>
          </ac:spMkLst>
        </pc:spChg>
      </pc:sldChg>
      <pc:sldChg chg="modSp">
        <pc:chgData name="Emmanuel Campos" userId="S::ecampos2@elon.edu::0fdda1ae-6992-4ae5-adfd-9799e61551df" providerId="AD" clId="Web-{C71CDACE-D6BB-CA1F-539D-A2EFE775AE5F}" dt="2025-01-24T16:52:29.550" v="321" actId="20577"/>
        <pc:sldMkLst>
          <pc:docMk/>
          <pc:sldMk cId="2644064996" sldId="271"/>
        </pc:sldMkLst>
        <pc:spChg chg="mod">
          <ac:chgData name="Emmanuel Campos" userId="S::ecampos2@elon.edu::0fdda1ae-6992-4ae5-adfd-9799e61551df" providerId="AD" clId="Web-{C71CDACE-D6BB-CA1F-539D-A2EFE775AE5F}" dt="2025-01-24T16:52:29.550" v="321" actId="20577"/>
          <ac:spMkLst>
            <pc:docMk/>
            <pc:sldMk cId="2644064996" sldId="271"/>
            <ac:spMk id="3" creationId="{E34E717E-E3E4-E41A-08BD-81121AA8D242}"/>
          </ac:spMkLst>
        </pc:spChg>
      </pc:sldChg>
      <pc:sldChg chg="modSp">
        <pc:chgData name="Emmanuel Campos" userId="S::ecampos2@elon.edu::0fdda1ae-6992-4ae5-adfd-9799e61551df" providerId="AD" clId="Web-{C71CDACE-D6BB-CA1F-539D-A2EFE775AE5F}" dt="2025-01-24T16:53:57.252" v="341" actId="20577"/>
        <pc:sldMkLst>
          <pc:docMk/>
          <pc:sldMk cId="2914206796" sldId="272"/>
        </pc:sldMkLst>
        <pc:spChg chg="mod">
          <ac:chgData name="Emmanuel Campos" userId="S::ecampos2@elon.edu::0fdda1ae-6992-4ae5-adfd-9799e61551df" providerId="AD" clId="Web-{C71CDACE-D6BB-CA1F-539D-A2EFE775AE5F}" dt="2025-01-24T16:53:57.252" v="341" actId="20577"/>
          <ac:spMkLst>
            <pc:docMk/>
            <pc:sldMk cId="2914206796" sldId="272"/>
            <ac:spMk id="7" creationId="{5CDC61C4-813C-5A1B-F8F6-86387985B8FA}"/>
          </ac:spMkLst>
        </pc:spChg>
      </pc:sldChg>
    </pc:docChg>
  </pc:docChgLst>
  <pc:docChgLst>
    <pc:chgData name="Emily Wiersma" userId="S::ewiersma@elon.edu::b18c919f-f6df-44a5-a4a9-53ce556a806b" providerId="AD" clId="Web-{121FDA69-DCC0-B885-8105-11C339B446DD}"/>
    <pc:docChg chg="modSld">
      <pc:chgData name="Emily Wiersma" userId="S::ewiersma@elon.edu::b18c919f-f6df-44a5-a4a9-53ce556a806b" providerId="AD" clId="Web-{121FDA69-DCC0-B885-8105-11C339B446DD}" dt="2024-12-13T04:06:49.770" v="4" actId="20577"/>
      <pc:docMkLst>
        <pc:docMk/>
      </pc:docMkLst>
      <pc:sldChg chg="modSp">
        <pc:chgData name="Emily Wiersma" userId="S::ewiersma@elon.edu::b18c919f-f6df-44a5-a4a9-53ce556a806b" providerId="AD" clId="Web-{121FDA69-DCC0-B885-8105-11C339B446DD}" dt="2024-12-13T04:06:37.145" v="1" actId="20577"/>
        <pc:sldMkLst>
          <pc:docMk/>
          <pc:sldMk cId="2498399703" sldId="270"/>
        </pc:sldMkLst>
        <pc:spChg chg="mod">
          <ac:chgData name="Emily Wiersma" userId="S::ewiersma@elon.edu::b18c919f-f6df-44a5-a4a9-53ce556a806b" providerId="AD" clId="Web-{121FDA69-DCC0-B885-8105-11C339B446DD}" dt="2024-12-13T04:06:37.145" v="1" actId="20577"/>
          <ac:spMkLst>
            <pc:docMk/>
            <pc:sldMk cId="2498399703" sldId="270"/>
            <ac:spMk id="6" creationId="{D91D79D1-F0DA-A4F4-AEA8-91A824BF2982}"/>
          </ac:spMkLst>
        </pc:spChg>
      </pc:sldChg>
      <pc:sldChg chg="modSp">
        <pc:chgData name="Emily Wiersma" userId="S::ewiersma@elon.edu::b18c919f-f6df-44a5-a4a9-53ce556a806b" providerId="AD" clId="Web-{121FDA69-DCC0-B885-8105-11C339B446DD}" dt="2024-12-13T04:06:49.770" v="4" actId="20577"/>
        <pc:sldMkLst>
          <pc:docMk/>
          <pc:sldMk cId="2644064996" sldId="271"/>
        </pc:sldMkLst>
        <pc:spChg chg="mod">
          <ac:chgData name="Emily Wiersma" userId="S::ewiersma@elon.edu::b18c919f-f6df-44a5-a4a9-53ce556a806b" providerId="AD" clId="Web-{121FDA69-DCC0-B885-8105-11C339B446DD}" dt="2024-12-13T04:06:49.770" v="4" actId="20577"/>
          <ac:spMkLst>
            <pc:docMk/>
            <pc:sldMk cId="2644064996" sldId="271"/>
            <ac:spMk id="6" creationId="{D91D79D1-F0DA-A4F4-AEA8-91A824BF2982}"/>
          </ac:spMkLst>
        </pc:spChg>
      </pc:sldChg>
      <pc:sldChg chg="modSp">
        <pc:chgData name="Emily Wiersma" userId="S::ewiersma@elon.edu::b18c919f-f6df-44a5-a4a9-53ce556a806b" providerId="AD" clId="Web-{121FDA69-DCC0-B885-8105-11C339B446DD}" dt="2024-12-13T04:06:43.130" v="2" actId="20577"/>
        <pc:sldMkLst>
          <pc:docMk/>
          <pc:sldMk cId="2914206796" sldId="272"/>
        </pc:sldMkLst>
        <pc:spChg chg="mod">
          <ac:chgData name="Emily Wiersma" userId="S::ewiersma@elon.edu::b18c919f-f6df-44a5-a4a9-53ce556a806b" providerId="AD" clId="Web-{121FDA69-DCC0-B885-8105-11C339B446DD}" dt="2024-12-13T04:06:43.130" v="2" actId="20577"/>
          <ac:spMkLst>
            <pc:docMk/>
            <pc:sldMk cId="2914206796" sldId="272"/>
            <ac:spMk id="6" creationId="{D91D79D1-F0DA-A4F4-AEA8-91A824BF2982}"/>
          </ac:spMkLst>
        </pc:spChg>
      </pc:sldChg>
    </pc:docChg>
  </pc:docChgLst>
  <pc:docChgLst>
    <pc:chgData name="Emily Wiersma" userId="S::ewiersma@elon.edu::b18c919f-f6df-44a5-a4a9-53ce556a806b" providerId="AD" clId="Web-{AACB7D72-44B8-60D8-9E74-50CA9C363D81}"/>
    <pc:docChg chg="modSld">
      <pc:chgData name="Emily Wiersma" userId="S::ewiersma@elon.edu::b18c919f-f6df-44a5-a4a9-53ce556a806b" providerId="AD" clId="Web-{AACB7D72-44B8-60D8-9E74-50CA9C363D81}" dt="2024-12-13T03:48:56.575" v="0" actId="20577"/>
      <pc:docMkLst>
        <pc:docMk/>
      </pc:docMkLst>
      <pc:sldChg chg="modSp">
        <pc:chgData name="Emily Wiersma" userId="S::ewiersma@elon.edu::b18c919f-f6df-44a5-a4a9-53ce556a806b" providerId="AD" clId="Web-{AACB7D72-44B8-60D8-9E74-50CA9C363D81}" dt="2024-12-13T03:48:56.575" v="0" actId="20577"/>
        <pc:sldMkLst>
          <pc:docMk/>
          <pc:sldMk cId="1837275195" sldId="259"/>
        </pc:sldMkLst>
        <pc:spChg chg="mod">
          <ac:chgData name="Emily Wiersma" userId="S::ewiersma@elon.edu::b18c919f-f6df-44a5-a4a9-53ce556a806b" providerId="AD" clId="Web-{AACB7D72-44B8-60D8-9E74-50CA9C363D81}" dt="2024-12-13T03:48:56.575" v="0" actId="20577"/>
          <ac:spMkLst>
            <pc:docMk/>
            <pc:sldMk cId="1837275195" sldId="259"/>
            <ac:spMk id="9" creationId="{1620E0E6-44A7-E164-870E-639E07BC5DB6}"/>
          </ac:spMkLst>
        </pc:spChg>
      </pc:sldChg>
    </pc:docChg>
  </pc:docChgLst>
  <pc:docChgLst>
    <pc:chgData name="Emily Wiersma" userId="b18c919f-f6df-44a5-a4a9-53ce556a806b" providerId="ADAL" clId="{E0E674D4-4D51-481C-908F-298E9CEA67F3}"/>
    <pc:docChg chg="undo custSel modSld">
      <pc:chgData name="Emily Wiersma" userId="b18c919f-f6df-44a5-a4a9-53ce556a806b" providerId="ADAL" clId="{E0E674D4-4D51-481C-908F-298E9CEA67F3}" dt="2025-01-25T13:29:33.443" v="128"/>
      <pc:docMkLst>
        <pc:docMk/>
      </pc:docMkLst>
      <pc:sldChg chg="modTransition">
        <pc:chgData name="Emily Wiersma" userId="b18c919f-f6df-44a5-a4a9-53ce556a806b" providerId="ADAL" clId="{E0E674D4-4D51-481C-908F-298E9CEA67F3}" dt="2025-01-25T13:29:33.443" v="128"/>
        <pc:sldMkLst>
          <pc:docMk/>
          <pc:sldMk cId="109857222" sldId="256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2609538452" sldId="258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1837275195" sldId="259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3375960255" sldId="260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2220444263" sldId="261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3667390673" sldId="263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575595198" sldId="264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2333812290" sldId="265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3402631922" sldId="267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22415103" sldId="268"/>
        </pc:sldMkLst>
      </pc:sldChg>
      <pc:sldChg chg="modTransition">
        <pc:chgData name="Emily Wiersma" userId="b18c919f-f6df-44a5-a4a9-53ce556a806b" providerId="ADAL" clId="{E0E674D4-4D51-481C-908F-298E9CEA67F3}" dt="2025-01-25T03:09:57.196" v="115"/>
        <pc:sldMkLst>
          <pc:docMk/>
          <pc:sldMk cId="3557707475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35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5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7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3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5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9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2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6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3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on.edu/elonacadem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gvazquez3@elon.edu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Elon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/>
              <a:t>Welcome Back!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9D0C1-6824-336E-5C05-96EAB431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91D79D1-F0DA-A4F4-AEA8-91A824BF2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1002695" cy="490191"/>
          </a:xfrm>
        </p:spPr>
        <p:txBody>
          <a:bodyPr>
            <a:noAutofit/>
          </a:bodyPr>
          <a:lstStyle/>
          <a:p>
            <a:r>
              <a:rPr lang="en-US" sz="2800" b="1"/>
              <a:t>A BIG </a:t>
            </a:r>
            <a:r>
              <a:rPr lang="en-US" sz="2800" b="1">
                <a:solidFill>
                  <a:schemeClr val="bg1"/>
                </a:solidFill>
              </a:rPr>
              <a:t>CONGRATULATIONS</a:t>
            </a:r>
            <a:r>
              <a:rPr lang="en-US" sz="2800" b="1"/>
              <a:t> TO OUR ELON ACADEMY SCHOLARS ON ALL OF YOUR COLLEGE ACCEPTANCES!!! </a:t>
            </a:r>
          </a:p>
          <a:p>
            <a:r>
              <a:rPr lang="en-US" sz="2800" b="1"/>
              <a:t>240+ ACCEPTANCES… AND COUNTING!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C61C4-813C-5A1B-F8F6-86387985B8FA}"/>
              </a:ext>
            </a:extLst>
          </p:cNvPr>
          <p:cNvSpPr txBox="1"/>
          <p:nvPr/>
        </p:nvSpPr>
        <p:spPr>
          <a:xfrm>
            <a:off x="800" y="-1162"/>
            <a:ext cx="12192001" cy="48808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400"/>
              </a:spcBef>
            </a:pPr>
            <a:r>
              <a:rPr lang="en-US" sz="1350" b="1">
                <a:ea typeface="+mj-lt"/>
                <a:cs typeface="+mj-lt"/>
              </a:rPr>
              <a:t>Camila</a:t>
            </a:r>
            <a:r>
              <a:rPr lang="en-US" sz="1350" b="1">
                <a:solidFill>
                  <a:srgbClr val="FFFFFF"/>
                </a:solidFill>
                <a:ea typeface="+mj-lt"/>
                <a:cs typeface="+mj-lt"/>
              </a:rPr>
              <a:t> Ben</a:t>
            </a:r>
            <a:r>
              <a:rPr lang="en-US" sz="1350" b="1">
                <a:ea typeface="+mj-lt"/>
                <a:cs typeface="+mj-lt"/>
              </a:rPr>
              <a:t>itez: </a:t>
            </a:r>
            <a:r>
              <a:rPr lang="en-US" sz="1350" b="1">
                <a:solidFill>
                  <a:schemeClr val="bg2"/>
                </a:solidFill>
                <a:ea typeface="+mj-lt"/>
                <a:cs typeface="+mj-lt"/>
              </a:rPr>
              <a:t>Appalachian State University, Campbell University, East Carolina University, Elon University, ​Guilford College, UNC Charlotte, UNC Greensboro, Wingate University</a:t>
            </a:r>
          </a:p>
          <a:p>
            <a:pPr>
              <a:spcBef>
                <a:spcPts val="1400"/>
              </a:spcBef>
            </a:pPr>
            <a:r>
              <a:rPr lang="en-US" sz="1350" b="1">
                <a:solidFill>
                  <a:srgbClr val="FFFFFF"/>
                </a:solidFill>
                <a:ea typeface="+mj-lt"/>
                <a:cs typeface="+mj-lt"/>
              </a:rPr>
              <a:t>Cayden</a:t>
            </a:r>
            <a:r>
              <a:rPr lang="en-US" sz="1350" b="1">
                <a:ea typeface="+mj-lt"/>
                <a:cs typeface="+mj-lt"/>
              </a:rPr>
              <a:t> Watkins: </a:t>
            </a:r>
            <a:r>
              <a:rPr lang="en-US" sz="1350" b="1">
                <a:solidFill>
                  <a:srgbClr val="73000A"/>
                </a:solidFill>
                <a:ea typeface="+mj-lt"/>
                <a:cs typeface="+mj-lt"/>
              </a:rPr>
              <a:t>Appalachian State University, Campbell University, East Carolina University, Lenoir-Rhyne University, North Carolina Central University, Pfeiffer University, UNC Charlotte, UNC Greensboro, UNC Pembroke, Western Carolina University</a:t>
            </a:r>
            <a:endParaRPr lang="en-US" sz="1350" b="1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350" b="1">
                <a:solidFill>
                  <a:srgbClr val="FFFFFF"/>
                </a:solidFill>
                <a:ea typeface="+mj-lt"/>
                <a:cs typeface="+mj-lt"/>
              </a:rPr>
              <a:t>Christian</a:t>
            </a:r>
            <a:r>
              <a:rPr lang="en-US" sz="1350" b="1">
                <a:ea typeface="+mj-lt"/>
                <a:cs typeface="+mj-lt"/>
              </a:rPr>
              <a:t> Garcia Leon: </a:t>
            </a:r>
            <a:r>
              <a:rPr lang="en-US" sz="1350" b="1">
                <a:solidFill>
                  <a:srgbClr val="73000A"/>
                </a:solidFill>
                <a:ea typeface="+mj-lt"/>
                <a:cs typeface="+mj-lt"/>
              </a:rPr>
              <a:t>Appalachian State University, Campbell University, East Carolina University, UNC Greensboro, Wingate University</a:t>
            </a:r>
            <a:endParaRPr lang="en-US" sz="1350" b="1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350" b="1">
                <a:solidFill>
                  <a:srgbClr val="FFFFFF"/>
                </a:solidFill>
                <a:ea typeface="+mj-lt"/>
                <a:cs typeface="+mj-lt"/>
              </a:rPr>
              <a:t>Christopher</a:t>
            </a:r>
            <a:r>
              <a:rPr lang="en-US" sz="1350" b="1">
                <a:ea typeface="+mj-lt"/>
                <a:cs typeface="+mj-lt"/>
              </a:rPr>
              <a:t> Mendez-Garcia: </a:t>
            </a:r>
            <a:r>
              <a:rPr lang="en-US" sz="1350" b="1">
                <a:solidFill>
                  <a:srgbClr val="73000A"/>
                </a:solidFill>
                <a:ea typeface="+mj-lt"/>
                <a:cs typeface="+mj-lt"/>
              </a:rPr>
              <a:t>Campbell University, East Carolina University, Elon University, Guilford College, High Point University, New York Institute of Technology, North Carolina A&amp;T State University, UNC Greensboro, UNC Pembroke, UNC Wilmington, Wingate</a:t>
            </a:r>
            <a:r>
              <a:rPr lang="en-US" sz="1350" b="1">
                <a:solidFill>
                  <a:srgbClr val="73000A"/>
                </a:solidFill>
              </a:rPr>
              <a:t> University</a:t>
            </a:r>
            <a:endParaRPr lang="en-US" sz="1350" b="1">
              <a:solidFill>
                <a:srgbClr val="FFFFFF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1350" b="1">
                <a:solidFill>
                  <a:srgbClr val="FFFFFF"/>
                </a:solidFill>
              </a:rPr>
              <a:t>Giselle</a:t>
            </a:r>
            <a:r>
              <a:rPr lang="en-US" sz="1350" b="1"/>
              <a:t> Montes: </a:t>
            </a:r>
            <a:r>
              <a:rPr lang="en-US" sz="1350" b="1">
                <a:solidFill>
                  <a:srgbClr val="73000A"/>
                </a:solidFill>
              </a:rPr>
              <a:t>Bowie State University, East Carolina University, Elizabeth City State University, Fayetteville State University, Florida Southern University, Long Island University, Louisiana State University, Montclair State University, North Carolina A&amp;T State University, North Carolina Central University, </a:t>
            </a:r>
            <a:r>
              <a:rPr lang="en-US" sz="1350" b="1">
                <a:solidFill>
                  <a:srgbClr val="73000A"/>
                </a:solidFill>
                <a:ea typeface="+mn-lt"/>
                <a:cs typeface="+mn-lt"/>
              </a:rPr>
              <a:t>Queens University of Charlotte,</a:t>
            </a:r>
            <a:r>
              <a:rPr lang="en-US" sz="1350" b="1">
                <a:solidFill>
                  <a:srgbClr val="73000A"/>
                </a:solidFill>
              </a:rPr>
              <a:t> Rutgers University,</a:t>
            </a:r>
            <a:r>
              <a:rPr lang="en-US" sz="1350">
                <a:solidFill>
                  <a:srgbClr val="73000A"/>
                </a:solidFill>
              </a:rPr>
              <a:t> </a:t>
            </a:r>
            <a:r>
              <a:rPr lang="en-US" sz="1350" b="1">
                <a:solidFill>
                  <a:srgbClr val="73000A"/>
                </a:solidFill>
              </a:rPr>
              <a:t>SUNY Buffalo State University, Towson University, University of Arizona, University of North Texas, University of Tampa, University of West Georgia, Winston-Salem State University</a:t>
            </a:r>
            <a:endParaRPr lang="en-US" sz="1350" b="1">
              <a:solidFill>
                <a:srgbClr val="FFFFFF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1350" b="1">
                <a:solidFill>
                  <a:srgbClr val="FFFFFF"/>
                </a:solidFill>
              </a:rPr>
              <a:t>Hector Perez Rodriguez: </a:t>
            </a:r>
            <a:r>
              <a:rPr lang="en-US" sz="1350" b="1">
                <a:solidFill>
                  <a:srgbClr val="73000A"/>
                </a:solidFill>
              </a:rPr>
              <a:t>Appalachian State University, Campbell University, East Carolina University, Elizabeth City State University, Elon University, High Point University, North Carolina A&amp;T State University, North Carolina State University, UNC Charlotte, UNC Greensboro, Western Carolina University, Wingate University</a:t>
            </a:r>
            <a:endParaRPr lang="en-US" sz="1350" b="1">
              <a:solidFill>
                <a:srgbClr val="FFFFFF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1350" b="1" err="1">
                <a:ea typeface="+mj-lt"/>
                <a:cs typeface="+mj-lt"/>
              </a:rPr>
              <a:t>Jeriahel</a:t>
            </a:r>
            <a:r>
              <a:rPr lang="en-US" sz="1350" b="1">
                <a:ea typeface="+mj-lt"/>
                <a:cs typeface="+mj-lt"/>
              </a:rPr>
              <a:t> Wiley: </a:t>
            </a:r>
            <a:r>
              <a:rPr lang="en-US" sz="1350" b="1">
                <a:solidFill>
                  <a:srgbClr val="73000A"/>
                </a:solidFill>
                <a:ea typeface="+mj-lt"/>
                <a:cs typeface="+mj-lt"/>
              </a:rPr>
              <a:t>UNC Pembroke, William Peace University, Wingate University</a:t>
            </a:r>
          </a:p>
          <a:p>
            <a:pPr>
              <a:spcBef>
                <a:spcPts val="1400"/>
              </a:spcBef>
            </a:pPr>
            <a:r>
              <a:rPr lang="en-US" sz="1350" b="1"/>
              <a:t>Jacob Navarrete-Perez: </a:t>
            </a:r>
            <a:r>
              <a:rPr lang="en-US" sz="1350" b="1">
                <a:solidFill>
                  <a:schemeClr val="bg2"/>
                </a:solidFill>
              </a:rPr>
              <a:t>Elon University, Johnson &amp; Wales University, Methodist University, North Carolina A&amp;T State University, UNC Charlotte, UNC Greensboro, UNC Wilmington</a:t>
            </a:r>
          </a:p>
        </p:txBody>
      </p:sp>
    </p:spTree>
    <p:extLst>
      <p:ext uri="{BB962C8B-B14F-4D97-AF65-F5344CB8AC3E}">
        <p14:creationId xmlns:p14="http://schemas.microsoft.com/office/powerpoint/2010/main" val="291420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A group of students walking on a brick path&#10;&#10;Description automatically generated">
            <a:extLst>
              <a:ext uri="{FF2B5EF4-FFF2-40B4-BE49-F238E27FC236}">
                <a16:creationId xmlns:a16="http://schemas.microsoft.com/office/drawing/2014/main" id="{10D771A7-55AC-06B2-D7C2-6685F9898C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2" r="26543"/>
          <a:stretch/>
        </p:blipFill>
        <p:spPr>
          <a:xfrm>
            <a:off x="6097550" y="-1"/>
            <a:ext cx="6094450" cy="6858001"/>
          </a:xfrm>
          <a:prstGeom prst="rect">
            <a:avLst/>
          </a:prstGeom>
        </p:spPr>
      </p:pic>
      <p:sp>
        <p:nvSpPr>
          <p:cNvPr id="12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037CB-41B2-D01D-FBF8-858E00065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94" y="792282"/>
            <a:ext cx="5964024" cy="13586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Upcoming </a:t>
            </a:r>
            <a:br>
              <a:rPr lang="en-US"/>
            </a:br>
            <a:r>
              <a:rPr lang="en-US"/>
              <a:t>Saturday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7F8F7-6F41-0719-C9D2-67268568C06E}"/>
              </a:ext>
            </a:extLst>
          </p:cNvPr>
          <p:cNvSpPr txBox="1"/>
          <p:nvPr/>
        </p:nvSpPr>
        <p:spPr>
          <a:xfrm>
            <a:off x="189981" y="2323273"/>
            <a:ext cx="6094450" cy="25317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73000A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73000A"/>
                </a:solidFill>
              </a:rPr>
              <a:t>March 15, 2025 = ALL SCHOLARS, Rho Families</a:t>
            </a:r>
            <a:endParaRPr lang="en-US"/>
          </a:p>
          <a:p>
            <a:pPr marL="285750" indent="-285750">
              <a:lnSpc>
                <a:spcPct val="150000"/>
              </a:lnSpc>
              <a:buClr>
                <a:srgbClr val="73000A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73000A"/>
                </a:solidFill>
              </a:rPr>
              <a:t>April 12, 2025 = ALL SCHOLARS</a:t>
            </a:r>
          </a:p>
          <a:p>
            <a:pPr>
              <a:lnSpc>
                <a:spcPct val="150000"/>
              </a:lnSpc>
              <a:buClr>
                <a:srgbClr val="73000A"/>
              </a:buClr>
              <a:buFont typeface="Arial" panose="020B0604020202020204" pitchFamily="34" charset="0"/>
              <a:buChar char="•"/>
            </a:pPr>
            <a:endParaRPr lang="en-US" b="1">
              <a:solidFill>
                <a:srgbClr val="73000A"/>
              </a:solidFill>
            </a:endParaRPr>
          </a:p>
          <a:p>
            <a:pPr>
              <a:lnSpc>
                <a:spcPct val="150000"/>
              </a:lnSpc>
              <a:buClr>
                <a:srgbClr val="73000A"/>
              </a:buClr>
            </a:pPr>
            <a:r>
              <a:rPr lang="en-US" b="1">
                <a:solidFill>
                  <a:srgbClr val="73000A"/>
                </a:solidFill>
              </a:rPr>
              <a:t>*All important dates can be found on our website: </a:t>
            </a:r>
            <a:r>
              <a:rPr lang="en-US" b="1">
                <a:solidFill>
                  <a:srgbClr val="73000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www.elon.edu/elonacademy</a:t>
            </a:r>
            <a:endParaRPr lang="en-US" b="1">
              <a:solidFill>
                <a:srgbClr val="73000A"/>
              </a:solidFill>
            </a:endParaRPr>
          </a:p>
          <a:p>
            <a:pPr>
              <a:lnSpc>
                <a:spcPct val="150000"/>
              </a:lnSpc>
              <a:buClr>
                <a:srgbClr val="73000A"/>
              </a:buClr>
            </a:pPr>
            <a:r>
              <a:rPr lang="en-US" b="1">
                <a:solidFill>
                  <a:srgbClr val="73000A"/>
                </a:solidFill>
              </a:rPr>
              <a:t>**Be sure to arrive early and bring your Phoenix Card!</a:t>
            </a:r>
          </a:p>
        </p:txBody>
      </p:sp>
    </p:spTree>
    <p:extLst>
      <p:ext uri="{BB962C8B-B14F-4D97-AF65-F5344CB8AC3E}">
        <p14:creationId xmlns:p14="http://schemas.microsoft.com/office/powerpoint/2010/main" val="260953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BAA4A-CF4D-BC30-A1AD-609EA611C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F8CF-62CE-0DF5-A488-773AF1F5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 &amp; SAT Reminders: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342B53-531B-EDE4-FE91-CE7FC4678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1874417"/>
            <a:ext cx="5185873" cy="3638763"/>
          </a:xfrm>
        </p:spPr>
        <p:txBody>
          <a:bodyPr>
            <a:normAutofit/>
          </a:bodyPr>
          <a:lstStyle/>
          <a:p>
            <a:r>
              <a:rPr lang="en-US" sz="2400"/>
              <a:t>SOPHOMORES:</a:t>
            </a:r>
          </a:p>
          <a:p>
            <a:pPr lvl="1"/>
            <a:r>
              <a:rPr lang="en-US" sz="2400"/>
              <a:t>Take the PSAT and/or Pre-ACT this year and send these to Coach Rob!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A8DB3D-399B-9671-3479-8E2FC8A8D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6" y="1874417"/>
            <a:ext cx="5194583" cy="3638764"/>
          </a:xfrm>
        </p:spPr>
        <p:txBody>
          <a:bodyPr>
            <a:normAutofit/>
          </a:bodyPr>
          <a:lstStyle/>
          <a:p>
            <a:r>
              <a:rPr lang="en-US" sz="2400"/>
              <a:t>JUNIORS:</a:t>
            </a:r>
          </a:p>
          <a:p>
            <a:pPr lvl="1"/>
            <a:r>
              <a:rPr lang="en-US" sz="2400"/>
              <a:t>Take the SAT and ACT, and be sure to send your scores to Gaby as soon as possible!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0EA9C98A-C61E-ED99-4738-DB1AAED84178}"/>
              </a:ext>
            </a:extLst>
          </p:cNvPr>
          <p:cNvSpPr txBox="1">
            <a:spLocks/>
          </p:cNvSpPr>
          <p:nvPr/>
        </p:nvSpPr>
        <p:spPr>
          <a:xfrm>
            <a:off x="0" y="3607139"/>
            <a:ext cx="12191999" cy="363876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/>
              <a:t>Connect with your High School Guidance Counselor to learn more about fee waivers!</a:t>
            </a:r>
          </a:p>
        </p:txBody>
      </p:sp>
    </p:spTree>
    <p:extLst>
      <p:ext uri="{BB962C8B-B14F-4D97-AF65-F5344CB8AC3E}">
        <p14:creationId xmlns:p14="http://schemas.microsoft.com/office/powerpoint/2010/main" val="366739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A8EC-852B-6745-0AFB-EDF77558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 you might want an academic coach?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23C3-8581-F1E7-D1E0-C539BA77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443680"/>
            <a:ext cx="6153897" cy="71324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Connect with Gaby (</a:t>
            </a:r>
            <a:r>
              <a:rPr lang="en-US" sz="2400">
                <a:hlinkClick r:id="rId2"/>
              </a:rPr>
              <a:t>gvazquez3@elon.edu</a:t>
            </a:r>
            <a:r>
              <a:rPr lang="en-US" sz="2400"/>
              <a:t>)</a:t>
            </a:r>
            <a:endParaRPr lang="en-US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Last chance to request a coach: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March 15, 2025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91837-3664-3B12-03E2-516E61E8A1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1410" y="3924309"/>
            <a:ext cx="4116847" cy="2460433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/>
          </a:p>
          <a:p>
            <a:endParaRPr lang="en-US"/>
          </a:p>
          <a:p>
            <a:r>
              <a:rPr lang="en-US" sz="2000"/>
              <a:t>Remember – you can request an academic coach for any high school class you’d like support with and/or prep for the ACT and/or SAT!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4AD4A-0A25-D237-91CC-96C3854B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77" y="852194"/>
            <a:ext cx="3517392" cy="346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4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9D0C1-6824-336E-5C05-96EAB431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on a brick path&#10;&#10;Description automatically generated">
            <a:extLst>
              <a:ext uri="{FF2B5EF4-FFF2-40B4-BE49-F238E27FC236}">
                <a16:creationId xmlns:a16="http://schemas.microsoft.com/office/drawing/2014/main" id="{00663679-4489-1959-599C-325620DA0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b="33123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AFB83730-58A8-42CA-90B3-5D5D2D1B0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A86963-D236-F0E3-BB40-ECFE450CC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Summer Program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91D79D1-F0DA-A4F4-AEA8-91A824BF2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30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June 15 – July 3</a:t>
            </a: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77599368-AD6E-5707-91E4-50F05FEA263F}"/>
              </a:ext>
            </a:extLst>
          </p:cNvPr>
          <p:cNvSpPr txBox="1">
            <a:spLocks/>
          </p:cNvSpPr>
          <p:nvPr/>
        </p:nvSpPr>
        <p:spPr>
          <a:xfrm>
            <a:off x="6096000" y="5594109"/>
            <a:ext cx="5285999" cy="76693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SAVE THE DATE!</a:t>
            </a:r>
          </a:p>
        </p:txBody>
      </p:sp>
    </p:spTree>
    <p:extLst>
      <p:ext uri="{BB962C8B-B14F-4D97-AF65-F5344CB8AC3E}">
        <p14:creationId xmlns:p14="http://schemas.microsoft.com/office/powerpoint/2010/main" val="2241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77AC0-F502-9BE5-96B8-A251DA1F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739F-4D1F-EFC4-5211-1D7BA64F3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As you come in today...</a:t>
            </a:r>
            <a:br>
              <a:rPr lang="en-US" sz="2800"/>
            </a:br>
            <a:br>
              <a:rPr lang="en-US" sz="2800"/>
            </a:br>
            <a:r>
              <a:rPr lang="en-US" sz="2800"/>
              <a:t>Please help us thank a donor!</a:t>
            </a:r>
            <a:br>
              <a:rPr lang="en-US" sz="2800"/>
            </a:b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24428-400E-5FC0-BA53-8CCE105AE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443680"/>
            <a:ext cx="10501779" cy="20131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As you entered, you should have received a piece of paper and pen. Take a few moments to reflect upon the impact the Elon Academy has had on you (and your family). Please write a letter sharing your story and thanking a donor for the opportunities and experiences you have had by being an Elon Academy Scholar.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9D0C1-6824-336E-5C05-96EAB431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91D79D1-F0DA-A4F4-AEA8-91A824BF2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1002695" cy="490191"/>
          </a:xfrm>
        </p:spPr>
        <p:txBody>
          <a:bodyPr>
            <a:noAutofit/>
          </a:bodyPr>
          <a:lstStyle/>
          <a:p>
            <a:r>
              <a:rPr lang="en-US" sz="2800" b="1"/>
              <a:t>A BIG </a:t>
            </a:r>
            <a:r>
              <a:rPr lang="en-US" sz="2800" b="1">
                <a:solidFill>
                  <a:schemeClr val="bg1"/>
                </a:solidFill>
              </a:rPr>
              <a:t>CONGRATULATIONS</a:t>
            </a:r>
            <a:r>
              <a:rPr lang="en-US" sz="2800" b="1"/>
              <a:t> TO OUR ELON ACADEMY SCHOLARS ON ALL OF YOUR COLLEGE ACCEPTANCES!!! </a:t>
            </a:r>
          </a:p>
          <a:p>
            <a:r>
              <a:rPr lang="en-US" sz="2800" b="1"/>
              <a:t>240+ ACCEPTANCES… AND COUNTING!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E717E-E3E4-E41A-08BD-81121AA8D242}"/>
              </a:ext>
            </a:extLst>
          </p:cNvPr>
          <p:cNvSpPr txBox="1"/>
          <p:nvPr/>
        </p:nvSpPr>
        <p:spPr>
          <a:xfrm>
            <a:off x="0" y="8198"/>
            <a:ext cx="12192000" cy="49039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400"/>
              </a:spcBef>
            </a:pPr>
            <a:r>
              <a:rPr lang="en-US" sz="1400" b="1">
                <a:ea typeface="+mj-lt"/>
                <a:cs typeface="+mj-lt"/>
              </a:rPr>
              <a:t>Jason Leon: </a:t>
            </a:r>
            <a:r>
              <a:rPr lang="en-US" sz="1400" b="1">
                <a:solidFill>
                  <a:srgbClr val="73000A"/>
                </a:solidFill>
                <a:ea typeface="+mj-lt"/>
                <a:cs typeface="+mj-lt"/>
              </a:rPr>
              <a:t>Appalachian State University, Methodist University, UNC Charlotte, UNC Greensboro, Wingate University</a:t>
            </a:r>
            <a:endParaRPr lang="en-US" sz="1400" b="1">
              <a:solidFill>
                <a:schemeClr val="bg2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400" b="1">
                <a:ea typeface="+mj-lt"/>
                <a:cs typeface="+mj-lt"/>
              </a:rPr>
              <a:t>Kim Martinez: </a:t>
            </a:r>
            <a:r>
              <a:rPr lang="en-US" sz="1400" b="1">
                <a:solidFill>
                  <a:schemeClr val="bg2"/>
                </a:solidFill>
                <a:ea typeface="+mj-lt"/>
                <a:cs typeface="+mj-lt"/>
              </a:rPr>
              <a:t>Appalachian State University, Elizabethtown College, James Madison University, North Carolina A&amp;T State University, North Carolina State University, UNC Charlotte, UNC Greensboro, UNC Pembroke, Western Carolina University, Winston Salem State University</a:t>
            </a:r>
            <a:endParaRPr lang="en-US">
              <a:solidFill>
                <a:schemeClr val="bg2"/>
              </a:solidFill>
            </a:endParaRPr>
          </a:p>
          <a:p>
            <a:pPr>
              <a:spcBef>
                <a:spcPts val="1400"/>
              </a:spcBef>
            </a:pPr>
            <a:r>
              <a:rPr lang="en-US" sz="1400" b="1">
                <a:solidFill>
                  <a:srgbClr val="FFFFFF"/>
                </a:solidFill>
                <a:ea typeface="+mj-lt"/>
                <a:cs typeface="+mj-lt"/>
              </a:rPr>
              <a:t>Kojo Jones: </a:t>
            </a:r>
            <a:r>
              <a:rPr lang="en-US" sz="1400" b="1">
                <a:solidFill>
                  <a:srgbClr val="73000A"/>
                </a:solidFill>
                <a:ea typeface="+mj-lt"/>
                <a:cs typeface="+mj-lt"/>
              </a:rPr>
              <a:t>Truman University, UNC Charlotte, UNC Pembroke, Wingate University</a:t>
            </a:r>
            <a:endParaRPr lang="en-US" sz="1400" b="1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400" b="1">
                <a:solidFill>
                  <a:srgbClr val="FFFFFF"/>
                </a:solidFill>
                <a:ea typeface="+mj-lt"/>
                <a:cs typeface="+mj-lt"/>
              </a:rPr>
              <a:t>Landon</a:t>
            </a:r>
            <a:r>
              <a:rPr lang="en-US" sz="1400" b="1">
                <a:ea typeface="+mj-lt"/>
                <a:cs typeface="+mj-lt"/>
              </a:rPr>
              <a:t> Blackburn: </a:t>
            </a:r>
            <a:r>
              <a:rPr lang="en-US" sz="1400" b="1">
                <a:solidFill>
                  <a:srgbClr val="73000A"/>
                </a:solidFill>
                <a:ea typeface="+mj-lt"/>
                <a:cs typeface="+mj-lt"/>
              </a:rPr>
              <a:t>Hawaii Pacific University, UNC Pembroke, University of Alaska Fairbanks</a:t>
            </a:r>
            <a:endParaRPr lang="en-US" sz="1400" b="1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400" b="1">
                <a:ea typeface="+mj-lt"/>
                <a:cs typeface="+mj-lt"/>
              </a:rPr>
              <a:t>Laney Danzeisen: </a:t>
            </a:r>
            <a:r>
              <a:rPr lang="en-US" sz="1400" b="1">
                <a:solidFill>
                  <a:srgbClr val="73000A"/>
                </a:solidFill>
                <a:ea typeface="+mj-lt"/>
                <a:cs typeface="+mj-lt"/>
              </a:rPr>
              <a:t>Catawba College, College of Charleston, Texas A&amp;M University, University of Alaska Fairbanks</a:t>
            </a:r>
            <a:endParaRPr lang="en-US" sz="1400" b="1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400" b="1">
                <a:solidFill>
                  <a:srgbClr val="FFFFFF"/>
                </a:solidFill>
                <a:ea typeface="+mj-lt"/>
                <a:cs typeface="+mj-lt"/>
              </a:rPr>
              <a:t>Mareli</a:t>
            </a:r>
            <a:r>
              <a:rPr lang="en-US" sz="1400" b="1">
                <a:ea typeface="+mj-lt"/>
                <a:cs typeface="+mj-lt"/>
              </a:rPr>
              <a:t> Aureoles: </a:t>
            </a:r>
            <a:r>
              <a:rPr lang="en-US" sz="1400" b="1">
                <a:solidFill>
                  <a:srgbClr val="73000A"/>
                </a:solidFill>
                <a:ea typeface="+mj-lt"/>
                <a:cs typeface="+mj-lt"/>
              </a:rPr>
              <a:t>East Carolina University, Elon University, Pfeiffer University, UNC Chapel Hill, UNC Greensboro, UNC Pembroke</a:t>
            </a:r>
            <a:endParaRPr lang="en-US" sz="1400" b="1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400" b="1">
                <a:solidFill>
                  <a:srgbClr val="FFFFFF"/>
                </a:solidFill>
                <a:ea typeface="+mj-lt"/>
                <a:cs typeface="+mj-lt"/>
              </a:rPr>
              <a:t>Payton Wimbish: </a:t>
            </a:r>
            <a:r>
              <a:rPr lang="en-US" sz="1400" b="1">
                <a:solidFill>
                  <a:srgbClr val="73000A"/>
                </a:solidFill>
                <a:ea typeface="+mj-lt"/>
                <a:cs typeface="+mj-lt"/>
              </a:rPr>
              <a:t>Elon University, North Carolina A&amp;T State University, North Carolina Central University, Western Carolina University, UNC Asheville, UNC Charlotte, UNC Greensboro, UNC Pembroke</a:t>
            </a:r>
            <a:endParaRPr lang="en-US" sz="1400" b="1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400" b="1">
                <a:ea typeface="+mj-lt"/>
                <a:cs typeface="+mj-lt"/>
              </a:rPr>
              <a:t>Noah Butler: </a:t>
            </a:r>
            <a:r>
              <a:rPr lang="en-US" sz="1400" b="1">
                <a:solidFill>
                  <a:srgbClr val="73000A"/>
                </a:solidFill>
                <a:ea typeface="+mj-lt"/>
                <a:cs typeface="+mj-lt"/>
              </a:rPr>
              <a:t>Appalachian State, Coastal Carolina University, East Carolina University, New York Institute of Technology, UNC Charlotte</a:t>
            </a:r>
            <a:endParaRPr lang="en-US" sz="1400" b="1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spcBef>
                <a:spcPts val="1400"/>
              </a:spcBef>
            </a:pPr>
            <a:r>
              <a:rPr lang="en-US" sz="1400" b="1">
                <a:ea typeface="+mj-lt"/>
                <a:cs typeface="+mj-lt"/>
              </a:rPr>
              <a:t>Ryan Jones: </a:t>
            </a:r>
            <a:r>
              <a:rPr lang="en-US" sz="1400" b="1">
                <a:solidFill>
                  <a:schemeClr val="bg2"/>
                </a:solidFill>
                <a:ea typeface="+mj-lt"/>
                <a:cs typeface="+mj-lt"/>
              </a:rPr>
              <a:t>Champlain University, Rochester Institute of Technology, UNC Charlotte, UNC Pembroke, Western Carolina University</a:t>
            </a:r>
          </a:p>
          <a:p>
            <a:pPr>
              <a:spcBef>
                <a:spcPts val="1400"/>
              </a:spcBef>
            </a:pPr>
            <a:r>
              <a:rPr lang="en-US" sz="1400" b="1">
                <a:ea typeface="+mj-lt"/>
                <a:cs typeface="+mj-lt"/>
              </a:rPr>
              <a:t>Vincente Pedreros Uribe: </a:t>
            </a:r>
            <a:r>
              <a:rPr lang="en-US" sz="1400" b="1">
                <a:solidFill>
                  <a:schemeClr val="bg2"/>
                </a:solidFill>
                <a:ea typeface="+mj-lt"/>
                <a:cs typeface="+mj-lt"/>
              </a:rPr>
              <a:t>Elon University, UNC Charlotte, UNC Wilmington</a:t>
            </a:r>
          </a:p>
          <a:p>
            <a:pPr>
              <a:spcBef>
                <a:spcPts val="1400"/>
              </a:spcBef>
            </a:pPr>
            <a:r>
              <a:rPr lang="en-US" sz="1400" b="1">
                <a:ea typeface="+mj-lt"/>
                <a:cs typeface="+mj-lt"/>
              </a:rPr>
              <a:t>Zainab </a:t>
            </a:r>
            <a:r>
              <a:rPr lang="en-US" sz="1400" b="1" err="1">
                <a:ea typeface="+mj-lt"/>
                <a:cs typeface="+mj-lt"/>
              </a:rPr>
              <a:t>Elizibair</a:t>
            </a:r>
            <a:r>
              <a:rPr lang="en-US" sz="1400" b="1">
                <a:ea typeface="+mj-lt"/>
                <a:cs typeface="+mj-lt"/>
              </a:rPr>
              <a:t>: </a:t>
            </a:r>
            <a:r>
              <a:rPr lang="en-US" sz="1400" b="1">
                <a:solidFill>
                  <a:schemeClr val="bg2"/>
                </a:solidFill>
                <a:ea typeface="+mj-lt"/>
                <a:cs typeface="+mj-lt"/>
              </a:rPr>
              <a:t>East Carolina University, Howard University, Ne</a:t>
            </a:r>
            <a:r>
              <a:rPr lang="en-US" sz="1400" b="1">
                <a:solidFill>
                  <a:srgbClr val="73000A"/>
                </a:solidFill>
                <a:ea typeface="+mj-lt"/>
                <a:cs typeface="+mj-lt"/>
              </a:rPr>
              <a:t>w York Institute of Technology, North Carolina A&amp;T State University, North Carolina State University, Truman State University, UNC Chapel Hill, UNC Charlotte, UNC Greensboro, University of Memphis</a:t>
            </a:r>
            <a:endParaRPr lang="en-US" sz="1400" b="1"/>
          </a:p>
        </p:txBody>
      </p:sp>
    </p:spTree>
    <p:extLst>
      <p:ext uri="{BB962C8B-B14F-4D97-AF65-F5344CB8AC3E}">
        <p14:creationId xmlns:p14="http://schemas.microsoft.com/office/powerpoint/2010/main" val="264406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9E75D15-CF17-4901-A858-1470ED659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F323B8-8C06-4F56-BB4B-B8857128A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DB8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and yellow sign with text&#10;&#10;AI-generated content may be incorrect.">
            <a:extLst>
              <a:ext uri="{FF2B5EF4-FFF2-40B4-BE49-F238E27FC236}">
                <a16:creationId xmlns:a16="http://schemas.microsoft.com/office/drawing/2014/main" id="{23FA427C-D06C-7C07-1ACE-533A7F707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169" y="628749"/>
            <a:ext cx="4558038" cy="56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6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A6F435-2D8F-F172-187B-2CF0D1C7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4" y="615053"/>
            <a:ext cx="3547533" cy="1313138"/>
          </a:xfrm>
        </p:spPr>
        <p:txBody>
          <a:bodyPr/>
          <a:lstStyle/>
          <a:p>
            <a:r>
              <a:rPr lang="en-US" sz="2400"/>
              <a:t>Upcoming Opportunities </a:t>
            </a:r>
            <a:br>
              <a:rPr lang="en-US" sz="2400"/>
            </a:br>
            <a:r>
              <a:rPr lang="en-US" sz="2400"/>
              <a:t>at Elon!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3A15B58-D5B8-D31E-B713-ECDB236DB1DF}"/>
              </a:ext>
            </a:extLst>
          </p:cNvPr>
          <p:cNvSpPr txBox="1">
            <a:spLocks/>
          </p:cNvSpPr>
          <p:nvPr/>
        </p:nvSpPr>
        <p:spPr>
          <a:xfrm>
            <a:off x="1084502" y="2216729"/>
            <a:ext cx="11093642" cy="462741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1600" b="1" dirty="0"/>
              <a:t>ATHLETIC EVENTS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endParaRPr lang="en-US" sz="12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Women’s Basketball:</a:t>
            </a: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1200" dirty="0"/>
              <a:t>VS Drexel University Sunday, February 23 at 1pm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North Carolina A&amp;T State University, March 2nd at 1pm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charset="2"/>
              <a:buNone/>
            </a:pPr>
            <a:r>
              <a:rPr lang="en-US" sz="1200" b="1" dirty="0"/>
              <a:t>Softball:</a:t>
            </a: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Sacred Heart on Saturday, March 1 at 11am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UNCG on Saturday, March 1 at 1:30pm and Sunday, March 2 at 4pm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Hofstra on Friday, March 7 at 4:30pm, Saturday March 8 at 2 pm, and Sunday March 9 at 12 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Baseball:</a:t>
            </a: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Binghamton on Sunday, February 23 at 1pm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Brown on Friday, February 28 at 4pm, Saturday, March 1 at 2pm, and Saturday, March 2 at 1pm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Charleston Southern on Friday March 7 at 4pm, Saturday March 8 at 2pm, and Sunday March 9 at 1pm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Radford on Tuesday, March 11 at 4pm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Wofford on Friday, March 14 at 4pm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Women's Lacrosse:</a:t>
            </a: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Norte Dame on Sunday March 2nd at 11am 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Women's &amp; Men's Tennis:</a:t>
            </a: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Ferman on Sunday, February 23 at 1pm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South Carolina State, Saturday March 1 at 1:30pm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Bucknell on Tuesday, March 11th at 2pm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VS LIU on Wednesday, March 12th 2pm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B8C9A22-B7FB-387D-34F6-3CAC34D40E5F}"/>
              </a:ext>
            </a:extLst>
          </p:cNvPr>
          <p:cNvSpPr txBox="1">
            <a:spLocks/>
          </p:cNvSpPr>
          <p:nvPr/>
        </p:nvSpPr>
        <p:spPr>
          <a:xfrm>
            <a:off x="5559520" y="2"/>
            <a:ext cx="3598333" cy="375457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a typeface="+mn-lt"/>
                <a:cs typeface="+mn-lt"/>
              </a:rPr>
              <a:t>CULTURAL &amp; SOCIAL EVENTS </a:t>
            </a:r>
            <a:endParaRPr lang="en-US" sz="1400" b="1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Blood Done Sign My Name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Tuesday, February 25th at 2:00pm  7:30pm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Carnaval Celebration</a:t>
            </a:r>
            <a:r>
              <a:rPr lang="en-US" sz="1200" dirty="0">
                <a:ea typeface="+mn-lt"/>
                <a:cs typeface="+mn-lt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Wednesday, February 26th at 5:30pm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A Space Odyssey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Wednesday, February 26th at 7pm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The Wonder of Wetlands-Stories from the Field</a:t>
            </a:r>
            <a:r>
              <a:rPr lang="en-US" sz="1200" dirty="0">
                <a:ea typeface="+mn-lt"/>
                <a:cs typeface="+mn-lt"/>
              </a:rPr>
              <a:t> </a:t>
            </a:r>
            <a:endParaRPr lang="en-US" sz="12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Thursday, February 27th at 7:30pm </a:t>
            </a:r>
            <a:endParaRPr lang="en-US" sz="12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The Wild Robot </a:t>
            </a:r>
            <a:endParaRPr lang="en-US" sz="1200" b="1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Friday, February 28 at 8pm, Saturday, March 1 at 8pm and 10:30pm </a:t>
            </a:r>
            <a:endParaRPr lang="en-US" sz="1200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F31DC93-8CB1-F9EA-33FB-B98925B2E56B}"/>
              </a:ext>
            </a:extLst>
          </p:cNvPr>
          <p:cNvSpPr txBox="1">
            <a:spLocks/>
          </p:cNvSpPr>
          <p:nvPr/>
        </p:nvSpPr>
        <p:spPr>
          <a:xfrm>
            <a:off x="9161701" y="13857"/>
            <a:ext cx="3016442" cy="379614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The Color Purple (&amp; Q&amp;A with Actress Phylicia Pearl </a:t>
            </a:r>
            <a:r>
              <a:rPr lang="en-US" sz="1200" b="1" dirty="0" err="1">
                <a:ea typeface="+mn-lt"/>
                <a:cs typeface="+mn-lt"/>
              </a:rPr>
              <a:t>Mpasi</a:t>
            </a:r>
            <a:r>
              <a:rPr lang="en-US" sz="1200" b="1" dirty="0">
                <a:ea typeface="+mn-lt"/>
                <a:cs typeface="+mn-lt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Tuesday, March 4 at 7pm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ELON DAY! 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Thursday, March 6 ALL DAY! </a:t>
            </a:r>
            <a:endParaRPr lang="en-US" sz="12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Emanation - Spring Dance Concert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Friday, March 7th at 7:30pm, Saturday, March 8th at 2:00pm, 7:30pm, Sunday, March 9th at 2:00pm </a:t>
            </a:r>
            <a:endParaRPr lang="en-US" sz="12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Megamind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Friday, March 7 at 10:30pm, Saturday, March 8 at 8pm and 10:30pm </a:t>
            </a:r>
            <a:endParaRPr lang="en-US" sz="120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U.S. Navy Band 2025 National Tour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Wednesday , March 12th at 7:30pm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a typeface="+mn-lt"/>
                <a:cs typeface="+mn-lt"/>
              </a:rPr>
              <a:t>Harness a Breakthrough Mindset </a:t>
            </a:r>
            <a:endParaRPr lang="en-US" sz="1200" b="1"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a typeface="+mn-lt"/>
                <a:cs typeface="+mn-lt"/>
              </a:rPr>
              <a:t>Thursday, March 13th at 7:00pm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181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CD91D-89CA-CEDF-3891-7B30C825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55A9493-C64E-3106-5521-3791588B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/>
              <a:t>We need your help with social media!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3E9776-044E-9697-FD10-B79C32A33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13" y="2413000"/>
            <a:ext cx="7360087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Would you like to share your Elon Academy experience with others on social media? </a:t>
            </a:r>
            <a:endParaRPr lang="en-US"/>
          </a:p>
          <a:p>
            <a:pPr marL="742950" lvl="1" indent="-285750">
              <a:lnSpc>
                <a:spcPct val="90000"/>
              </a:lnSpc>
              <a:buFont typeface="Wingdings 2" charset="2"/>
              <a:buChar char=""/>
            </a:pPr>
            <a:r>
              <a:rPr lang="en-US" sz="2000"/>
              <a:t>Come connect with Emily today!</a:t>
            </a:r>
          </a:p>
          <a:p>
            <a:pPr marL="742950" lvl="1" indent="-285750">
              <a:lnSpc>
                <a:spcPct val="90000"/>
              </a:lnSpc>
              <a:buFont typeface="Wingdings 2" charset="2"/>
              <a:buChar char=""/>
            </a:pPr>
            <a:r>
              <a:rPr lang="en-US" sz="2000"/>
              <a:t>Don’t forget to engage with us on Instagram and Facebook, by liking, engaging with, and sharing our content!</a:t>
            </a:r>
            <a:endParaRPr lang="en-US" sz="2800" b="1"/>
          </a:p>
        </p:txBody>
      </p:sp>
      <p:pic>
        <p:nvPicPr>
          <p:cNvPr id="2" name="Picture 1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554C171C-CAFC-CE00-664E-470A364B3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636" y="558805"/>
            <a:ext cx="2914515" cy="575381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559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BB217-0128-9A11-B5A3-1FE63DEEC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4D1EF-F1A9-7C81-D639-E84B749F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As you come in today...</a:t>
            </a:r>
            <a:br>
              <a:rPr lang="en-US" sz="2800"/>
            </a:br>
            <a:br>
              <a:rPr lang="en-US" sz="2800"/>
            </a:br>
            <a:r>
              <a:rPr lang="en-US" sz="2800"/>
              <a:t>Please help us thank a donor!</a:t>
            </a:r>
            <a:br>
              <a:rPr lang="en-US" sz="2800"/>
            </a:b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FBBDA-7AB5-CF32-50C9-2A815C3B1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443680"/>
            <a:ext cx="10501779" cy="20131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As you entered, you should have received a piece of paper and pen. Take a few moments to reflect upon the impact the Elon Academy has had on you (and your family). Please write a letter sharing your story and thanking a donor for the opportunities and experiences you have had by being an Elon Academy Scholar.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9D0C1-6824-336E-5C05-96EAB4311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91D79D1-F0DA-A4F4-AEA8-91A824BF2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1002695" cy="490191"/>
          </a:xfrm>
        </p:spPr>
        <p:txBody>
          <a:bodyPr>
            <a:noAutofit/>
          </a:bodyPr>
          <a:lstStyle/>
          <a:p>
            <a:r>
              <a:rPr lang="en-US" sz="2800" b="1"/>
              <a:t>A BIG </a:t>
            </a:r>
            <a:r>
              <a:rPr lang="en-US" sz="2800" b="1">
                <a:solidFill>
                  <a:schemeClr val="bg1"/>
                </a:solidFill>
              </a:rPr>
              <a:t>CONGRATULATIONS</a:t>
            </a:r>
            <a:r>
              <a:rPr lang="en-US" sz="2800" b="1"/>
              <a:t> TO OUR ELON ACADEMY SCHOLARS ON ALL OF YOUR COLLEGE ACCEPTANCES!!! </a:t>
            </a:r>
          </a:p>
          <a:p>
            <a:r>
              <a:rPr lang="en-US" sz="2800" b="1"/>
              <a:t>240+ ACCEPTANCES… AND COUNTING!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E2822-8C6B-F8DF-3D85-5CF80BAEBD30}"/>
              </a:ext>
            </a:extLst>
          </p:cNvPr>
          <p:cNvSpPr txBox="1"/>
          <p:nvPr/>
        </p:nvSpPr>
        <p:spPr>
          <a:xfrm>
            <a:off x="1189" y="-2975"/>
            <a:ext cx="12190307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50" b="1">
                <a:effectLst/>
                <a:ea typeface="+mj-lt"/>
                <a:cs typeface="+mj-lt"/>
              </a:rPr>
              <a:t>Alizah Williams: 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Appalachian State University, 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Campbell University, Catawba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 College, East Carolina University, Emory &amp; Henry University, Guilford College, </a:t>
            </a:r>
            <a:r>
              <a:rPr lang="en-US" sz="1200" b="1">
                <a:solidFill>
                  <a:srgbClr val="73000A"/>
                </a:solidFill>
                <a:effectLst/>
                <a:ea typeface="+mj-lt"/>
                <a:cs typeface="+mj-lt"/>
              </a:rPr>
              <a:t>North Carolina </a:t>
            </a:r>
            <a:r>
              <a:rPr lang="en-US" sz="1200" b="1">
                <a:solidFill>
                  <a:srgbClr val="73000A"/>
                </a:solidFill>
                <a:ea typeface="+mj-lt"/>
                <a:cs typeface="+mj-lt"/>
              </a:rPr>
              <a:t>A&amp;T State University, 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North Carolina 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Central University, 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UNC Asheville, UNC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 Charlotte, 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UNC Greensboro, University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 of Memphis, UNC Pembroke, Wingate University, Western Carolina University, Winston-Salem State University</a:t>
            </a:r>
            <a:br>
              <a:rPr lang="en-US" sz="1250" b="0">
                <a:effectLst/>
                <a:ea typeface="+mj-lt"/>
                <a:cs typeface="+mj-lt"/>
              </a:rPr>
            </a:br>
            <a:br>
              <a:rPr lang="en-US" sz="1250" b="0">
                <a:effectLst/>
                <a:ea typeface="+mj-lt"/>
                <a:cs typeface="+mj-lt"/>
              </a:rPr>
            </a:br>
            <a:r>
              <a:rPr lang="en-US" sz="1250" b="1">
                <a:ea typeface="+mj-lt"/>
                <a:cs typeface="+mj-lt"/>
              </a:rPr>
              <a:t>Angela Diaz Cruz: </a:t>
            </a:r>
            <a:r>
              <a:rPr lang="en-US" sz="1250" b="1">
                <a:solidFill>
                  <a:schemeClr val="bg2"/>
                </a:solidFill>
                <a:ea typeface="+mn-lt"/>
                <a:cs typeface="+mn-lt"/>
              </a:rPr>
              <a:t>Elon University, George Mason University, UNC Charlotte, UNC Greensboro, We</a:t>
            </a:r>
            <a:r>
              <a:rPr lang="en-US" sz="1250" b="1">
                <a:solidFill>
                  <a:srgbClr val="73000A"/>
                </a:solidFill>
                <a:ea typeface="+mn-lt"/>
                <a:cs typeface="+mn-lt"/>
              </a:rPr>
              <a:t>stern Carolina University</a:t>
            </a:r>
            <a:endParaRPr lang="en-US" sz="1250" b="1">
              <a:solidFill>
                <a:srgbClr val="FFFFFF"/>
              </a:solidFill>
              <a:ea typeface="+mj-lt"/>
              <a:cs typeface="+mj-lt"/>
            </a:endParaRPr>
          </a:p>
          <a:p>
            <a:endParaRPr lang="en-US" sz="1250" b="1">
              <a:ea typeface="+mj-lt"/>
              <a:cs typeface="+mj-lt"/>
            </a:endParaRPr>
          </a:p>
          <a:p>
            <a:r>
              <a:rPr lang="en-US" sz="1250" b="1">
                <a:ea typeface="+mj-lt"/>
                <a:cs typeface="+mj-lt"/>
              </a:rPr>
              <a:t>Anette</a:t>
            </a:r>
            <a:r>
              <a:rPr lang="en-US" sz="1250" b="1">
                <a:effectLst/>
                <a:ea typeface="+mj-lt"/>
                <a:cs typeface="+mj-lt"/>
              </a:rPr>
              <a:t> Cruz: 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Appalachian State University, 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Campbell University, 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East Carolina University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, Elon University, High Point University,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 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North Carolina State University, UNC Chapel Hill, UNC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 Greensboro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, UNC Wilmington, Rhodes College,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 Wingate University</a:t>
            </a:r>
            <a:br>
              <a:rPr lang="en-US" sz="1250" b="0">
                <a:effectLst/>
                <a:ea typeface="+mj-lt"/>
                <a:cs typeface="+mj-lt"/>
              </a:rPr>
            </a:br>
            <a:br>
              <a:rPr lang="en-US" sz="1250" b="0">
                <a:effectLst/>
                <a:ea typeface="+mj-lt"/>
                <a:cs typeface="+mj-lt"/>
              </a:rPr>
            </a:br>
            <a:r>
              <a:rPr lang="en-US" sz="1250" b="1">
                <a:effectLst/>
                <a:ea typeface="+mj-lt"/>
                <a:cs typeface="+mj-lt"/>
              </a:rPr>
              <a:t>Arasi Mack: 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Appalachian State University, East Carolina University, Elizabeth City State University, North Carolina A&amp;T State University, UNC Greensboro, UNC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 Pembroke, 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Washington College, Wingate</a:t>
            </a:r>
            <a:r>
              <a:rPr lang="en-US" sz="1250" b="1">
                <a:solidFill>
                  <a:srgbClr val="73000A"/>
                </a:solidFill>
                <a:effectLst/>
                <a:ea typeface="+mj-lt"/>
                <a:cs typeface="+mj-lt"/>
              </a:rPr>
              <a:t> University</a:t>
            </a:r>
            <a:r>
              <a:rPr lang="en-US" sz="1250" b="1">
                <a:solidFill>
                  <a:srgbClr val="73000A"/>
                </a:solidFill>
                <a:ea typeface="+mj-lt"/>
                <a:cs typeface="+mj-lt"/>
              </a:rPr>
              <a:t>, Winston-Salem State University</a:t>
            </a:r>
            <a:br>
              <a:rPr lang="en-US" sz="1250" b="0">
                <a:effectLst/>
                <a:ea typeface="+mj-lt"/>
                <a:cs typeface="+mj-lt"/>
              </a:rPr>
            </a:br>
            <a:br>
              <a:rPr lang="en-US" sz="1250" b="0">
                <a:effectLst/>
                <a:ea typeface="+mj-lt"/>
                <a:cs typeface="+mj-lt"/>
              </a:rPr>
            </a:br>
            <a:r>
              <a:rPr lang="en-US" sz="1250" b="1">
                <a:effectLst/>
              </a:rPr>
              <a:t>Ariel Jaklin: </a:t>
            </a:r>
            <a:r>
              <a:rPr lang="en-US" sz="1250" b="1">
                <a:solidFill>
                  <a:schemeClr val="bg2"/>
                </a:solidFill>
              </a:rPr>
              <a:t>Campbell University, East Carolina University, Elon University, </a:t>
            </a:r>
            <a:r>
              <a:rPr lang="en-US" sz="1250" b="1">
                <a:solidFill>
                  <a:srgbClr val="73000A"/>
                </a:solidFill>
              </a:rPr>
              <a:t>Ferrum</a:t>
            </a:r>
            <a:r>
              <a:rPr lang="en-US" sz="1250" b="1">
                <a:solidFill>
                  <a:srgbClr val="73000A"/>
                </a:solidFill>
                <a:effectLst/>
              </a:rPr>
              <a:t> College</a:t>
            </a:r>
            <a:r>
              <a:rPr lang="en-US" sz="1250" b="1">
                <a:solidFill>
                  <a:srgbClr val="73000A"/>
                </a:solidFill>
              </a:rPr>
              <a:t>, Liberty University, Longwood University, North Carolina Central University, UNC Greensboro, Virginia Tech, Western Carolina University</a:t>
            </a:r>
            <a:br>
              <a:rPr lang="en-US" sz="1250" b="0">
                <a:effectLst/>
              </a:rPr>
            </a:br>
            <a:br>
              <a:rPr lang="en-US" sz="1250" b="0">
                <a:effectLst/>
              </a:rPr>
            </a:br>
            <a:r>
              <a:rPr lang="en-US" sz="1250" b="1">
                <a:effectLst/>
              </a:rPr>
              <a:t>Ava Richardson: </a:t>
            </a:r>
            <a:r>
              <a:rPr lang="en-US" sz="1250" b="1">
                <a:solidFill>
                  <a:srgbClr val="73000A"/>
                </a:solidFill>
                <a:effectLst/>
              </a:rPr>
              <a:t>Bridgewater University, East Carolina University, Campbell University, Catawba College, Duquesne University, Guilford College, </a:t>
            </a:r>
            <a:r>
              <a:rPr lang="en-US" sz="1250" b="1">
                <a:solidFill>
                  <a:srgbClr val="73000A"/>
                </a:solidFill>
              </a:rPr>
              <a:t>Hawaii Pacific University, Long Island University, Pfeiffer</a:t>
            </a:r>
            <a:r>
              <a:rPr lang="en-US" sz="1250" b="1">
                <a:solidFill>
                  <a:srgbClr val="73000A"/>
                </a:solidFill>
                <a:effectLst/>
              </a:rPr>
              <a:t> University, UNC </a:t>
            </a:r>
            <a:r>
              <a:rPr lang="en-US" sz="1250" b="1">
                <a:solidFill>
                  <a:srgbClr val="73000A"/>
                </a:solidFill>
              </a:rPr>
              <a:t>Greensboro, UNC Pembroke</a:t>
            </a:r>
            <a:r>
              <a:rPr lang="en-US" sz="1250" b="1">
                <a:solidFill>
                  <a:srgbClr val="73000A"/>
                </a:solidFill>
                <a:effectLst/>
              </a:rPr>
              <a:t>, </a:t>
            </a:r>
            <a:r>
              <a:rPr lang="en-US" sz="1250" b="1">
                <a:solidFill>
                  <a:srgbClr val="73000A"/>
                </a:solidFill>
              </a:rPr>
              <a:t>UNC Wilmington, University of Pittsburgh, Western</a:t>
            </a:r>
            <a:r>
              <a:rPr lang="en-US" sz="1250" b="1">
                <a:solidFill>
                  <a:srgbClr val="73000A"/>
                </a:solidFill>
                <a:effectLst/>
              </a:rPr>
              <a:t> Carolina University</a:t>
            </a:r>
            <a:br>
              <a:rPr lang="en-US" sz="1250" b="0">
                <a:effectLst/>
              </a:rPr>
            </a:br>
            <a:br>
              <a:rPr lang="en-US" sz="1250" b="0">
                <a:effectLst/>
              </a:rPr>
            </a:br>
            <a:r>
              <a:rPr lang="en-US" sz="1250" b="1">
                <a:effectLst/>
                <a:ea typeface="+mj-lt"/>
                <a:cs typeface="+mj-lt"/>
              </a:rPr>
              <a:t>Berenice Sanchez: </a:t>
            </a:r>
            <a:r>
              <a:rPr lang="en-US" sz="1250" b="1">
                <a:solidFill>
                  <a:schemeClr val="bg2"/>
                </a:solidFill>
                <a:ea typeface="+mj-lt"/>
                <a:cs typeface="+mj-lt"/>
              </a:rPr>
              <a:t>Appalachian State University, Elon University, North Carolina A&amp;T State University, North Carolina State University, UNC Charlotte, UNC Greensboro, UNC Wilmington, Wingate</a:t>
            </a:r>
            <a:r>
              <a:rPr lang="en-US" sz="1250" b="1">
                <a:solidFill>
                  <a:schemeClr val="bg2"/>
                </a:solidFill>
                <a:effectLst/>
                <a:ea typeface="+mj-lt"/>
                <a:cs typeface="+mj-lt"/>
              </a:rPr>
              <a:t> </a:t>
            </a:r>
            <a:r>
              <a:rPr lang="en-US" sz="1250" b="1">
                <a:solidFill>
                  <a:schemeClr val="bg2"/>
                </a:solidFill>
                <a:ea typeface="+mj-lt"/>
                <a:cs typeface="+mj-lt"/>
              </a:rPr>
              <a:t>University</a:t>
            </a:r>
          </a:p>
          <a:p>
            <a:endParaRPr lang="en-US" sz="1250" b="1">
              <a:solidFill>
                <a:schemeClr val="bg2"/>
              </a:solidFill>
            </a:endParaRPr>
          </a:p>
          <a:p>
            <a:r>
              <a:rPr lang="en-US" sz="1250" b="1">
                <a:solidFill>
                  <a:schemeClr val="accent6"/>
                </a:solidFill>
              </a:rPr>
              <a:t>Bryson Sellars: </a:t>
            </a:r>
            <a:r>
              <a:rPr lang="en-US" sz="1250" b="1">
                <a:solidFill>
                  <a:schemeClr val="bg2"/>
                </a:solidFill>
              </a:rPr>
              <a:t>East Carolina University, Elon University, Guilford College, Greensboro College, North Carolina A&amp;T State University, North Carolina Central University, UNC Charlotte, UNC Greensboro, UNC Pembroke, UNC Wilmington, Western Carolina University, Wingate University, Winston-Salem State University</a:t>
            </a:r>
            <a:endParaRPr lang="en-US" sz="12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74F1482-69C3-47D5-95FE-67C0FA2DF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3615ED-B49D-1A71-D4BB-2AF49940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Our Next Saturday Program: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620E0E6-44A7-E164-870E-639E07BC5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8712" y="1610745"/>
            <a:ext cx="10554574" cy="363651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/>
              <a:t>March 15, 2025 for ALL Scholars!</a:t>
            </a:r>
          </a:p>
          <a:p>
            <a:pPr algn="ctr"/>
            <a:r>
              <a:rPr lang="en-US" sz="4800"/>
              <a:t>And RHO Families!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1CA5367-149E-428C-B4D8-C1ECC9E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7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3CBE-9E25-8EB4-1CF9-F5EBD671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Don’t forget: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236718-88C2-A5B9-8965-D4A3396BDC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341025"/>
          </a:xfrm>
        </p:spPr>
        <p:txBody>
          <a:bodyPr>
            <a:normAutofit/>
          </a:bodyPr>
          <a:lstStyle/>
          <a:p>
            <a:r>
              <a:rPr lang="en-US"/>
              <a:t>For Saturday programs, be sure to park at the Innovation Quad or Colonnades lots. Otherwise, there is a chance you could be ticketed or towed.</a:t>
            </a:r>
          </a:p>
          <a:p>
            <a:endParaRPr lang="en-US"/>
          </a:p>
          <a:p>
            <a:r>
              <a:rPr lang="en-US"/>
              <a:t>Check your Elon email 2-3 times a week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5B6328-E3FA-250A-0184-D320941690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Let’s be sure to leave things better than we found it - places and people. We should always be mindful and respectful of others and the space(s) we are in.</a:t>
            </a:r>
          </a:p>
          <a:p>
            <a:endParaRPr lang="en-US"/>
          </a:p>
          <a:p>
            <a:r>
              <a:rPr lang="en-US"/>
              <a:t>To meet with your CAT Mentor at least once each month! </a:t>
            </a:r>
          </a:p>
        </p:txBody>
      </p:sp>
    </p:spTree>
    <p:extLst>
      <p:ext uri="{BB962C8B-B14F-4D97-AF65-F5344CB8AC3E}">
        <p14:creationId xmlns:p14="http://schemas.microsoft.com/office/powerpoint/2010/main" val="337596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C24D434-F19F-A735-792E-E1CFC481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10983" r="14162" b="10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DF25BC9-3449-1D77-C43D-2A657CADB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3732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Rho’s President’s Reception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C6A1ABE-BF61-2A46-1814-4C0EE342C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Wednesday, May 7 </a:t>
            </a:r>
          </a:p>
          <a:p>
            <a:pPr>
              <a:lnSpc>
                <a:spcPct val="90000"/>
              </a:lnSpc>
            </a:pPr>
            <a:r>
              <a:rPr lang="en-US" sz="2800"/>
              <a:t>5:00 - 6:00pm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5127804F-95DD-CC27-9452-492F9A2390B9}"/>
              </a:ext>
            </a:extLst>
          </p:cNvPr>
          <p:cNvSpPr txBox="1">
            <a:spLocks/>
          </p:cNvSpPr>
          <p:nvPr/>
        </p:nvSpPr>
        <p:spPr>
          <a:xfrm>
            <a:off x="6096000" y="5280847"/>
            <a:ext cx="5285999" cy="108019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SAVE THE DATE!</a:t>
            </a:r>
          </a:p>
        </p:txBody>
      </p:sp>
    </p:spTree>
    <p:extLst>
      <p:ext uri="{BB962C8B-B14F-4D97-AF65-F5344CB8AC3E}">
        <p14:creationId xmlns:p14="http://schemas.microsoft.com/office/powerpoint/2010/main" val="340263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40B8C8-D234-69D4-B06F-50E9A4719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B7C9DE1-7417-7A6F-4636-14718913E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95583B3-DFA0-09B2-9E1E-90A3ABB5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96F9D2-304F-6876-3566-9DEA121F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Don’t forget you have access to </a:t>
            </a:r>
            <a:br>
              <a:rPr lang="en-US" sz="3200" b="1">
                <a:solidFill>
                  <a:schemeClr val="tx1"/>
                </a:solidFill>
              </a:rPr>
            </a:br>
            <a:r>
              <a:rPr lang="en-US" sz="3200" b="1">
                <a:solidFill>
                  <a:schemeClr val="tx1"/>
                </a:solidFill>
              </a:rPr>
              <a:t>Elon University resources &amp; amenities!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6FB54-038B-9518-EBBF-3DC48E1AC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000" y="1772158"/>
            <a:ext cx="6824479" cy="3202397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Use your Phoenix Card on campus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Access the Belk Library and check out books, use resources, and more!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Access the Campus Recreation Center!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/>
              <a:t>Act as a ticket to student activities, athletics, and cultural events on campus!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BCD093B-CF78-02E6-C474-7CF87C747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4D224-D91E-56E4-1DA8-423692C4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87" y="2126677"/>
            <a:ext cx="3545599" cy="24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1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663C7-B59C-F93D-9D58-4766FB765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07A5-1BD2-E33F-3F44-930FD094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As you come in today...</a:t>
            </a:r>
            <a:br>
              <a:rPr lang="en-US" sz="2800"/>
            </a:br>
            <a:br>
              <a:rPr lang="en-US" sz="2800"/>
            </a:br>
            <a:r>
              <a:rPr lang="en-US" sz="2800"/>
              <a:t>Please help us thank a donor!</a:t>
            </a:r>
            <a:br>
              <a:rPr lang="en-US" sz="2800"/>
            </a:b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5A98E-6C03-01AF-3E0A-80926A9C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443680"/>
            <a:ext cx="10501779" cy="20131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As you entered, you should have received a piece of paper and pen. Take a few moments to reflect upon the impact the Elon Academy has had on you (and your family). Please write a letter sharing your story and thanking a donor for the opportunities and experiences you have had by being an Elon Academy Scholar.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4">
      <a:dk1>
        <a:srgbClr val="B59A57"/>
      </a:dk1>
      <a:lt1>
        <a:sysClr val="window" lastClr="FFFFFF"/>
      </a:lt1>
      <a:dk2>
        <a:srgbClr val="73000A"/>
      </a:dk2>
      <a:lt2>
        <a:srgbClr val="DADADA"/>
      </a:lt2>
      <a:accent1>
        <a:srgbClr val="B59A57"/>
      </a:accent1>
      <a:accent2>
        <a:srgbClr val="73000A"/>
      </a:accent2>
      <a:accent3>
        <a:srgbClr val="73000A"/>
      </a:accent3>
      <a:accent4>
        <a:srgbClr val="B59A57"/>
      </a:accent4>
      <a:accent5>
        <a:srgbClr val="B59A57"/>
      </a:accent5>
      <a:accent6>
        <a:srgbClr val="FFFFFF"/>
      </a:accent6>
      <a:hlink>
        <a:srgbClr val="FFFFFF"/>
      </a:hlink>
      <a:folHlink>
        <a:srgbClr val="FFFFF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86f11f-29f4-4dfd-8f96-691d6678fba6">
      <Terms xmlns="http://schemas.microsoft.com/office/infopath/2007/PartnerControls"/>
    </lcf76f155ced4ddcb4097134ff3c332f>
    <TaxCatchAll xmlns="407879ad-7641-472f-84a1-61a5a35b54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BE1118A6E9746885BC9273017A21C" ma:contentTypeVersion="18" ma:contentTypeDescription="Create a new document." ma:contentTypeScope="" ma:versionID="22869143ddd84a253bde3c1453df8923">
  <xsd:schema xmlns:xsd="http://www.w3.org/2001/XMLSchema" xmlns:xs="http://www.w3.org/2001/XMLSchema" xmlns:p="http://schemas.microsoft.com/office/2006/metadata/properties" xmlns:ns2="5e86f11f-29f4-4dfd-8f96-691d6678fba6" xmlns:ns3="407879ad-7641-472f-84a1-61a5a35b543c" targetNamespace="http://schemas.microsoft.com/office/2006/metadata/properties" ma:root="true" ma:fieldsID="2fb14d6bdc63de4a5e352354824ac3bf" ns2:_="" ns3:_="">
    <xsd:import namespace="5e86f11f-29f4-4dfd-8f96-691d6678fba6"/>
    <xsd:import namespace="407879ad-7641-472f-84a1-61a5a35b5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86f11f-29f4-4dfd-8f96-691d6678f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7a0480-a2b6-41fc-9132-c34d873c2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879ad-7641-472f-84a1-61a5a35b543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a947ca8-ba33-4243-b797-e4bf267c355a}" ma:internalName="TaxCatchAll" ma:showField="CatchAllData" ma:web="407879ad-7641-472f-84a1-61a5a35b5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904D75-D967-49D8-941F-F9C59F3ED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5708B-9F73-412D-93A0-11E0575259F0}">
  <ds:schemaRefs>
    <ds:schemaRef ds:uri="http://schemas.openxmlformats.org/package/2006/metadata/core-properties"/>
    <ds:schemaRef ds:uri="http://purl.org/dc/elements/1.1/"/>
    <ds:schemaRef ds:uri="407879ad-7641-472f-84a1-61a5a35b543c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5e86f11f-29f4-4dfd-8f96-691d6678fba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E28484-508E-4070-8149-3B0458F105A2}">
  <ds:schemaRefs>
    <ds:schemaRef ds:uri="407879ad-7641-472f-84a1-61a5a35b543c"/>
    <ds:schemaRef ds:uri="5e86f11f-29f4-4dfd-8f96-691d6678fb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2006</Words>
  <Application>Microsoft Office PowerPoint</Application>
  <PresentationFormat>Widescreen</PresentationFormat>
  <Paragraphs>144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2</vt:lpstr>
      <vt:lpstr>Quotable</vt:lpstr>
      <vt:lpstr>Elon Academy</vt:lpstr>
      <vt:lpstr>We need your help with social media!</vt:lpstr>
      <vt:lpstr>As you come in today...  Please help us thank a donor! </vt:lpstr>
      <vt:lpstr>PowerPoint Presentation</vt:lpstr>
      <vt:lpstr>Our Next Saturday Program:</vt:lpstr>
      <vt:lpstr>Don’t forget:</vt:lpstr>
      <vt:lpstr>Rho’s President’s Reception</vt:lpstr>
      <vt:lpstr>Don’t forget you have access to  Elon University resources &amp; amenities!</vt:lpstr>
      <vt:lpstr>As you come in today...  Please help us thank a donor! </vt:lpstr>
      <vt:lpstr>PowerPoint Presentation</vt:lpstr>
      <vt:lpstr>Upcoming  Saturday Programs</vt:lpstr>
      <vt:lpstr>ACT &amp; SAT Reminders:</vt:lpstr>
      <vt:lpstr>Think you might want an academic coach?</vt:lpstr>
      <vt:lpstr>Summer Program</vt:lpstr>
      <vt:lpstr>As you come in today...  Please help us thank a donor! </vt:lpstr>
      <vt:lpstr>PowerPoint Presentation</vt:lpstr>
      <vt:lpstr>PowerPoint Presentation</vt:lpstr>
      <vt:lpstr>Upcoming Opportunities  at Elon!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Emily Wiersma</cp:lastModifiedBy>
  <cp:revision>195</cp:revision>
  <dcterms:created xsi:type="dcterms:W3CDTF">2024-12-06T03:23:40Z</dcterms:created>
  <dcterms:modified xsi:type="dcterms:W3CDTF">2025-02-22T13:26:09Z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0x010100571BE1118A6E9746885BC9273017A21C</vt:lpwstr>
  </property>
  <property fmtid="{D5CDD505-2E9C-101B-9397-08002B2CF9AE}" pid="3" name="MediaServiceImageTags">
    <vt:lpwstr/>
  </property>
</Properties>
</file>