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Layouts/slideLayout1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8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6"/>
  </p:notesMasterIdLst>
  <p:sldIdLst>
    <p:sldId id="256" r:id="rId2"/>
    <p:sldId id="257" r:id="rId3"/>
    <p:sldId id="321" r:id="rId4"/>
    <p:sldId id="306" r:id="rId5"/>
    <p:sldId id="307" r:id="rId6"/>
    <p:sldId id="322" r:id="rId7"/>
    <p:sldId id="260" r:id="rId8"/>
    <p:sldId id="275" r:id="rId9"/>
    <p:sldId id="310" r:id="rId10"/>
    <p:sldId id="259" r:id="rId11"/>
    <p:sldId id="258" r:id="rId12"/>
    <p:sldId id="324" r:id="rId13"/>
    <p:sldId id="323" r:id="rId14"/>
    <p:sldId id="309" r:id="rId15"/>
    <p:sldId id="313" r:id="rId16"/>
    <p:sldId id="314" r:id="rId17"/>
    <p:sldId id="315" r:id="rId18"/>
    <p:sldId id="316" r:id="rId19"/>
    <p:sldId id="325" r:id="rId20"/>
    <p:sldId id="265" r:id="rId21"/>
    <p:sldId id="266" r:id="rId22"/>
    <p:sldId id="285" r:id="rId23"/>
    <p:sldId id="269" r:id="rId24"/>
    <p:sldId id="264" r:id="rId25"/>
    <p:sldId id="263" r:id="rId26"/>
    <p:sldId id="262" r:id="rId27"/>
    <p:sldId id="282" r:id="rId28"/>
    <p:sldId id="308" r:id="rId29"/>
    <p:sldId id="317" r:id="rId30"/>
    <p:sldId id="318" r:id="rId31"/>
    <p:sldId id="267" r:id="rId32"/>
    <p:sldId id="319" r:id="rId33"/>
    <p:sldId id="320" r:id="rId34"/>
    <p:sldId id="270" r:id="rId35"/>
  </p:sldIdLst>
  <p:sldSz cx="9144000" cy="5143500" type="screen16x9"/>
  <p:notesSz cx="6858000" cy="9144000"/>
  <p:embeddedFontLst>
    <p:embeddedFont>
      <p:font typeface="Carelia" panose="020F0502020204030204" pitchFamily="34" charset="0"/>
      <p:regular r:id="rId37"/>
      <p:bold r:id="rId38"/>
      <p:italic r:id="rId39"/>
      <p:boldItalic r:id="rId40"/>
    </p:embeddedFont>
    <p:embeddedFont>
      <p:font typeface="Dosis" pitchFamily="2" charset="77"/>
      <p:regular r:id="rId41"/>
      <p:bold r:id="rId42"/>
    </p:embeddedFont>
    <p:embeddedFont>
      <p:font typeface="Dosis Medium" panose="020F0502020204030204" pitchFamily="34" charset="0"/>
      <p:regular r:id="rId43"/>
    </p:embeddedFont>
    <p:embeddedFont>
      <p:font typeface="Fjalla One" panose="02000506040000020004" pitchFamily="2" charset="0"/>
      <p:regular r:id="rId44"/>
    </p:embeddedFont>
    <p:embeddedFont>
      <p:font typeface="Lato" panose="020F0502020204030203" pitchFamily="3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7534629-2C2B-47A2-8561-8C94F502F70F}">
  <a:tblStyle styleId="{F7534629-2C2B-47A2-8561-8C94F502F7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05"/>
    <p:restoredTop sz="82444"/>
  </p:normalViewPr>
  <p:slideViewPr>
    <p:cSldViewPr snapToGrid="0">
      <p:cViewPr varScale="1">
        <p:scale>
          <a:sx n="127" d="100"/>
          <a:sy n="127" d="100"/>
        </p:scale>
        <p:origin x="3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viewProps" Target="viewProps.xml"/><Relationship Id="rId55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customXml" Target="../customXml/item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729d80614d_0_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729d80614d_0_4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729d80614d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729d80614d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42950" marR="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CAT Mentors will take their scholars anywhere they want around KOBC to practice interviews</a:t>
            </a:r>
          </a:p>
          <a:p>
            <a:pPr marL="742950" marR="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Like last time, I will have a list of questions prepared for CAT mentors to ask scholars</a:t>
            </a:r>
          </a:p>
          <a:p>
            <a:pPr marL="742950" marR="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Scholars and mentors will have the opportunity to ask questions to interviewee</a:t>
            </a:r>
          </a:p>
          <a:p>
            <a:pPr marL="742950" marR="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If scholars ask what they are interviewing for, these are the options:</a:t>
            </a:r>
          </a:p>
          <a:p>
            <a:pPr marL="1143000" marR="0" lvl="2" indent="-228600">
              <a:lnSpc>
                <a:spcPct val="115000"/>
              </a:lnSpc>
              <a:buFont typeface="Wingdings" pitchFamily="2" charset="2"/>
              <a:buChar char="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scholarship aimed for low-income students</a:t>
            </a:r>
          </a:p>
          <a:p>
            <a:pPr marL="1143000" marR="0" lvl="2" indent="-228600">
              <a:lnSpc>
                <a:spcPct val="115000"/>
              </a:lnSpc>
              <a:buFont typeface="Wingdings" pitchFamily="2" charset="2"/>
              <a:buChar char="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scholarship aimed for first-generation students</a:t>
            </a:r>
          </a:p>
          <a:p>
            <a:pPr marL="1143000" marR="0" lvl="2" indent="-228600">
              <a:lnSpc>
                <a:spcPct val="115000"/>
              </a:lnSpc>
              <a:buFont typeface="Wingdings" pitchFamily="2" charset="2"/>
              <a:buChar char="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scholarship for a prestigious program at x university</a:t>
            </a:r>
          </a:p>
          <a:p>
            <a:pPr marL="1143000" marR="0" lvl="2" indent="-228600">
              <a:lnSpc>
                <a:spcPct val="115000"/>
              </a:lnSpc>
              <a:buFont typeface="Wingdings" pitchFamily="2" charset="2"/>
              <a:buChar char="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job of their choice?</a:t>
            </a:r>
          </a:p>
          <a:p>
            <a:pPr marL="742950" marR="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Depending on time and scholars, allocate x minutes for each scholar and then x minutes for feedback for each scholar</a:t>
            </a:r>
          </a:p>
          <a:p>
            <a:pPr marL="742950" marR="0" lvl="1" indent="-285750">
              <a:lnSpc>
                <a:spcPct val="115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Once completed, everyone return to room to go over some discussion questions about the experience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>
          <a:extLst>
            <a:ext uri="{FF2B5EF4-FFF2-40B4-BE49-F238E27FC236}">
              <a16:creationId xmlns:a16="http://schemas.microsoft.com/office/drawing/2014/main" id="{1C1AC0C1-6F32-5691-080C-1BEFD3134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729d80614d_0_322:notes">
            <a:extLst>
              <a:ext uri="{FF2B5EF4-FFF2-40B4-BE49-F238E27FC236}">
                <a16:creationId xmlns:a16="http://schemas.microsoft.com/office/drawing/2014/main" id="{17506670-7279-1FC7-1691-9155E1BBC79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729d80614d_0_322:notes">
            <a:extLst>
              <a:ext uri="{FF2B5EF4-FFF2-40B4-BE49-F238E27FC236}">
                <a16:creationId xmlns:a16="http://schemas.microsoft.com/office/drawing/2014/main" id="{E32F210C-9D19-1384-BCAF-71FC2AEE5E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How was the experience?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did you do well? What could you have done better?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questions were difficult? Why?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How did you handle those difficult questions?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is an area of focus that you should focus on to prepare for interviews?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8182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>
          <a:extLst>
            <a:ext uri="{FF2B5EF4-FFF2-40B4-BE49-F238E27FC236}">
              <a16:creationId xmlns:a16="http://schemas.microsoft.com/office/drawing/2014/main" id="{C0ED9E68-0262-05AA-F21E-776532284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729d80614d_0_322:notes">
            <a:extLst>
              <a:ext uri="{FF2B5EF4-FFF2-40B4-BE49-F238E27FC236}">
                <a16:creationId xmlns:a16="http://schemas.microsoft.com/office/drawing/2014/main" id="{21BE312E-7783-AA0F-7245-C29EB88FCA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729d80614d_0_322:notes">
            <a:extLst>
              <a:ext uri="{FF2B5EF4-FFF2-40B4-BE49-F238E27FC236}">
                <a16:creationId xmlns:a16="http://schemas.microsoft.com/office/drawing/2014/main" id="{0B4D1D9D-1297-A1BD-9DEC-67DA372DF3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66022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8EB7649C-CD32-9731-EE7F-8E11109A0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84457809f1_0_31396:notes">
            <a:extLst>
              <a:ext uri="{FF2B5EF4-FFF2-40B4-BE49-F238E27FC236}">
                <a16:creationId xmlns:a16="http://schemas.microsoft.com/office/drawing/2014/main" id="{F140FBDB-4B1F-289B-B13A-D2A44C1EA6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84457809f1_0_31396:notes">
            <a:extLst>
              <a:ext uri="{FF2B5EF4-FFF2-40B4-BE49-F238E27FC236}">
                <a16:creationId xmlns:a16="http://schemas.microsoft.com/office/drawing/2014/main" id="{79B3A268-4AE7-3067-1A60-3A94B57E76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We’re going to talk about SMART goals and do a little activity!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16555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what are SMART goals? Can anyone tell me?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Have a little discussion</a:t>
            </a:r>
          </a:p>
          <a:p>
            <a:r>
              <a:rPr lang="en-US" dirty="0"/>
              <a:t>Simply put, a SMART goal is a guided goal to your desired outcome, it helps you think of your goals at a deeper level!</a:t>
            </a:r>
          </a:p>
          <a:p>
            <a:pPr lvl="1"/>
            <a:r>
              <a:rPr lang="en-US" dirty="0"/>
              <a:t>Rather than your simple goals like “I want to get a scholarship” or “I want to get good grades,” SMART goals allow you to think about </a:t>
            </a:r>
          </a:p>
          <a:p>
            <a:r>
              <a:rPr lang="en-US" dirty="0"/>
              <a:t>Going through the process allows you to create a goal that you can EFFECTIVELY work towards!</a:t>
            </a:r>
          </a:p>
          <a:p>
            <a:r>
              <a:rPr lang="en-US" dirty="0"/>
              <a:t>SMART is an acronym for different aspects that create that SMART goal</a:t>
            </a:r>
          </a:p>
        </p:txBody>
      </p:sp>
    </p:spTree>
    <p:extLst>
      <p:ext uri="{BB962C8B-B14F-4D97-AF65-F5344CB8AC3E}">
        <p14:creationId xmlns:p14="http://schemas.microsoft.com/office/powerpoint/2010/main" val="7701648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SMART Goals:</a:t>
            </a:r>
          </a:p>
          <a:p>
            <a:pPr lvl="1"/>
            <a:r>
              <a:rPr lang="en-US" dirty="0"/>
              <a:t>Specific:</a:t>
            </a:r>
          </a:p>
          <a:p>
            <a:pPr lvl="2"/>
            <a:r>
              <a:rPr lang="en-US" dirty="0"/>
              <a:t>What are you going to accomplish?</a:t>
            </a:r>
          </a:p>
          <a:p>
            <a:pPr lvl="2"/>
            <a:r>
              <a:rPr lang="en-US" dirty="0"/>
              <a:t>You want to go as defined as possible</a:t>
            </a:r>
          </a:p>
          <a:p>
            <a:pPr lvl="2"/>
            <a:r>
              <a:rPr lang="en-US" dirty="0"/>
              <a:t>Rather than making your goal surface level (I want to learn to swim or I want to learn how to drive), you go into the details as much as you possibly can</a:t>
            </a:r>
          </a:p>
          <a:p>
            <a:pPr lvl="2"/>
            <a:r>
              <a:rPr lang="en-US" dirty="0"/>
              <a:t>Is it vague? Make your goals as clear and concise as possible</a:t>
            </a:r>
          </a:p>
          <a:p>
            <a:pPr lvl="1"/>
            <a:r>
              <a:rPr lang="en-US" dirty="0"/>
              <a:t>Measurable:</a:t>
            </a:r>
          </a:p>
          <a:p>
            <a:pPr lvl="2"/>
            <a:r>
              <a:rPr lang="en-US" dirty="0"/>
              <a:t>How will you measuring your success? What does progress look like?</a:t>
            </a:r>
          </a:p>
          <a:p>
            <a:pPr lvl="2"/>
            <a:r>
              <a:rPr lang="en-US" dirty="0"/>
              <a:t>There has to be a way you’re keeping track of your success and improvements</a:t>
            </a:r>
          </a:p>
          <a:p>
            <a:pPr lvl="1"/>
            <a:r>
              <a:rPr lang="en-US" dirty="0"/>
              <a:t>Achievable:</a:t>
            </a:r>
          </a:p>
          <a:p>
            <a:pPr lvl="2"/>
            <a:r>
              <a:rPr lang="en-US" dirty="0"/>
              <a:t>Can you actually get it done?</a:t>
            </a:r>
          </a:p>
          <a:p>
            <a:pPr lvl="2"/>
            <a:r>
              <a:rPr lang="en-US" dirty="0"/>
              <a:t>How can your goal be accomplished? What steps will you be taking to get where you need to be?</a:t>
            </a:r>
          </a:p>
          <a:p>
            <a:pPr lvl="2"/>
            <a:r>
              <a:rPr lang="en-US" dirty="0"/>
              <a:t>You have set yourself very realistic expectations </a:t>
            </a:r>
          </a:p>
          <a:p>
            <a:pPr lvl="2"/>
            <a:r>
              <a:rPr lang="en-US" dirty="0"/>
              <a:t>Don’t set low expectations either, give yourself a challenge</a:t>
            </a:r>
          </a:p>
          <a:p>
            <a:pPr lvl="2"/>
            <a:r>
              <a:rPr lang="en-US" dirty="0"/>
              <a:t>Can you and will you finish?</a:t>
            </a:r>
          </a:p>
          <a:p>
            <a:pPr lvl="1"/>
            <a:r>
              <a:rPr lang="en-US" dirty="0"/>
              <a:t>Relevant:</a:t>
            </a:r>
          </a:p>
          <a:p>
            <a:pPr lvl="2"/>
            <a:r>
              <a:rPr lang="en-US" dirty="0"/>
              <a:t>Does the goal make sense to your current situation?</a:t>
            </a:r>
          </a:p>
          <a:p>
            <a:pPr lvl="2"/>
            <a:r>
              <a:rPr lang="en-US" dirty="0"/>
              <a:t>How does it help you in the long term?</a:t>
            </a:r>
          </a:p>
          <a:p>
            <a:pPr lvl="2"/>
            <a:r>
              <a:rPr lang="en-US" dirty="0"/>
              <a:t>Don’t make a goal just to make a goal, it should some logical sense</a:t>
            </a:r>
          </a:p>
          <a:p>
            <a:pPr lvl="2"/>
            <a:r>
              <a:rPr lang="en-US" dirty="0"/>
              <a:t>Is it the right time for your goal?</a:t>
            </a:r>
          </a:p>
          <a:p>
            <a:pPr lvl="1"/>
            <a:r>
              <a:rPr lang="en-US" dirty="0"/>
              <a:t>Time-based:</a:t>
            </a:r>
          </a:p>
          <a:p>
            <a:pPr lvl="2"/>
            <a:r>
              <a:rPr lang="en-US" dirty="0"/>
              <a:t>Give yourself a deadline to achieve this goal</a:t>
            </a:r>
          </a:p>
          <a:p>
            <a:pPr lvl="2"/>
            <a:r>
              <a:rPr lang="en-US" dirty="0"/>
              <a:t>When will you get this goal done?</a:t>
            </a:r>
          </a:p>
          <a:p>
            <a:pPr lvl="2"/>
            <a:r>
              <a:rPr lang="en-US" dirty="0"/>
              <a:t>It gives you a clear picture of when to get this goal done</a:t>
            </a:r>
          </a:p>
          <a:p>
            <a:pPr lvl="2"/>
            <a:r>
              <a:rPr lang="en-US" dirty="0"/>
              <a:t>Could also help with procrastination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06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make this goal more specific</a:t>
            </a:r>
          </a:p>
          <a:p>
            <a:r>
              <a:rPr lang="en-US" dirty="0"/>
              <a:t>Now how will we measure that, by showing that our grade has risen from a B to an A</a:t>
            </a:r>
          </a:p>
          <a:p>
            <a:r>
              <a:rPr lang="en-US" dirty="0"/>
              <a:t>How will we go about achieving that grade? We’ll study 1 hour daily and seek tutoring twice a week, this is how we’ll be going from the B to the A</a:t>
            </a:r>
          </a:p>
          <a:p>
            <a:r>
              <a:rPr lang="en-US" dirty="0"/>
              <a:t>Is it relevant to my situation? Well no, not really, I’m not in school right now, but lets assume that I need an A to move to that next math level, therefore it’s relevant to my work</a:t>
            </a:r>
          </a:p>
          <a:p>
            <a:r>
              <a:rPr lang="en-US" dirty="0"/>
              <a:t>How much time am I going to give myself? Let’s get this all done in say… 6 weeks, I think that’s reasonable</a:t>
            </a:r>
          </a:p>
          <a:p>
            <a:r>
              <a:rPr lang="en-US" dirty="0"/>
              <a:t>BAM, SMART goal</a:t>
            </a:r>
          </a:p>
          <a:p>
            <a:r>
              <a:rPr lang="en-US" dirty="0"/>
              <a:t>Does that make sense?</a:t>
            </a:r>
          </a:p>
        </p:txBody>
      </p:sp>
    </p:spTree>
    <p:extLst>
      <p:ext uri="{BB962C8B-B14F-4D97-AF65-F5344CB8AC3E}">
        <p14:creationId xmlns:p14="http://schemas.microsoft.com/office/powerpoint/2010/main" val="12719014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>
          <a:extLst>
            <a:ext uri="{FF2B5EF4-FFF2-40B4-BE49-F238E27FC236}">
              <a16:creationId xmlns:a16="http://schemas.microsoft.com/office/drawing/2014/main" id="{D2ABD9B5-6D3C-CE59-3A6F-A2812F805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729d80614d_0_322:notes">
            <a:extLst>
              <a:ext uri="{FF2B5EF4-FFF2-40B4-BE49-F238E27FC236}">
                <a16:creationId xmlns:a16="http://schemas.microsoft.com/office/drawing/2014/main" id="{01C7BB23-FCDC-681D-2088-A93985CFC0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729d80614d_0_322:notes">
            <a:extLst>
              <a:ext uri="{FF2B5EF4-FFF2-40B4-BE49-F238E27FC236}">
                <a16:creationId xmlns:a16="http://schemas.microsoft.com/office/drawing/2014/main" id="{609B9186-E914-3C88-B9B2-40BF532A9D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752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84457809f1_0_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84457809f1_0_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Now we will do our Elon Academy CAT Mentor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Opportunity to learn about their college process and experiences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 will give guided questions to kind of start the conversation and at the end give you all time to ask questions as well!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Sounds good?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84457809f1_0_32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84457809f1_0_32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84457809f1_0_5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" name="Google Shape;756;g84457809f1_0_5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84457809f1_0_319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84457809f1_0_319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84457809f1_0_31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" name="Google Shape;816;g84457809f1_0_31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84457809f1_0_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84457809f1_0_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84457809f1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84457809f1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84457809f1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84457809f1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g84457809f1_0_31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9" name="Google Shape;1199;g84457809f1_0_31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>
          <a:extLst>
            <a:ext uri="{FF2B5EF4-FFF2-40B4-BE49-F238E27FC236}">
              <a16:creationId xmlns:a16="http://schemas.microsoft.com/office/drawing/2014/main" id="{BEC1EB05-60B4-65B1-F591-708C2723C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84457809f1_0_0:notes">
            <a:extLst>
              <a:ext uri="{FF2B5EF4-FFF2-40B4-BE49-F238E27FC236}">
                <a16:creationId xmlns:a16="http://schemas.microsoft.com/office/drawing/2014/main" id="{5A740F25-349F-5083-034E-CD7E0FA9EC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84457809f1_0_0:notes">
            <a:extLst>
              <a:ext uri="{FF2B5EF4-FFF2-40B4-BE49-F238E27FC236}">
                <a16:creationId xmlns:a16="http://schemas.microsoft.com/office/drawing/2014/main" id="{2B1F57A7-47C1-8B2D-B2FD-EEED675A23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14103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>
          <a:extLst>
            <a:ext uri="{FF2B5EF4-FFF2-40B4-BE49-F238E27FC236}">
              <a16:creationId xmlns:a16="http://schemas.microsoft.com/office/drawing/2014/main" id="{A15CD45D-55E4-51EE-DDC5-38F220776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84457809f1_0_0:notes">
            <a:extLst>
              <a:ext uri="{FF2B5EF4-FFF2-40B4-BE49-F238E27FC236}">
                <a16:creationId xmlns:a16="http://schemas.microsoft.com/office/drawing/2014/main" id="{88FD5682-7FDC-9E32-AF7A-15165248CF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84457809f1_0_0:notes">
            <a:extLst>
              <a:ext uri="{FF2B5EF4-FFF2-40B4-BE49-F238E27FC236}">
                <a16:creationId xmlns:a16="http://schemas.microsoft.com/office/drawing/2014/main" id="{01C146EC-A0EF-5D29-A8B7-0A6C73370D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83306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>
          <a:extLst>
            <a:ext uri="{FF2B5EF4-FFF2-40B4-BE49-F238E27FC236}">
              <a16:creationId xmlns:a16="http://schemas.microsoft.com/office/drawing/2014/main" id="{7DAE9A25-AB86-A3CB-44FD-7701D0AFF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84457809f1_0_31946:notes">
            <a:extLst>
              <a:ext uri="{FF2B5EF4-FFF2-40B4-BE49-F238E27FC236}">
                <a16:creationId xmlns:a16="http://schemas.microsoft.com/office/drawing/2014/main" id="{85DDC471-B894-C651-30D4-B526E12626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84457809f1_0_31946:notes">
            <a:extLst>
              <a:ext uri="{FF2B5EF4-FFF2-40B4-BE49-F238E27FC236}">
                <a16:creationId xmlns:a16="http://schemas.microsoft.com/office/drawing/2014/main" id="{E7FA2D3E-F34D-89A5-13C2-19F0B0A8FB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7628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9756FC7A-E90D-CC79-562F-161B3411B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84457809f1_0_31396:notes">
            <a:extLst>
              <a:ext uri="{FF2B5EF4-FFF2-40B4-BE49-F238E27FC236}">
                <a16:creationId xmlns:a16="http://schemas.microsoft.com/office/drawing/2014/main" id="{374DECF7-E90D-476B-6A44-190955CE67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84457809f1_0_31396:notes">
            <a:extLst>
              <a:ext uri="{FF2B5EF4-FFF2-40B4-BE49-F238E27FC236}">
                <a16:creationId xmlns:a16="http://schemas.microsoft.com/office/drawing/2014/main" id="{127CCE2F-B7A2-56E1-A22F-DE99885004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32688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84457809f1_0_31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" name="Google Shape;790;g84457809f1_0_31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>
          <a:extLst>
            <a:ext uri="{FF2B5EF4-FFF2-40B4-BE49-F238E27FC236}">
              <a16:creationId xmlns:a16="http://schemas.microsoft.com/office/drawing/2014/main" id="{6DCE131B-B164-06CC-2167-8C6AF072B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84457809f1_0_31239:notes">
            <a:extLst>
              <a:ext uri="{FF2B5EF4-FFF2-40B4-BE49-F238E27FC236}">
                <a16:creationId xmlns:a16="http://schemas.microsoft.com/office/drawing/2014/main" id="{BE974264-602B-F673-85F9-B6F014EFA6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" name="Google Shape;816;g84457809f1_0_31239:notes">
            <a:extLst>
              <a:ext uri="{FF2B5EF4-FFF2-40B4-BE49-F238E27FC236}">
                <a16:creationId xmlns:a16="http://schemas.microsoft.com/office/drawing/2014/main" id="{72129D9E-FD2D-4AF0-7579-5EE0095704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24039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>
          <a:extLst>
            <a:ext uri="{FF2B5EF4-FFF2-40B4-BE49-F238E27FC236}">
              <a16:creationId xmlns:a16="http://schemas.microsoft.com/office/drawing/2014/main" id="{6375B13F-26C7-F929-76B0-A54D48611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84457809f1_0_210:notes">
            <a:extLst>
              <a:ext uri="{FF2B5EF4-FFF2-40B4-BE49-F238E27FC236}">
                <a16:creationId xmlns:a16="http://schemas.microsoft.com/office/drawing/2014/main" id="{0CDFD453-7D3A-9022-6735-24167EC4993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84457809f1_0_210:notes">
            <a:extLst>
              <a:ext uri="{FF2B5EF4-FFF2-40B4-BE49-F238E27FC236}">
                <a16:creationId xmlns:a16="http://schemas.microsoft.com/office/drawing/2014/main" id="{8B7A3AD8-EAB4-EE5C-064E-A8D737947A2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53569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84457809f1_0_31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84457809f1_0_31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>
          <a:extLst>
            <a:ext uri="{FF2B5EF4-FFF2-40B4-BE49-F238E27FC236}">
              <a16:creationId xmlns:a16="http://schemas.microsoft.com/office/drawing/2014/main" id="{C05989A4-A0A9-1125-574C-6355584B5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729d80614d_0_322:notes">
            <a:extLst>
              <a:ext uri="{FF2B5EF4-FFF2-40B4-BE49-F238E27FC236}">
                <a16:creationId xmlns:a16="http://schemas.microsoft.com/office/drawing/2014/main" id="{575E7191-4151-85A2-D77C-84E69526B80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729d80614d_0_322:notes">
            <a:extLst>
              <a:ext uri="{FF2B5EF4-FFF2-40B4-BE49-F238E27FC236}">
                <a16:creationId xmlns:a16="http://schemas.microsoft.com/office/drawing/2014/main" id="{73BEA62C-B1EE-F4EE-FFEE-79563C018D1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>
              <a:lnSpc>
                <a:spcPct val="115000"/>
              </a:lnSpc>
              <a:buFont typeface="Aptos" panose="020B0004020202020204" pitchFamily="34" charset="0"/>
              <a:buChar char="-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Expectations (15-20 minutes) (9:35-9:50):</a:t>
            </a:r>
          </a:p>
          <a:p>
            <a:pPr marL="742950" marR="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Re-enforcing communication expectation</a:t>
            </a:r>
          </a:p>
          <a:p>
            <a:pPr marL="1143000" marR="0" lvl="2" indent="-228600">
              <a:lnSpc>
                <a:spcPct val="115000"/>
              </a:lnSpc>
              <a:buFont typeface="Wingdings" pitchFamily="2" charset="2"/>
              <a:buChar char="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Communication could be better</a:t>
            </a:r>
          </a:p>
          <a:p>
            <a:pPr marL="1600200" marR="0" lvl="3" indent="-2286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Lack of responses from my emails</a:t>
            </a:r>
          </a:p>
          <a:p>
            <a:pPr marL="1600200" marR="0" lvl="3" indent="-2286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have no idea how to move forward with you all if I don’t have any sort of updates form you all</a:t>
            </a:r>
          </a:p>
          <a:p>
            <a:pPr marL="1600200" marR="0" lvl="3" indent="-2286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If you’re not getting my emails, you should be checking your spam just in case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8616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>
          <a:extLst>
            <a:ext uri="{FF2B5EF4-FFF2-40B4-BE49-F238E27FC236}">
              <a16:creationId xmlns:a16="http://schemas.microsoft.com/office/drawing/2014/main" id="{BB5E96FE-3A78-CB6D-32E2-AA3B6E3ED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729d80614d_0_420:notes">
            <a:extLst>
              <a:ext uri="{FF2B5EF4-FFF2-40B4-BE49-F238E27FC236}">
                <a16:creationId xmlns:a16="http://schemas.microsoft.com/office/drawing/2014/main" id="{C053EA40-EBE5-5216-A946-241F986EFC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729d80614d_0_420:notes">
            <a:extLst>
              <a:ext uri="{FF2B5EF4-FFF2-40B4-BE49-F238E27FC236}">
                <a16:creationId xmlns:a16="http://schemas.microsoft.com/office/drawing/2014/main" id="{A8C4AA8F-9D35-236C-75EF-7418E67FCC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Bringing up the amount of responses I received from my big reminder e-mail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1731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>
              <a:lnSpc>
                <a:spcPct val="115000"/>
              </a:lnSpc>
              <a:buFont typeface="Wingdings" pitchFamily="2" charset="2"/>
              <a:buChar char="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ensure our communication is much better, TEAMS</a:t>
            </a:r>
          </a:p>
          <a:p>
            <a:pPr marL="685800" marR="0" lvl="1" indent="-2286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will be the way I will be reaching out to you for now, make sure you download the app</a:t>
            </a:r>
          </a:p>
          <a:p>
            <a:pPr marL="685800" marR="0" lvl="1" indent="-2286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Required</a:t>
            </a:r>
          </a:p>
          <a:p>
            <a:pPr marL="685800" marR="0" lvl="1" indent="-2286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Will give time for everyone to download the app and login</a:t>
            </a:r>
          </a:p>
          <a:p>
            <a:pPr marL="685800" marR="0" lvl="1" indent="-2286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Please keep checking your email and Teams for updates</a:t>
            </a:r>
          </a:p>
          <a:p>
            <a:pPr marL="685800" marR="0" lvl="1" indent="-2286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Need to show me you’ve downloaded the app and are logged in before you leave today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927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84457809f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84457809f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84457809f1_0_31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84457809f1_0_31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>
          <a:extLst>
            <a:ext uri="{FF2B5EF4-FFF2-40B4-BE49-F238E27FC236}">
              <a16:creationId xmlns:a16="http://schemas.microsoft.com/office/drawing/2014/main" id="{918B16FE-0CB2-7EBC-3F4E-C983EB8BC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729d80614d_0_322:notes">
            <a:extLst>
              <a:ext uri="{FF2B5EF4-FFF2-40B4-BE49-F238E27FC236}">
                <a16:creationId xmlns:a16="http://schemas.microsoft.com/office/drawing/2014/main" id="{FF8ACB2B-DB8F-C3FB-87F3-F444FD2261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729d80614d_0_322:notes">
            <a:extLst>
              <a:ext uri="{FF2B5EF4-FFF2-40B4-BE49-F238E27FC236}">
                <a16:creationId xmlns:a16="http://schemas.microsoft.com/office/drawing/2014/main" id="{D90899FB-431D-6162-A5A5-9D68AB78A9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Greet with confidence!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Always give a good firm handshake, should opportunity present itself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Don’t give a sad one </a:t>
            </a:r>
            <a:r>
              <a:rPr lang="en-US" dirty="0">
                <a:sym typeface="Wingdings" pitchFamily="2" charset="2"/>
              </a:rPr>
              <a:t>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ym typeface="Wingdings" pitchFamily="2" charset="2"/>
              </a:rPr>
              <a:t>Make sure to greet the interviewer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dirty="0">
              <a:sym typeface="Wingdings" pitchFamily="2" charset="2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Listen Carefully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Allow yourself to process each question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Don’t just say something to say something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ym typeface="Wingdings" pitchFamily="2" charset="2"/>
              </a:rPr>
              <a:t>If you don’t understand a question, ask for clarification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ym typeface="Wingdings" pitchFamily="2" charset="2"/>
              </a:rPr>
              <a:t>Could use as an opportunity to get more time to think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dirty="0">
              <a:sym typeface="Wingdings" pitchFamily="2" charset="2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Positive body language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Maintain good eye contact with your interviewer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Don’t wander off and look at other places</a:t>
            </a:r>
            <a:endParaRPr lang="en-US" dirty="0">
              <a:sym typeface="Wingdings" pitchFamily="2" charset="2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ym typeface="Wingdings" pitchFamily="2" charset="2"/>
              </a:rPr>
              <a:t>Maintain good posture, sit up straight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ym typeface="Wingdings" pitchFamily="2" charset="2"/>
              </a:rPr>
              <a:t>No slouching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ym typeface="Wingdings" pitchFamily="2" charset="2"/>
              </a:rPr>
              <a:t>Shows confidence as well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ym typeface="Wingdings" pitchFamily="2" charset="2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ym typeface="Wingdings" pitchFamily="2" charset="2"/>
              </a:rPr>
              <a:t>Speak Clearly</a:t>
            </a: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Make sure you answer the question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Don’t overexplain yourself but don’t undersell yourself either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ym typeface="Wingdings" pitchFamily="2" charset="2"/>
              </a:rPr>
              <a:t>Have a good balance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ym typeface="Wingdings" pitchFamily="2" charset="2"/>
              </a:rPr>
              <a:t>STAR Method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ym typeface="Wingdings" pitchFamily="2" charset="2"/>
              </a:rPr>
              <a:t>Situation: 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ym typeface="Wingdings" pitchFamily="2" charset="2"/>
              </a:rPr>
              <a:t>Task: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ym typeface="Wingdings" pitchFamily="2" charset="2"/>
              </a:rPr>
              <a:t>Action: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ym typeface="Wingdings" pitchFamily="2" charset="2"/>
              </a:rPr>
              <a:t>Response: 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dirty="0">
              <a:sym typeface="Wingdings" pitchFamily="2" charset="2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Show enthusiasm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Express you passion in the opportunity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ym typeface="Wingdings" pitchFamily="2" charset="2"/>
              </a:rPr>
              <a:t>Show that you want to be there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ym typeface="Wingdings" pitchFamily="2" charset="2"/>
              </a:rPr>
              <a:t>Use statements such as “I’m excited about…” or “I’m looking forward to…”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dirty="0">
              <a:sym typeface="Wingdings" pitchFamily="2" charset="2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End on a Strong Note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If the opportunity presents itself, thank your interviewer for their time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ym typeface="Wingdings" pitchFamily="2" charset="2"/>
              </a:rPr>
              <a:t>Leaves a good message and a good feeling for the interviewer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ym typeface="Wingdings" pitchFamily="2" charset="2"/>
              </a:rPr>
              <a:t>Always ask very thoughtful questions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ym typeface="Wingdings" pitchFamily="2" charset="2"/>
              </a:rPr>
              <a:t>Have a minimum of three prepared!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dirty="0">
              <a:sym typeface="Wingdings" pitchFamily="2" charset="2"/>
            </a:endParaRP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dirty="0">
              <a:sym typeface="Wingdings" pitchFamily="2" charset="2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dirty="0">
              <a:sym typeface="Wingdings" pitchFamily="2" charset="2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07616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49375" y="787125"/>
            <a:ext cx="3757500" cy="266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Font typeface="Fjalla One"/>
              <a:buNone/>
              <a:defRPr sz="5200">
                <a:latin typeface="Fjalla One"/>
                <a:ea typeface="Fjalla One"/>
                <a:cs typeface="Fjalla One"/>
                <a:sym typeface="Fjall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49375" y="3563775"/>
            <a:ext cx="303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319979" y="-60964"/>
            <a:ext cx="8685880" cy="5035920"/>
            <a:chOff x="898653" y="406867"/>
            <a:chExt cx="7293543" cy="4228667"/>
          </a:xfrm>
        </p:grpSpPr>
        <p:sp>
          <p:nvSpPr>
            <p:cNvPr id="12" name="Google Shape;12;p2"/>
            <p:cNvSpPr/>
            <p:nvPr/>
          </p:nvSpPr>
          <p:spPr>
            <a:xfrm>
              <a:off x="5168502" y="2080625"/>
              <a:ext cx="1280601" cy="878920"/>
            </a:xfrm>
            <a:custGeom>
              <a:avLst/>
              <a:gdLst/>
              <a:ahLst/>
              <a:cxnLst/>
              <a:rect l="l" t="t" r="r" b="b"/>
              <a:pathLst>
                <a:path w="60692" h="41655" extrusionOk="0">
                  <a:moveTo>
                    <a:pt x="35435" y="1"/>
                  </a:moveTo>
                  <a:cubicBezTo>
                    <a:pt x="28519" y="1"/>
                    <a:pt x="22913" y="5607"/>
                    <a:pt x="22913" y="12523"/>
                  </a:cubicBezTo>
                  <a:cubicBezTo>
                    <a:pt x="22914" y="13117"/>
                    <a:pt x="22956" y="13710"/>
                    <a:pt x="23040" y="14299"/>
                  </a:cubicBezTo>
                  <a:cubicBezTo>
                    <a:pt x="21084" y="15051"/>
                    <a:pt x="19606" y="16766"/>
                    <a:pt x="19187" y="18863"/>
                  </a:cubicBezTo>
                  <a:cubicBezTo>
                    <a:pt x="18352" y="19073"/>
                    <a:pt x="17574" y="19465"/>
                    <a:pt x="16909" y="20012"/>
                  </a:cubicBezTo>
                  <a:cubicBezTo>
                    <a:pt x="16714" y="19996"/>
                    <a:pt x="16517" y="19987"/>
                    <a:pt x="16318" y="19987"/>
                  </a:cubicBezTo>
                  <a:cubicBezTo>
                    <a:pt x="12741" y="19987"/>
                    <a:pt x="9741" y="22454"/>
                    <a:pt x="8925" y="25779"/>
                  </a:cubicBezTo>
                  <a:cubicBezTo>
                    <a:pt x="5327" y="25900"/>
                    <a:pt x="2445" y="28853"/>
                    <a:pt x="2445" y="32483"/>
                  </a:cubicBezTo>
                  <a:cubicBezTo>
                    <a:pt x="2444" y="33247"/>
                    <a:pt x="2574" y="34007"/>
                    <a:pt x="2831" y="34729"/>
                  </a:cubicBezTo>
                  <a:cubicBezTo>
                    <a:pt x="1224" y="35040"/>
                    <a:pt x="0" y="36463"/>
                    <a:pt x="0" y="38159"/>
                  </a:cubicBezTo>
                  <a:cubicBezTo>
                    <a:pt x="0" y="40081"/>
                    <a:pt x="1573" y="41655"/>
                    <a:pt x="3496" y="41655"/>
                  </a:cubicBezTo>
                  <a:lnTo>
                    <a:pt x="57196" y="41655"/>
                  </a:lnTo>
                  <a:cubicBezTo>
                    <a:pt x="59118" y="41655"/>
                    <a:pt x="60691" y="40081"/>
                    <a:pt x="60691" y="38159"/>
                  </a:cubicBezTo>
                  <a:cubicBezTo>
                    <a:pt x="60691" y="36236"/>
                    <a:pt x="59118" y="34663"/>
                    <a:pt x="57196" y="34663"/>
                  </a:cubicBezTo>
                  <a:lnTo>
                    <a:pt x="57088" y="34663"/>
                  </a:lnTo>
                  <a:cubicBezTo>
                    <a:pt x="57540" y="33892"/>
                    <a:pt x="57780" y="33012"/>
                    <a:pt x="57780" y="32118"/>
                  </a:cubicBezTo>
                  <a:cubicBezTo>
                    <a:pt x="57780" y="31773"/>
                    <a:pt x="57745" y="31428"/>
                    <a:pt x="57675" y="31091"/>
                  </a:cubicBezTo>
                  <a:cubicBezTo>
                    <a:pt x="59302" y="30251"/>
                    <a:pt x="60415" y="28557"/>
                    <a:pt x="60415" y="26600"/>
                  </a:cubicBezTo>
                  <a:cubicBezTo>
                    <a:pt x="60415" y="24026"/>
                    <a:pt x="58493" y="21907"/>
                    <a:pt x="56006" y="21588"/>
                  </a:cubicBezTo>
                  <a:cubicBezTo>
                    <a:pt x="56019" y="21387"/>
                    <a:pt x="56028" y="21185"/>
                    <a:pt x="56028" y="20979"/>
                  </a:cubicBezTo>
                  <a:cubicBezTo>
                    <a:pt x="56028" y="16281"/>
                    <a:pt x="52495" y="12410"/>
                    <a:pt x="47941" y="11875"/>
                  </a:cubicBezTo>
                  <a:cubicBezTo>
                    <a:pt x="47604" y="5260"/>
                    <a:pt x="42134" y="1"/>
                    <a:pt x="35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779192" y="406867"/>
              <a:ext cx="1077619" cy="739576"/>
            </a:xfrm>
            <a:custGeom>
              <a:avLst/>
              <a:gdLst/>
              <a:ahLst/>
              <a:cxnLst/>
              <a:rect l="l" t="t" r="r" b="b"/>
              <a:pathLst>
                <a:path w="51072" h="35051" extrusionOk="0">
                  <a:moveTo>
                    <a:pt x="29820" y="0"/>
                  </a:moveTo>
                  <a:cubicBezTo>
                    <a:pt x="23999" y="0"/>
                    <a:pt x="19283" y="4718"/>
                    <a:pt x="19283" y="10537"/>
                  </a:cubicBezTo>
                  <a:cubicBezTo>
                    <a:pt x="19283" y="11038"/>
                    <a:pt x="19319" y="11536"/>
                    <a:pt x="19389" y="12032"/>
                  </a:cubicBezTo>
                  <a:cubicBezTo>
                    <a:pt x="17743" y="12664"/>
                    <a:pt x="16499" y="14107"/>
                    <a:pt x="16146" y="15873"/>
                  </a:cubicBezTo>
                  <a:cubicBezTo>
                    <a:pt x="15444" y="16049"/>
                    <a:pt x="14790" y="16379"/>
                    <a:pt x="14230" y="16838"/>
                  </a:cubicBezTo>
                  <a:cubicBezTo>
                    <a:pt x="14066" y="16826"/>
                    <a:pt x="13900" y="16818"/>
                    <a:pt x="13732" y="16818"/>
                  </a:cubicBezTo>
                  <a:cubicBezTo>
                    <a:pt x="10722" y="16818"/>
                    <a:pt x="8199" y="18894"/>
                    <a:pt x="7512" y="21692"/>
                  </a:cubicBezTo>
                  <a:cubicBezTo>
                    <a:pt x="4484" y="21794"/>
                    <a:pt x="2059" y="24280"/>
                    <a:pt x="2059" y="27333"/>
                  </a:cubicBezTo>
                  <a:cubicBezTo>
                    <a:pt x="2059" y="27977"/>
                    <a:pt x="2169" y="28616"/>
                    <a:pt x="2384" y="29223"/>
                  </a:cubicBezTo>
                  <a:cubicBezTo>
                    <a:pt x="1031" y="29486"/>
                    <a:pt x="2" y="30682"/>
                    <a:pt x="1" y="32109"/>
                  </a:cubicBezTo>
                  <a:cubicBezTo>
                    <a:pt x="1" y="33726"/>
                    <a:pt x="1325" y="35051"/>
                    <a:pt x="2943" y="35051"/>
                  </a:cubicBezTo>
                  <a:lnTo>
                    <a:pt x="48129" y="35051"/>
                  </a:lnTo>
                  <a:cubicBezTo>
                    <a:pt x="49747" y="35051"/>
                    <a:pt x="51071" y="33726"/>
                    <a:pt x="51071" y="32109"/>
                  </a:cubicBezTo>
                  <a:cubicBezTo>
                    <a:pt x="51071" y="30491"/>
                    <a:pt x="49747" y="29168"/>
                    <a:pt x="48129" y="29168"/>
                  </a:cubicBezTo>
                  <a:lnTo>
                    <a:pt x="48039" y="29168"/>
                  </a:lnTo>
                  <a:cubicBezTo>
                    <a:pt x="48571" y="28261"/>
                    <a:pt x="48747" y="27190"/>
                    <a:pt x="48534" y="26162"/>
                  </a:cubicBezTo>
                  <a:cubicBezTo>
                    <a:pt x="49903" y="25455"/>
                    <a:pt x="50840" y="24029"/>
                    <a:pt x="50840" y="22382"/>
                  </a:cubicBezTo>
                  <a:cubicBezTo>
                    <a:pt x="50840" y="20216"/>
                    <a:pt x="49222" y="18433"/>
                    <a:pt x="47130" y="18165"/>
                  </a:cubicBezTo>
                  <a:cubicBezTo>
                    <a:pt x="47141" y="17997"/>
                    <a:pt x="47149" y="17826"/>
                    <a:pt x="47149" y="17653"/>
                  </a:cubicBezTo>
                  <a:cubicBezTo>
                    <a:pt x="47149" y="13700"/>
                    <a:pt x="44175" y="10444"/>
                    <a:pt x="40342" y="9992"/>
                  </a:cubicBezTo>
                  <a:cubicBezTo>
                    <a:pt x="40059" y="4426"/>
                    <a:pt x="35456" y="0"/>
                    <a:pt x="29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443398" y="1784908"/>
              <a:ext cx="748797" cy="513954"/>
            </a:xfrm>
            <a:custGeom>
              <a:avLst/>
              <a:gdLst/>
              <a:ahLst/>
              <a:cxnLst/>
              <a:rect l="l" t="t" r="r" b="b"/>
              <a:pathLst>
                <a:path w="35488" h="24358" extrusionOk="0">
                  <a:moveTo>
                    <a:pt x="20721" y="1"/>
                  </a:moveTo>
                  <a:cubicBezTo>
                    <a:pt x="16677" y="1"/>
                    <a:pt x="13399" y="3279"/>
                    <a:pt x="13399" y="7324"/>
                  </a:cubicBezTo>
                  <a:cubicBezTo>
                    <a:pt x="13399" y="7671"/>
                    <a:pt x="13424" y="8018"/>
                    <a:pt x="13473" y="8361"/>
                  </a:cubicBezTo>
                  <a:cubicBezTo>
                    <a:pt x="12329" y="8802"/>
                    <a:pt x="11465" y="9804"/>
                    <a:pt x="11220" y="11031"/>
                  </a:cubicBezTo>
                  <a:cubicBezTo>
                    <a:pt x="10732" y="11153"/>
                    <a:pt x="10277" y="11382"/>
                    <a:pt x="9888" y="11702"/>
                  </a:cubicBezTo>
                  <a:cubicBezTo>
                    <a:pt x="9775" y="11693"/>
                    <a:pt x="9659" y="11688"/>
                    <a:pt x="9543" y="11688"/>
                  </a:cubicBezTo>
                  <a:cubicBezTo>
                    <a:pt x="7451" y="11688"/>
                    <a:pt x="5697" y="13131"/>
                    <a:pt x="5220" y="15074"/>
                  </a:cubicBezTo>
                  <a:cubicBezTo>
                    <a:pt x="3115" y="15146"/>
                    <a:pt x="1431" y="16872"/>
                    <a:pt x="1431" y="18994"/>
                  </a:cubicBezTo>
                  <a:cubicBezTo>
                    <a:pt x="1430" y="19442"/>
                    <a:pt x="1507" y="19886"/>
                    <a:pt x="1657" y="20307"/>
                  </a:cubicBezTo>
                  <a:cubicBezTo>
                    <a:pt x="717" y="20491"/>
                    <a:pt x="1" y="21322"/>
                    <a:pt x="1" y="22314"/>
                  </a:cubicBezTo>
                  <a:cubicBezTo>
                    <a:pt x="1" y="23437"/>
                    <a:pt x="921" y="24357"/>
                    <a:pt x="2045" y="24357"/>
                  </a:cubicBezTo>
                  <a:lnTo>
                    <a:pt x="33444" y="24357"/>
                  </a:lnTo>
                  <a:cubicBezTo>
                    <a:pt x="34568" y="24357"/>
                    <a:pt x="35487" y="23437"/>
                    <a:pt x="35487" y="22314"/>
                  </a:cubicBezTo>
                  <a:cubicBezTo>
                    <a:pt x="35487" y="21189"/>
                    <a:pt x="34568" y="20269"/>
                    <a:pt x="33444" y="20269"/>
                  </a:cubicBezTo>
                  <a:lnTo>
                    <a:pt x="33381" y="20269"/>
                  </a:lnTo>
                  <a:cubicBezTo>
                    <a:pt x="33647" y="19817"/>
                    <a:pt x="33786" y="19304"/>
                    <a:pt x="33786" y="18781"/>
                  </a:cubicBezTo>
                  <a:cubicBezTo>
                    <a:pt x="33786" y="18579"/>
                    <a:pt x="33766" y="18378"/>
                    <a:pt x="33725" y="18181"/>
                  </a:cubicBezTo>
                  <a:cubicBezTo>
                    <a:pt x="34676" y="17689"/>
                    <a:pt x="35328" y="16699"/>
                    <a:pt x="35328" y="15554"/>
                  </a:cubicBezTo>
                  <a:cubicBezTo>
                    <a:pt x="35328" y="14050"/>
                    <a:pt x="34204" y="12810"/>
                    <a:pt x="32750" y="12623"/>
                  </a:cubicBezTo>
                  <a:cubicBezTo>
                    <a:pt x="32757" y="12506"/>
                    <a:pt x="32763" y="12388"/>
                    <a:pt x="32763" y="12269"/>
                  </a:cubicBezTo>
                  <a:cubicBezTo>
                    <a:pt x="32763" y="9521"/>
                    <a:pt x="30697" y="7258"/>
                    <a:pt x="28034" y="6945"/>
                  </a:cubicBezTo>
                  <a:cubicBezTo>
                    <a:pt x="27836" y="3077"/>
                    <a:pt x="24639" y="1"/>
                    <a:pt x="207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929046" y="4121580"/>
              <a:ext cx="748818" cy="513954"/>
            </a:xfrm>
            <a:custGeom>
              <a:avLst/>
              <a:gdLst/>
              <a:ahLst/>
              <a:cxnLst/>
              <a:rect l="l" t="t" r="r" b="b"/>
              <a:pathLst>
                <a:path w="35489" h="24358" extrusionOk="0">
                  <a:moveTo>
                    <a:pt x="20720" y="1"/>
                  </a:moveTo>
                  <a:cubicBezTo>
                    <a:pt x="16676" y="1"/>
                    <a:pt x="13398" y="3279"/>
                    <a:pt x="13398" y="7324"/>
                  </a:cubicBezTo>
                  <a:cubicBezTo>
                    <a:pt x="13398" y="7671"/>
                    <a:pt x="13424" y="8018"/>
                    <a:pt x="13473" y="8361"/>
                  </a:cubicBezTo>
                  <a:cubicBezTo>
                    <a:pt x="12329" y="8802"/>
                    <a:pt x="11464" y="9804"/>
                    <a:pt x="11218" y="11031"/>
                  </a:cubicBezTo>
                  <a:cubicBezTo>
                    <a:pt x="10731" y="11154"/>
                    <a:pt x="10276" y="11382"/>
                    <a:pt x="9888" y="11702"/>
                  </a:cubicBezTo>
                  <a:cubicBezTo>
                    <a:pt x="9773" y="11693"/>
                    <a:pt x="9658" y="11688"/>
                    <a:pt x="9542" y="11688"/>
                  </a:cubicBezTo>
                  <a:cubicBezTo>
                    <a:pt x="7451" y="11688"/>
                    <a:pt x="5697" y="13131"/>
                    <a:pt x="5219" y="15075"/>
                  </a:cubicBezTo>
                  <a:cubicBezTo>
                    <a:pt x="3114" y="15146"/>
                    <a:pt x="1429" y="16872"/>
                    <a:pt x="1429" y="18994"/>
                  </a:cubicBezTo>
                  <a:cubicBezTo>
                    <a:pt x="1429" y="19442"/>
                    <a:pt x="1506" y="19886"/>
                    <a:pt x="1656" y="20307"/>
                  </a:cubicBezTo>
                  <a:cubicBezTo>
                    <a:pt x="716" y="20491"/>
                    <a:pt x="1" y="21322"/>
                    <a:pt x="1" y="22314"/>
                  </a:cubicBezTo>
                  <a:cubicBezTo>
                    <a:pt x="1" y="23438"/>
                    <a:pt x="920" y="24357"/>
                    <a:pt x="2044" y="24357"/>
                  </a:cubicBezTo>
                  <a:lnTo>
                    <a:pt x="33444" y="24357"/>
                  </a:lnTo>
                  <a:cubicBezTo>
                    <a:pt x="34569" y="24357"/>
                    <a:pt x="35488" y="23438"/>
                    <a:pt x="35488" y="22314"/>
                  </a:cubicBezTo>
                  <a:cubicBezTo>
                    <a:pt x="35488" y="21189"/>
                    <a:pt x="34569" y="20270"/>
                    <a:pt x="33444" y="20270"/>
                  </a:cubicBezTo>
                  <a:lnTo>
                    <a:pt x="33382" y="20270"/>
                  </a:lnTo>
                  <a:cubicBezTo>
                    <a:pt x="33647" y="19818"/>
                    <a:pt x="33786" y="19304"/>
                    <a:pt x="33785" y="18781"/>
                  </a:cubicBezTo>
                  <a:cubicBezTo>
                    <a:pt x="33785" y="18579"/>
                    <a:pt x="33765" y="18378"/>
                    <a:pt x="33725" y="18181"/>
                  </a:cubicBezTo>
                  <a:cubicBezTo>
                    <a:pt x="34676" y="17689"/>
                    <a:pt x="35327" y="16699"/>
                    <a:pt x="35327" y="15554"/>
                  </a:cubicBezTo>
                  <a:cubicBezTo>
                    <a:pt x="35327" y="14050"/>
                    <a:pt x="34202" y="12810"/>
                    <a:pt x="32748" y="12624"/>
                  </a:cubicBezTo>
                  <a:cubicBezTo>
                    <a:pt x="32757" y="12506"/>
                    <a:pt x="32763" y="12387"/>
                    <a:pt x="32763" y="12269"/>
                  </a:cubicBezTo>
                  <a:cubicBezTo>
                    <a:pt x="32763" y="9521"/>
                    <a:pt x="30696" y="7258"/>
                    <a:pt x="28033" y="6945"/>
                  </a:cubicBezTo>
                  <a:cubicBezTo>
                    <a:pt x="27836" y="3077"/>
                    <a:pt x="24637" y="1"/>
                    <a:pt x="207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98653" y="3900567"/>
              <a:ext cx="748797" cy="513954"/>
            </a:xfrm>
            <a:custGeom>
              <a:avLst/>
              <a:gdLst/>
              <a:ahLst/>
              <a:cxnLst/>
              <a:rect l="l" t="t" r="r" b="b"/>
              <a:pathLst>
                <a:path w="35488" h="24358" extrusionOk="0">
                  <a:moveTo>
                    <a:pt x="20720" y="1"/>
                  </a:moveTo>
                  <a:cubicBezTo>
                    <a:pt x="16676" y="1"/>
                    <a:pt x="13398" y="3279"/>
                    <a:pt x="13398" y="7323"/>
                  </a:cubicBezTo>
                  <a:cubicBezTo>
                    <a:pt x="13399" y="7670"/>
                    <a:pt x="13423" y="8018"/>
                    <a:pt x="13472" y="8361"/>
                  </a:cubicBezTo>
                  <a:cubicBezTo>
                    <a:pt x="12329" y="8802"/>
                    <a:pt x="11464" y="9804"/>
                    <a:pt x="11219" y="11031"/>
                  </a:cubicBezTo>
                  <a:cubicBezTo>
                    <a:pt x="10731" y="11154"/>
                    <a:pt x="10277" y="11382"/>
                    <a:pt x="9888" y="11702"/>
                  </a:cubicBezTo>
                  <a:cubicBezTo>
                    <a:pt x="9774" y="11693"/>
                    <a:pt x="9659" y="11688"/>
                    <a:pt x="9542" y="11688"/>
                  </a:cubicBezTo>
                  <a:cubicBezTo>
                    <a:pt x="7450" y="11688"/>
                    <a:pt x="5696" y="13131"/>
                    <a:pt x="5220" y="15074"/>
                  </a:cubicBezTo>
                  <a:cubicBezTo>
                    <a:pt x="3116" y="15146"/>
                    <a:pt x="1431" y="16872"/>
                    <a:pt x="1431" y="18994"/>
                  </a:cubicBezTo>
                  <a:cubicBezTo>
                    <a:pt x="1430" y="19442"/>
                    <a:pt x="1507" y="19886"/>
                    <a:pt x="1656" y="20307"/>
                  </a:cubicBezTo>
                  <a:cubicBezTo>
                    <a:pt x="717" y="20491"/>
                    <a:pt x="0" y="21322"/>
                    <a:pt x="0" y="22314"/>
                  </a:cubicBezTo>
                  <a:cubicBezTo>
                    <a:pt x="0" y="23437"/>
                    <a:pt x="920" y="24357"/>
                    <a:pt x="2045" y="24357"/>
                  </a:cubicBezTo>
                  <a:lnTo>
                    <a:pt x="33444" y="24357"/>
                  </a:lnTo>
                  <a:cubicBezTo>
                    <a:pt x="34568" y="24357"/>
                    <a:pt x="35488" y="23437"/>
                    <a:pt x="35488" y="22314"/>
                  </a:cubicBezTo>
                  <a:cubicBezTo>
                    <a:pt x="35488" y="21189"/>
                    <a:pt x="34568" y="20269"/>
                    <a:pt x="33444" y="20269"/>
                  </a:cubicBezTo>
                  <a:lnTo>
                    <a:pt x="33381" y="20269"/>
                  </a:lnTo>
                  <a:cubicBezTo>
                    <a:pt x="33646" y="19817"/>
                    <a:pt x="33787" y="19305"/>
                    <a:pt x="33787" y="18781"/>
                  </a:cubicBezTo>
                  <a:cubicBezTo>
                    <a:pt x="33787" y="18579"/>
                    <a:pt x="33766" y="18378"/>
                    <a:pt x="33725" y="18181"/>
                  </a:cubicBezTo>
                  <a:cubicBezTo>
                    <a:pt x="34676" y="17689"/>
                    <a:pt x="35327" y="16699"/>
                    <a:pt x="35327" y="15554"/>
                  </a:cubicBezTo>
                  <a:cubicBezTo>
                    <a:pt x="35327" y="14050"/>
                    <a:pt x="34203" y="12810"/>
                    <a:pt x="32749" y="12623"/>
                  </a:cubicBezTo>
                  <a:cubicBezTo>
                    <a:pt x="32756" y="12506"/>
                    <a:pt x="32762" y="12388"/>
                    <a:pt x="32762" y="12269"/>
                  </a:cubicBezTo>
                  <a:cubicBezTo>
                    <a:pt x="32762" y="9521"/>
                    <a:pt x="30696" y="7258"/>
                    <a:pt x="28033" y="6945"/>
                  </a:cubicBezTo>
                  <a:cubicBezTo>
                    <a:pt x="27836" y="3077"/>
                    <a:pt x="24638" y="1"/>
                    <a:pt x="207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SECTION_TITLE_AND_DESCRIPTION_1">
    <p:bg>
      <p:bgPr>
        <a:solidFill>
          <a:schemeClr val="dk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3"/>
          <p:cNvSpPr/>
          <p:nvPr/>
        </p:nvSpPr>
        <p:spPr>
          <a:xfrm>
            <a:off x="8584019" y="838204"/>
            <a:ext cx="1567328" cy="1075771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3"/>
          <p:cNvSpPr/>
          <p:nvPr/>
        </p:nvSpPr>
        <p:spPr>
          <a:xfrm flipH="1">
            <a:off x="8176149" y="3686150"/>
            <a:ext cx="1375071" cy="943872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1"/>
          </p:nvPr>
        </p:nvSpPr>
        <p:spPr>
          <a:xfrm>
            <a:off x="1085725" y="1209000"/>
            <a:ext cx="2073000" cy="6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2"/>
          </p:nvPr>
        </p:nvSpPr>
        <p:spPr>
          <a:xfrm>
            <a:off x="3535500" y="1209000"/>
            <a:ext cx="2073000" cy="6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3"/>
          </p:nvPr>
        </p:nvSpPr>
        <p:spPr>
          <a:xfrm>
            <a:off x="5985275" y="1209000"/>
            <a:ext cx="2073000" cy="6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4"/>
          </p:nvPr>
        </p:nvSpPr>
        <p:spPr>
          <a:xfrm>
            <a:off x="1085725" y="2651550"/>
            <a:ext cx="2073000" cy="6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5"/>
          </p:nvPr>
        </p:nvSpPr>
        <p:spPr>
          <a:xfrm>
            <a:off x="3535500" y="2651550"/>
            <a:ext cx="2073000" cy="6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subTitle" idx="6"/>
          </p:nvPr>
        </p:nvSpPr>
        <p:spPr>
          <a:xfrm>
            <a:off x="5985275" y="2651550"/>
            <a:ext cx="2073000" cy="6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7"/>
          </p:nvPr>
        </p:nvSpPr>
        <p:spPr>
          <a:xfrm>
            <a:off x="1085725" y="896000"/>
            <a:ext cx="2073000" cy="45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>
                <a:latin typeface="Fjalla One"/>
                <a:ea typeface="Fjalla One"/>
                <a:cs typeface="Fjalla One"/>
                <a:sym typeface="Fjall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8"/>
          </p:nvPr>
        </p:nvSpPr>
        <p:spPr>
          <a:xfrm>
            <a:off x="3535500" y="896000"/>
            <a:ext cx="2073000" cy="45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>
                <a:latin typeface="Fjalla One"/>
                <a:ea typeface="Fjalla One"/>
                <a:cs typeface="Fjalla One"/>
                <a:sym typeface="Fjall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9"/>
          </p:nvPr>
        </p:nvSpPr>
        <p:spPr>
          <a:xfrm>
            <a:off x="5985275" y="896000"/>
            <a:ext cx="2073000" cy="45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>
                <a:latin typeface="Fjalla One"/>
                <a:ea typeface="Fjalla One"/>
                <a:cs typeface="Fjalla One"/>
                <a:sym typeface="Fjall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13"/>
          </p:nvPr>
        </p:nvSpPr>
        <p:spPr>
          <a:xfrm>
            <a:off x="1085725" y="2338649"/>
            <a:ext cx="2073000" cy="45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>
                <a:latin typeface="Fjalla One"/>
                <a:ea typeface="Fjalla One"/>
                <a:cs typeface="Fjalla One"/>
                <a:sym typeface="Fjall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14"/>
          </p:nvPr>
        </p:nvSpPr>
        <p:spPr>
          <a:xfrm>
            <a:off x="3535500" y="2338649"/>
            <a:ext cx="2073000" cy="45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>
                <a:latin typeface="Fjalla One"/>
                <a:ea typeface="Fjalla One"/>
                <a:cs typeface="Fjalla One"/>
                <a:sym typeface="Fjall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15"/>
          </p:nvPr>
        </p:nvSpPr>
        <p:spPr>
          <a:xfrm>
            <a:off x="5985275" y="2338649"/>
            <a:ext cx="2073000" cy="45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>
                <a:latin typeface="Fjalla One"/>
                <a:ea typeface="Fjalla One"/>
                <a:cs typeface="Fjalla One"/>
                <a:sym typeface="Fjall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 sz="1800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SECTION_TITLE_AND_DESCRIPTION_1_1">
    <p:bg>
      <p:bgPr>
        <a:solidFill>
          <a:schemeClr val="dk1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5"/>
          <p:cNvSpPr/>
          <p:nvPr/>
        </p:nvSpPr>
        <p:spPr>
          <a:xfrm>
            <a:off x="-934006" y="751129"/>
            <a:ext cx="1567328" cy="1075771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5"/>
          <p:cNvSpPr/>
          <p:nvPr/>
        </p:nvSpPr>
        <p:spPr>
          <a:xfrm flipH="1">
            <a:off x="7639299" y="4542200"/>
            <a:ext cx="1375071" cy="943872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5"/>
          <p:cNvSpPr txBox="1">
            <a:spLocks noGrp="1"/>
          </p:cNvSpPr>
          <p:nvPr>
            <p:ph type="title"/>
          </p:nvPr>
        </p:nvSpPr>
        <p:spPr>
          <a:xfrm>
            <a:off x="2348713" y="2075224"/>
            <a:ext cx="2073000" cy="50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4" name="Google Shape;134;p15"/>
          <p:cNvSpPr txBox="1">
            <a:spLocks noGrp="1"/>
          </p:cNvSpPr>
          <p:nvPr>
            <p:ph type="subTitle" idx="1"/>
          </p:nvPr>
        </p:nvSpPr>
        <p:spPr>
          <a:xfrm>
            <a:off x="2348713" y="2446025"/>
            <a:ext cx="2073000" cy="6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5"/>
          <p:cNvSpPr txBox="1">
            <a:spLocks noGrp="1"/>
          </p:cNvSpPr>
          <p:nvPr>
            <p:ph type="title" idx="2"/>
          </p:nvPr>
        </p:nvSpPr>
        <p:spPr>
          <a:xfrm>
            <a:off x="4722288" y="2075224"/>
            <a:ext cx="2073000" cy="50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6" name="Google Shape;136;p15"/>
          <p:cNvSpPr txBox="1">
            <a:spLocks noGrp="1"/>
          </p:cNvSpPr>
          <p:nvPr>
            <p:ph type="subTitle" idx="3"/>
          </p:nvPr>
        </p:nvSpPr>
        <p:spPr>
          <a:xfrm>
            <a:off x="4722288" y="2446025"/>
            <a:ext cx="2073000" cy="6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5"/>
          <p:cNvSpPr txBox="1">
            <a:spLocks noGrp="1"/>
          </p:cNvSpPr>
          <p:nvPr>
            <p:ph type="title" idx="4"/>
          </p:nvPr>
        </p:nvSpPr>
        <p:spPr>
          <a:xfrm>
            <a:off x="2348713" y="3441574"/>
            <a:ext cx="2073000" cy="50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8" name="Google Shape;138;p15"/>
          <p:cNvSpPr txBox="1">
            <a:spLocks noGrp="1"/>
          </p:cNvSpPr>
          <p:nvPr>
            <p:ph type="subTitle" idx="5"/>
          </p:nvPr>
        </p:nvSpPr>
        <p:spPr>
          <a:xfrm>
            <a:off x="2348713" y="3812375"/>
            <a:ext cx="2073000" cy="6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5"/>
          <p:cNvSpPr txBox="1">
            <a:spLocks noGrp="1"/>
          </p:cNvSpPr>
          <p:nvPr>
            <p:ph type="title" idx="6"/>
          </p:nvPr>
        </p:nvSpPr>
        <p:spPr>
          <a:xfrm>
            <a:off x="4722288" y="3441574"/>
            <a:ext cx="2073000" cy="50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40" name="Google Shape;140;p15"/>
          <p:cNvSpPr txBox="1">
            <a:spLocks noGrp="1"/>
          </p:cNvSpPr>
          <p:nvPr>
            <p:ph type="subTitle" idx="7"/>
          </p:nvPr>
        </p:nvSpPr>
        <p:spPr>
          <a:xfrm>
            <a:off x="4722288" y="3812375"/>
            <a:ext cx="2073000" cy="6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5"/>
          <p:cNvSpPr txBox="1">
            <a:spLocks noGrp="1"/>
          </p:cNvSpPr>
          <p:nvPr>
            <p:ph type="title" idx="8"/>
          </p:nvPr>
        </p:nvSpPr>
        <p:spPr>
          <a:xfrm>
            <a:off x="311700" y="455702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 ">
  <p:cSld name="SECTION_TITLE_AND_DESCRIPTION_1_1_1">
    <p:bg>
      <p:bgPr>
        <a:solidFill>
          <a:schemeClr val="dk1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6"/>
          <p:cNvSpPr txBox="1">
            <a:spLocks noGrp="1"/>
          </p:cNvSpPr>
          <p:nvPr>
            <p:ph type="title"/>
          </p:nvPr>
        </p:nvSpPr>
        <p:spPr>
          <a:xfrm>
            <a:off x="1560016" y="1407425"/>
            <a:ext cx="2568600" cy="42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44" name="Google Shape;144;p16"/>
          <p:cNvSpPr txBox="1">
            <a:spLocks noGrp="1"/>
          </p:cNvSpPr>
          <p:nvPr>
            <p:ph type="subTitle" idx="1"/>
          </p:nvPr>
        </p:nvSpPr>
        <p:spPr>
          <a:xfrm>
            <a:off x="1560019" y="1698851"/>
            <a:ext cx="2568600" cy="6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6"/>
          <p:cNvSpPr txBox="1">
            <a:spLocks noGrp="1"/>
          </p:cNvSpPr>
          <p:nvPr>
            <p:ph type="title" idx="2"/>
          </p:nvPr>
        </p:nvSpPr>
        <p:spPr>
          <a:xfrm>
            <a:off x="1560016" y="2516282"/>
            <a:ext cx="2568600" cy="42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46" name="Google Shape;146;p16"/>
          <p:cNvSpPr txBox="1">
            <a:spLocks noGrp="1"/>
          </p:cNvSpPr>
          <p:nvPr>
            <p:ph type="subTitle" idx="3"/>
          </p:nvPr>
        </p:nvSpPr>
        <p:spPr>
          <a:xfrm>
            <a:off x="1560019" y="2807582"/>
            <a:ext cx="2568600" cy="6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6"/>
          <p:cNvSpPr txBox="1">
            <a:spLocks noGrp="1"/>
          </p:cNvSpPr>
          <p:nvPr>
            <p:ph type="title" idx="4"/>
          </p:nvPr>
        </p:nvSpPr>
        <p:spPr>
          <a:xfrm>
            <a:off x="311700" y="455702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6"/>
          <p:cNvSpPr txBox="1">
            <a:spLocks noGrp="1"/>
          </p:cNvSpPr>
          <p:nvPr>
            <p:ph type="title" idx="5"/>
          </p:nvPr>
        </p:nvSpPr>
        <p:spPr>
          <a:xfrm>
            <a:off x="1560016" y="3625014"/>
            <a:ext cx="2568600" cy="42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49" name="Google Shape;149;p16"/>
          <p:cNvSpPr txBox="1">
            <a:spLocks noGrp="1"/>
          </p:cNvSpPr>
          <p:nvPr>
            <p:ph type="subTitle" idx="6"/>
          </p:nvPr>
        </p:nvSpPr>
        <p:spPr>
          <a:xfrm>
            <a:off x="1560019" y="3916314"/>
            <a:ext cx="2568600" cy="6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6"/>
          <p:cNvSpPr/>
          <p:nvPr/>
        </p:nvSpPr>
        <p:spPr>
          <a:xfrm>
            <a:off x="8451694" y="1420550"/>
            <a:ext cx="624589" cy="428701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6"/>
          <p:cNvSpPr/>
          <p:nvPr/>
        </p:nvSpPr>
        <p:spPr>
          <a:xfrm>
            <a:off x="8222006" y="249875"/>
            <a:ext cx="1264260" cy="867754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ges">
  <p:cSld name="TITLE_AND_TWO_COLUMNS_1_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8"/>
          <p:cNvSpPr txBox="1">
            <a:spLocks noGrp="1"/>
          </p:cNvSpPr>
          <p:nvPr>
            <p:ph type="title"/>
          </p:nvPr>
        </p:nvSpPr>
        <p:spPr>
          <a:xfrm>
            <a:off x="311700" y="455702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8"/>
          <p:cNvSpPr txBox="1">
            <a:spLocks noGrp="1"/>
          </p:cNvSpPr>
          <p:nvPr>
            <p:ph type="title" idx="2" hasCustomPrompt="1"/>
          </p:nvPr>
        </p:nvSpPr>
        <p:spPr>
          <a:xfrm>
            <a:off x="1167788" y="2306738"/>
            <a:ext cx="1886400" cy="69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0" name="Google Shape;160;p18"/>
          <p:cNvSpPr txBox="1">
            <a:spLocks noGrp="1"/>
          </p:cNvSpPr>
          <p:nvPr>
            <p:ph type="subTitle" idx="1"/>
          </p:nvPr>
        </p:nvSpPr>
        <p:spPr>
          <a:xfrm>
            <a:off x="1074475" y="3210013"/>
            <a:ext cx="2073000" cy="6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8"/>
          <p:cNvSpPr txBox="1">
            <a:spLocks noGrp="1"/>
          </p:cNvSpPr>
          <p:nvPr>
            <p:ph type="title" idx="3" hasCustomPrompt="1"/>
          </p:nvPr>
        </p:nvSpPr>
        <p:spPr>
          <a:xfrm>
            <a:off x="6089838" y="2306738"/>
            <a:ext cx="1886400" cy="69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2" name="Google Shape;162;p18"/>
          <p:cNvSpPr txBox="1">
            <a:spLocks noGrp="1"/>
          </p:cNvSpPr>
          <p:nvPr>
            <p:ph type="subTitle" idx="4"/>
          </p:nvPr>
        </p:nvSpPr>
        <p:spPr>
          <a:xfrm>
            <a:off x="5996525" y="3210013"/>
            <a:ext cx="2073000" cy="6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8"/>
          <p:cNvSpPr/>
          <p:nvPr/>
        </p:nvSpPr>
        <p:spPr>
          <a:xfrm rot="10800000" flipH="1">
            <a:off x="7844751" y="-139014"/>
            <a:ext cx="2250738" cy="1544784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8"/>
          <p:cNvSpPr/>
          <p:nvPr/>
        </p:nvSpPr>
        <p:spPr>
          <a:xfrm flipH="1">
            <a:off x="233103" y="822857"/>
            <a:ext cx="934665" cy="641529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8"/>
          <p:cNvSpPr/>
          <p:nvPr/>
        </p:nvSpPr>
        <p:spPr>
          <a:xfrm flipH="1">
            <a:off x="1074478" y="256007"/>
            <a:ext cx="934665" cy="641529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ONE_COLUMN_TEXT_1_1">
    <p:bg>
      <p:bgPr>
        <a:solidFill>
          <a:schemeClr val="dk1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1"/>
          <p:cNvSpPr/>
          <p:nvPr/>
        </p:nvSpPr>
        <p:spPr>
          <a:xfrm>
            <a:off x="-733253" y="3420026"/>
            <a:ext cx="1525038" cy="1046686"/>
          </a:xfrm>
          <a:custGeom>
            <a:avLst/>
            <a:gdLst/>
            <a:ahLst/>
            <a:cxnLst/>
            <a:rect l="l" t="t" r="r" b="b"/>
            <a:pathLst>
              <a:path w="60692" h="41655" extrusionOk="0">
                <a:moveTo>
                  <a:pt x="35435" y="1"/>
                </a:moveTo>
                <a:cubicBezTo>
                  <a:pt x="28519" y="1"/>
                  <a:pt x="22913" y="5607"/>
                  <a:pt x="22913" y="12523"/>
                </a:cubicBezTo>
                <a:cubicBezTo>
                  <a:pt x="22914" y="13117"/>
                  <a:pt x="22956" y="13710"/>
                  <a:pt x="23040" y="14299"/>
                </a:cubicBezTo>
                <a:cubicBezTo>
                  <a:pt x="21084" y="15051"/>
                  <a:pt x="19606" y="16766"/>
                  <a:pt x="19187" y="18863"/>
                </a:cubicBezTo>
                <a:cubicBezTo>
                  <a:pt x="18352" y="19073"/>
                  <a:pt x="17574" y="19465"/>
                  <a:pt x="16909" y="20012"/>
                </a:cubicBezTo>
                <a:cubicBezTo>
                  <a:pt x="16714" y="19996"/>
                  <a:pt x="16517" y="19987"/>
                  <a:pt x="16318" y="19987"/>
                </a:cubicBezTo>
                <a:cubicBezTo>
                  <a:pt x="12741" y="19987"/>
                  <a:pt x="9741" y="22454"/>
                  <a:pt x="8925" y="25779"/>
                </a:cubicBezTo>
                <a:cubicBezTo>
                  <a:pt x="5327" y="25900"/>
                  <a:pt x="2445" y="28853"/>
                  <a:pt x="2445" y="32483"/>
                </a:cubicBezTo>
                <a:cubicBezTo>
                  <a:pt x="2444" y="33247"/>
                  <a:pt x="2574" y="34007"/>
                  <a:pt x="2831" y="34729"/>
                </a:cubicBezTo>
                <a:cubicBezTo>
                  <a:pt x="1224" y="35040"/>
                  <a:pt x="0" y="36463"/>
                  <a:pt x="0" y="38159"/>
                </a:cubicBezTo>
                <a:cubicBezTo>
                  <a:pt x="0" y="40081"/>
                  <a:pt x="1573" y="41655"/>
                  <a:pt x="3496" y="41655"/>
                </a:cubicBezTo>
                <a:lnTo>
                  <a:pt x="57196" y="41655"/>
                </a:lnTo>
                <a:cubicBezTo>
                  <a:pt x="59118" y="41655"/>
                  <a:pt x="60691" y="40081"/>
                  <a:pt x="60691" y="38159"/>
                </a:cubicBezTo>
                <a:cubicBezTo>
                  <a:pt x="60691" y="36236"/>
                  <a:pt x="59118" y="34663"/>
                  <a:pt x="57196" y="34663"/>
                </a:cubicBezTo>
                <a:lnTo>
                  <a:pt x="57088" y="34663"/>
                </a:lnTo>
                <a:cubicBezTo>
                  <a:pt x="57540" y="33892"/>
                  <a:pt x="57780" y="33012"/>
                  <a:pt x="57780" y="32118"/>
                </a:cubicBezTo>
                <a:cubicBezTo>
                  <a:pt x="57780" y="31773"/>
                  <a:pt x="57745" y="31428"/>
                  <a:pt x="57675" y="31091"/>
                </a:cubicBezTo>
                <a:cubicBezTo>
                  <a:pt x="59302" y="30251"/>
                  <a:pt x="60415" y="28557"/>
                  <a:pt x="60415" y="26600"/>
                </a:cubicBezTo>
                <a:cubicBezTo>
                  <a:pt x="60415" y="24026"/>
                  <a:pt x="58493" y="21907"/>
                  <a:pt x="56006" y="21588"/>
                </a:cubicBezTo>
                <a:cubicBezTo>
                  <a:pt x="56019" y="21387"/>
                  <a:pt x="56028" y="21185"/>
                  <a:pt x="56028" y="20979"/>
                </a:cubicBezTo>
                <a:cubicBezTo>
                  <a:pt x="56028" y="16281"/>
                  <a:pt x="52495" y="12410"/>
                  <a:pt x="47941" y="11875"/>
                </a:cubicBezTo>
                <a:cubicBezTo>
                  <a:pt x="47604" y="5260"/>
                  <a:pt x="42134" y="1"/>
                  <a:pt x="35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1"/>
          <p:cNvSpPr txBox="1">
            <a:spLocks noGrp="1"/>
          </p:cNvSpPr>
          <p:nvPr>
            <p:ph type="title"/>
          </p:nvPr>
        </p:nvSpPr>
        <p:spPr>
          <a:xfrm>
            <a:off x="1191900" y="1638450"/>
            <a:ext cx="27327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4" name="Google Shape;184;p21"/>
          <p:cNvSpPr txBox="1">
            <a:spLocks noGrp="1"/>
          </p:cNvSpPr>
          <p:nvPr>
            <p:ph type="body" idx="1"/>
          </p:nvPr>
        </p:nvSpPr>
        <p:spPr>
          <a:xfrm>
            <a:off x="1191900" y="2472450"/>
            <a:ext cx="2732700" cy="179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85" name="Google Shape;185;p21"/>
          <p:cNvSpPr/>
          <p:nvPr/>
        </p:nvSpPr>
        <p:spPr>
          <a:xfrm>
            <a:off x="-561774" y="4168650"/>
            <a:ext cx="1524919" cy="1046663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1"/>
          <p:cNvSpPr/>
          <p:nvPr/>
        </p:nvSpPr>
        <p:spPr>
          <a:xfrm rot="10800000">
            <a:off x="7767774" y="-396276"/>
            <a:ext cx="2884731" cy="1980001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ITLE_1">
    <p:bg>
      <p:bgPr>
        <a:solidFill>
          <a:schemeClr val="dk1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4"/>
          <p:cNvSpPr txBox="1">
            <a:spLocks noGrp="1"/>
          </p:cNvSpPr>
          <p:nvPr>
            <p:ph type="ctrTitle"/>
          </p:nvPr>
        </p:nvSpPr>
        <p:spPr>
          <a:xfrm>
            <a:off x="1093500" y="665450"/>
            <a:ext cx="3757500" cy="88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Font typeface="Fjalla One"/>
              <a:buNone/>
              <a:defRPr sz="5200">
                <a:latin typeface="Fjalla One"/>
                <a:ea typeface="Fjalla One"/>
                <a:cs typeface="Fjalla One"/>
                <a:sym typeface="Fjall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4" name="Google Shape;214;p24"/>
          <p:cNvSpPr txBox="1">
            <a:spLocks noGrp="1"/>
          </p:cNvSpPr>
          <p:nvPr>
            <p:ph type="subTitle" idx="1"/>
          </p:nvPr>
        </p:nvSpPr>
        <p:spPr>
          <a:xfrm>
            <a:off x="1093500" y="1580975"/>
            <a:ext cx="3030600" cy="13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5" name="Google Shape;215;p24"/>
          <p:cNvSpPr txBox="1"/>
          <p:nvPr/>
        </p:nvSpPr>
        <p:spPr>
          <a:xfrm>
            <a:off x="1093500" y="3488016"/>
            <a:ext cx="3282000" cy="6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lang="en" sz="1200">
                <a:solidFill>
                  <a:srgbClr val="434343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lang="en" sz="1200">
                <a:solidFill>
                  <a:srgbClr val="434343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lang="en" sz="1200">
                <a:solidFill>
                  <a:srgbClr val="434343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12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TWO_COLUMNS_1_2_1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ONE_COLUMN_TEXT_1_1_1">
    <p:bg>
      <p:bgPr>
        <a:solidFill>
          <a:schemeClr val="dk1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8"/>
          <p:cNvSpPr/>
          <p:nvPr/>
        </p:nvSpPr>
        <p:spPr>
          <a:xfrm>
            <a:off x="-733253" y="3420026"/>
            <a:ext cx="1525038" cy="1046686"/>
          </a:xfrm>
          <a:custGeom>
            <a:avLst/>
            <a:gdLst/>
            <a:ahLst/>
            <a:cxnLst/>
            <a:rect l="l" t="t" r="r" b="b"/>
            <a:pathLst>
              <a:path w="60692" h="41655" extrusionOk="0">
                <a:moveTo>
                  <a:pt x="35435" y="1"/>
                </a:moveTo>
                <a:cubicBezTo>
                  <a:pt x="28519" y="1"/>
                  <a:pt x="22913" y="5607"/>
                  <a:pt x="22913" y="12523"/>
                </a:cubicBezTo>
                <a:cubicBezTo>
                  <a:pt x="22914" y="13117"/>
                  <a:pt x="22956" y="13710"/>
                  <a:pt x="23040" y="14299"/>
                </a:cubicBezTo>
                <a:cubicBezTo>
                  <a:pt x="21084" y="15051"/>
                  <a:pt x="19606" y="16766"/>
                  <a:pt x="19187" y="18863"/>
                </a:cubicBezTo>
                <a:cubicBezTo>
                  <a:pt x="18352" y="19073"/>
                  <a:pt x="17574" y="19465"/>
                  <a:pt x="16909" y="20012"/>
                </a:cubicBezTo>
                <a:cubicBezTo>
                  <a:pt x="16714" y="19996"/>
                  <a:pt x="16517" y="19987"/>
                  <a:pt x="16318" y="19987"/>
                </a:cubicBezTo>
                <a:cubicBezTo>
                  <a:pt x="12741" y="19987"/>
                  <a:pt x="9741" y="22454"/>
                  <a:pt x="8925" y="25779"/>
                </a:cubicBezTo>
                <a:cubicBezTo>
                  <a:pt x="5327" y="25900"/>
                  <a:pt x="2445" y="28853"/>
                  <a:pt x="2445" y="32483"/>
                </a:cubicBezTo>
                <a:cubicBezTo>
                  <a:pt x="2444" y="33247"/>
                  <a:pt x="2574" y="34007"/>
                  <a:pt x="2831" y="34729"/>
                </a:cubicBezTo>
                <a:cubicBezTo>
                  <a:pt x="1224" y="35040"/>
                  <a:pt x="0" y="36463"/>
                  <a:pt x="0" y="38159"/>
                </a:cubicBezTo>
                <a:cubicBezTo>
                  <a:pt x="0" y="40081"/>
                  <a:pt x="1573" y="41655"/>
                  <a:pt x="3496" y="41655"/>
                </a:cubicBezTo>
                <a:lnTo>
                  <a:pt x="57196" y="41655"/>
                </a:lnTo>
                <a:cubicBezTo>
                  <a:pt x="59118" y="41655"/>
                  <a:pt x="60691" y="40081"/>
                  <a:pt x="60691" y="38159"/>
                </a:cubicBezTo>
                <a:cubicBezTo>
                  <a:pt x="60691" y="36236"/>
                  <a:pt x="59118" y="34663"/>
                  <a:pt x="57196" y="34663"/>
                </a:cubicBezTo>
                <a:lnTo>
                  <a:pt x="57088" y="34663"/>
                </a:lnTo>
                <a:cubicBezTo>
                  <a:pt x="57540" y="33892"/>
                  <a:pt x="57780" y="33012"/>
                  <a:pt x="57780" y="32118"/>
                </a:cubicBezTo>
                <a:cubicBezTo>
                  <a:pt x="57780" y="31773"/>
                  <a:pt x="57745" y="31428"/>
                  <a:pt x="57675" y="31091"/>
                </a:cubicBezTo>
                <a:cubicBezTo>
                  <a:pt x="59302" y="30251"/>
                  <a:pt x="60415" y="28557"/>
                  <a:pt x="60415" y="26600"/>
                </a:cubicBezTo>
                <a:cubicBezTo>
                  <a:pt x="60415" y="24026"/>
                  <a:pt x="58493" y="21907"/>
                  <a:pt x="56006" y="21588"/>
                </a:cubicBezTo>
                <a:cubicBezTo>
                  <a:pt x="56019" y="21387"/>
                  <a:pt x="56028" y="21185"/>
                  <a:pt x="56028" y="20979"/>
                </a:cubicBezTo>
                <a:cubicBezTo>
                  <a:pt x="56028" y="16281"/>
                  <a:pt x="52495" y="12410"/>
                  <a:pt x="47941" y="11875"/>
                </a:cubicBezTo>
                <a:cubicBezTo>
                  <a:pt x="47604" y="5260"/>
                  <a:pt x="42134" y="1"/>
                  <a:pt x="35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8"/>
          <p:cNvSpPr/>
          <p:nvPr/>
        </p:nvSpPr>
        <p:spPr>
          <a:xfrm>
            <a:off x="-561774" y="4168650"/>
            <a:ext cx="1524919" cy="1046663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8"/>
          <p:cNvSpPr/>
          <p:nvPr/>
        </p:nvSpPr>
        <p:spPr>
          <a:xfrm rot="10800000">
            <a:off x="7767774" y="-396276"/>
            <a:ext cx="2884731" cy="1980001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APTION_ONLY_1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9"/>
          <p:cNvSpPr/>
          <p:nvPr/>
        </p:nvSpPr>
        <p:spPr>
          <a:xfrm rot="5400000" flipH="1">
            <a:off x="-545799" y="-250989"/>
            <a:ext cx="2250738" cy="1544784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9"/>
          <p:cNvSpPr/>
          <p:nvPr/>
        </p:nvSpPr>
        <p:spPr>
          <a:xfrm flipH="1">
            <a:off x="7217432" y="656850"/>
            <a:ext cx="1544793" cy="895644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9"/>
          <p:cNvSpPr/>
          <p:nvPr/>
        </p:nvSpPr>
        <p:spPr>
          <a:xfrm flipH="1">
            <a:off x="8443457" y="-322500"/>
            <a:ext cx="1544793" cy="895644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691462" y="-600338"/>
            <a:ext cx="4739673" cy="4739673"/>
          </a:xfrm>
          <a:custGeom>
            <a:avLst/>
            <a:gdLst/>
            <a:ahLst/>
            <a:cxnLst/>
            <a:rect l="l" t="t" r="r" b="b"/>
            <a:pathLst>
              <a:path w="105879" h="105879" extrusionOk="0">
                <a:moveTo>
                  <a:pt x="52939" y="0"/>
                </a:moveTo>
                <a:cubicBezTo>
                  <a:pt x="38899" y="0"/>
                  <a:pt x="25433" y="5577"/>
                  <a:pt x="15506" y="15506"/>
                </a:cubicBezTo>
                <a:cubicBezTo>
                  <a:pt x="5577" y="25433"/>
                  <a:pt x="0" y="38899"/>
                  <a:pt x="0" y="52938"/>
                </a:cubicBezTo>
                <a:cubicBezTo>
                  <a:pt x="0" y="66980"/>
                  <a:pt x="5577" y="80444"/>
                  <a:pt x="15506" y="90373"/>
                </a:cubicBezTo>
                <a:cubicBezTo>
                  <a:pt x="25433" y="100300"/>
                  <a:pt x="38899" y="105878"/>
                  <a:pt x="52939" y="105878"/>
                </a:cubicBezTo>
                <a:cubicBezTo>
                  <a:pt x="66980" y="105878"/>
                  <a:pt x="80444" y="100300"/>
                  <a:pt x="90373" y="90373"/>
                </a:cubicBezTo>
                <a:cubicBezTo>
                  <a:pt x="100300" y="80444"/>
                  <a:pt x="105879" y="66980"/>
                  <a:pt x="105879" y="52938"/>
                </a:cubicBezTo>
                <a:cubicBezTo>
                  <a:pt x="105879" y="38899"/>
                  <a:pt x="100300" y="25433"/>
                  <a:pt x="90373" y="15506"/>
                </a:cubicBezTo>
                <a:cubicBezTo>
                  <a:pt x="80444" y="5577"/>
                  <a:pt x="66980" y="0"/>
                  <a:pt x="5293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1409750" y="1196200"/>
            <a:ext cx="3396000" cy="74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1409750" y="2380634"/>
            <a:ext cx="3396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8040034" y="630689"/>
            <a:ext cx="1525038" cy="1046686"/>
          </a:xfrm>
          <a:custGeom>
            <a:avLst/>
            <a:gdLst/>
            <a:ahLst/>
            <a:cxnLst/>
            <a:rect l="l" t="t" r="r" b="b"/>
            <a:pathLst>
              <a:path w="60692" h="41655" extrusionOk="0">
                <a:moveTo>
                  <a:pt x="35435" y="1"/>
                </a:moveTo>
                <a:cubicBezTo>
                  <a:pt x="28519" y="1"/>
                  <a:pt x="22913" y="5607"/>
                  <a:pt x="22913" y="12523"/>
                </a:cubicBezTo>
                <a:cubicBezTo>
                  <a:pt x="22914" y="13117"/>
                  <a:pt x="22956" y="13710"/>
                  <a:pt x="23040" y="14299"/>
                </a:cubicBezTo>
                <a:cubicBezTo>
                  <a:pt x="21084" y="15051"/>
                  <a:pt x="19606" y="16766"/>
                  <a:pt x="19187" y="18863"/>
                </a:cubicBezTo>
                <a:cubicBezTo>
                  <a:pt x="18352" y="19073"/>
                  <a:pt x="17574" y="19465"/>
                  <a:pt x="16909" y="20012"/>
                </a:cubicBezTo>
                <a:cubicBezTo>
                  <a:pt x="16714" y="19996"/>
                  <a:pt x="16517" y="19987"/>
                  <a:pt x="16318" y="19987"/>
                </a:cubicBezTo>
                <a:cubicBezTo>
                  <a:pt x="12741" y="19987"/>
                  <a:pt x="9741" y="22454"/>
                  <a:pt x="8925" y="25779"/>
                </a:cubicBezTo>
                <a:cubicBezTo>
                  <a:pt x="5327" y="25900"/>
                  <a:pt x="2445" y="28853"/>
                  <a:pt x="2445" y="32483"/>
                </a:cubicBezTo>
                <a:cubicBezTo>
                  <a:pt x="2444" y="33247"/>
                  <a:pt x="2574" y="34007"/>
                  <a:pt x="2831" y="34729"/>
                </a:cubicBezTo>
                <a:cubicBezTo>
                  <a:pt x="1224" y="35040"/>
                  <a:pt x="0" y="36463"/>
                  <a:pt x="0" y="38159"/>
                </a:cubicBezTo>
                <a:cubicBezTo>
                  <a:pt x="0" y="40081"/>
                  <a:pt x="1573" y="41655"/>
                  <a:pt x="3496" y="41655"/>
                </a:cubicBezTo>
                <a:lnTo>
                  <a:pt x="57196" y="41655"/>
                </a:lnTo>
                <a:cubicBezTo>
                  <a:pt x="59118" y="41655"/>
                  <a:pt x="60691" y="40081"/>
                  <a:pt x="60691" y="38159"/>
                </a:cubicBezTo>
                <a:cubicBezTo>
                  <a:pt x="60691" y="36236"/>
                  <a:pt x="59118" y="34663"/>
                  <a:pt x="57196" y="34663"/>
                </a:cubicBezTo>
                <a:lnTo>
                  <a:pt x="57088" y="34663"/>
                </a:lnTo>
                <a:cubicBezTo>
                  <a:pt x="57540" y="33892"/>
                  <a:pt x="57780" y="33012"/>
                  <a:pt x="57780" y="32118"/>
                </a:cubicBezTo>
                <a:cubicBezTo>
                  <a:pt x="57780" y="31773"/>
                  <a:pt x="57745" y="31428"/>
                  <a:pt x="57675" y="31091"/>
                </a:cubicBezTo>
                <a:cubicBezTo>
                  <a:pt x="59302" y="30251"/>
                  <a:pt x="60415" y="28557"/>
                  <a:pt x="60415" y="26600"/>
                </a:cubicBezTo>
                <a:cubicBezTo>
                  <a:pt x="60415" y="24026"/>
                  <a:pt x="58493" y="21907"/>
                  <a:pt x="56006" y="21588"/>
                </a:cubicBezTo>
                <a:cubicBezTo>
                  <a:pt x="56019" y="21387"/>
                  <a:pt x="56028" y="21185"/>
                  <a:pt x="56028" y="20979"/>
                </a:cubicBezTo>
                <a:cubicBezTo>
                  <a:pt x="56028" y="16281"/>
                  <a:pt x="52495" y="12410"/>
                  <a:pt x="47941" y="11875"/>
                </a:cubicBezTo>
                <a:cubicBezTo>
                  <a:pt x="47604" y="5260"/>
                  <a:pt x="42134" y="1"/>
                  <a:pt x="35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726472" y="3173222"/>
            <a:ext cx="1154817" cy="792591"/>
          </a:xfrm>
          <a:custGeom>
            <a:avLst/>
            <a:gdLst/>
            <a:ahLst/>
            <a:cxnLst/>
            <a:rect l="l" t="t" r="r" b="b"/>
            <a:pathLst>
              <a:path w="60692" h="41655" extrusionOk="0">
                <a:moveTo>
                  <a:pt x="35435" y="1"/>
                </a:moveTo>
                <a:cubicBezTo>
                  <a:pt x="28519" y="1"/>
                  <a:pt x="22913" y="5607"/>
                  <a:pt x="22913" y="12523"/>
                </a:cubicBezTo>
                <a:cubicBezTo>
                  <a:pt x="22914" y="13117"/>
                  <a:pt x="22956" y="13710"/>
                  <a:pt x="23040" y="14299"/>
                </a:cubicBezTo>
                <a:cubicBezTo>
                  <a:pt x="21084" y="15051"/>
                  <a:pt x="19606" y="16766"/>
                  <a:pt x="19187" y="18863"/>
                </a:cubicBezTo>
                <a:cubicBezTo>
                  <a:pt x="18352" y="19073"/>
                  <a:pt x="17574" y="19465"/>
                  <a:pt x="16909" y="20012"/>
                </a:cubicBezTo>
                <a:cubicBezTo>
                  <a:pt x="16714" y="19996"/>
                  <a:pt x="16517" y="19987"/>
                  <a:pt x="16318" y="19987"/>
                </a:cubicBezTo>
                <a:cubicBezTo>
                  <a:pt x="12741" y="19987"/>
                  <a:pt x="9741" y="22454"/>
                  <a:pt x="8925" y="25779"/>
                </a:cubicBezTo>
                <a:cubicBezTo>
                  <a:pt x="5327" y="25900"/>
                  <a:pt x="2445" y="28853"/>
                  <a:pt x="2445" y="32483"/>
                </a:cubicBezTo>
                <a:cubicBezTo>
                  <a:pt x="2444" y="33247"/>
                  <a:pt x="2574" y="34007"/>
                  <a:pt x="2831" y="34729"/>
                </a:cubicBezTo>
                <a:cubicBezTo>
                  <a:pt x="1224" y="35040"/>
                  <a:pt x="0" y="36463"/>
                  <a:pt x="0" y="38159"/>
                </a:cubicBezTo>
                <a:cubicBezTo>
                  <a:pt x="0" y="40081"/>
                  <a:pt x="1573" y="41655"/>
                  <a:pt x="3496" y="41655"/>
                </a:cubicBezTo>
                <a:lnTo>
                  <a:pt x="57196" y="41655"/>
                </a:lnTo>
                <a:cubicBezTo>
                  <a:pt x="59118" y="41655"/>
                  <a:pt x="60691" y="40081"/>
                  <a:pt x="60691" y="38159"/>
                </a:cubicBezTo>
                <a:cubicBezTo>
                  <a:pt x="60691" y="36236"/>
                  <a:pt x="59118" y="34663"/>
                  <a:pt x="57196" y="34663"/>
                </a:cubicBezTo>
                <a:lnTo>
                  <a:pt x="57088" y="34663"/>
                </a:lnTo>
                <a:cubicBezTo>
                  <a:pt x="57540" y="33892"/>
                  <a:pt x="57780" y="33012"/>
                  <a:pt x="57780" y="32118"/>
                </a:cubicBezTo>
                <a:cubicBezTo>
                  <a:pt x="57780" y="31773"/>
                  <a:pt x="57745" y="31428"/>
                  <a:pt x="57675" y="31091"/>
                </a:cubicBezTo>
                <a:cubicBezTo>
                  <a:pt x="59302" y="30251"/>
                  <a:pt x="60415" y="28557"/>
                  <a:pt x="60415" y="26600"/>
                </a:cubicBezTo>
                <a:cubicBezTo>
                  <a:pt x="60415" y="24026"/>
                  <a:pt x="58493" y="21907"/>
                  <a:pt x="56006" y="21588"/>
                </a:cubicBezTo>
                <a:cubicBezTo>
                  <a:pt x="56019" y="21387"/>
                  <a:pt x="56028" y="21185"/>
                  <a:pt x="56028" y="20979"/>
                </a:cubicBezTo>
                <a:cubicBezTo>
                  <a:pt x="56028" y="16281"/>
                  <a:pt x="52495" y="12410"/>
                  <a:pt x="47941" y="11875"/>
                </a:cubicBezTo>
                <a:cubicBezTo>
                  <a:pt x="47604" y="5260"/>
                  <a:pt x="42134" y="1"/>
                  <a:pt x="35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SECTION_TITLE_AND_DESCRIPTION_1_1_1_1_1_1">
    <p:bg>
      <p:bgPr>
        <a:solidFill>
          <a:schemeClr val="dk1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0"/>
          <p:cNvSpPr/>
          <p:nvPr/>
        </p:nvSpPr>
        <p:spPr>
          <a:xfrm>
            <a:off x="8451694" y="1420550"/>
            <a:ext cx="624589" cy="428701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0"/>
          <p:cNvSpPr/>
          <p:nvPr/>
        </p:nvSpPr>
        <p:spPr>
          <a:xfrm>
            <a:off x="-392878" y="129075"/>
            <a:ext cx="1776618" cy="1219422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0"/>
          <p:cNvSpPr/>
          <p:nvPr/>
        </p:nvSpPr>
        <p:spPr>
          <a:xfrm>
            <a:off x="-6" y="1185325"/>
            <a:ext cx="624589" cy="428701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818850" y="1104600"/>
            <a:ext cx="7506300" cy="33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Fjalla One"/>
              <a:buAutoNum type="arabicPeriod"/>
              <a:defRPr sz="13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uli"/>
              <a:buAutoNum type="alphaLcPeriod"/>
              <a:defRPr sz="13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uli"/>
              <a:buAutoNum type="romanLcPeriod"/>
              <a:defRPr sz="13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uli"/>
              <a:buAutoNum type="arabicPeriod"/>
              <a:defRPr sz="13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uli"/>
              <a:buAutoNum type="alphaLcPeriod"/>
              <a:defRPr sz="13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uli"/>
              <a:buAutoNum type="romanLcPeriod"/>
              <a:defRPr sz="13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uli"/>
              <a:buAutoNum type="arabicPeriod"/>
              <a:defRPr sz="13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uli"/>
              <a:buAutoNum type="alphaLcPeriod"/>
              <a:defRPr sz="13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Muli"/>
              <a:buAutoNum type="romanLcPeriod"/>
              <a:defRPr sz="1300"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311700" y="455702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/>
          <p:nvPr/>
        </p:nvSpPr>
        <p:spPr>
          <a:xfrm flipH="1">
            <a:off x="7935714" y="455699"/>
            <a:ext cx="1448870" cy="994409"/>
          </a:xfrm>
          <a:custGeom>
            <a:avLst/>
            <a:gdLst/>
            <a:ahLst/>
            <a:cxnLst/>
            <a:rect l="l" t="t" r="r" b="b"/>
            <a:pathLst>
              <a:path w="60692" h="41655" extrusionOk="0">
                <a:moveTo>
                  <a:pt x="35435" y="1"/>
                </a:moveTo>
                <a:cubicBezTo>
                  <a:pt x="28519" y="1"/>
                  <a:pt x="22913" y="5607"/>
                  <a:pt x="22913" y="12523"/>
                </a:cubicBezTo>
                <a:cubicBezTo>
                  <a:pt x="22914" y="13117"/>
                  <a:pt x="22956" y="13710"/>
                  <a:pt x="23040" y="14299"/>
                </a:cubicBezTo>
                <a:cubicBezTo>
                  <a:pt x="21084" y="15051"/>
                  <a:pt x="19606" y="16766"/>
                  <a:pt x="19187" y="18863"/>
                </a:cubicBezTo>
                <a:cubicBezTo>
                  <a:pt x="18352" y="19073"/>
                  <a:pt x="17574" y="19465"/>
                  <a:pt x="16909" y="20012"/>
                </a:cubicBezTo>
                <a:cubicBezTo>
                  <a:pt x="16714" y="19996"/>
                  <a:pt x="16517" y="19987"/>
                  <a:pt x="16318" y="19987"/>
                </a:cubicBezTo>
                <a:cubicBezTo>
                  <a:pt x="12741" y="19987"/>
                  <a:pt x="9741" y="22454"/>
                  <a:pt x="8925" y="25779"/>
                </a:cubicBezTo>
                <a:cubicBezTo>
                  <a:pt x="5327" y="25900"/>
                  <a:pt x="2445" y="28853"/>
                  <a:pt x="2445" y="32483"/>
                </a:cubicBezTo>
                <a:cubicBezTo>
                  <a:pt x="2444" y="33247"/>
                  <a:pt x="2574" y="34007"/>
                  <a:pt x="2831" y="34729"/>
                </a:cubicBezTo>
                <a:cubicBezTo>
                  <a:pt x="1224" y="35040"/>
                  <a:pt x="0" y="36463"/>
                  <a:pt x="0" y="38159"/>
                </a:cubicBezTo>
                <a:cubicBezTo>
                  <a:pt x="0" y="40081"/>
                  <a:pt x="1573" y="41655"/>
                  <a:pt x="3496" y="41655"/>
                </a:cubicBezTo>
                <a:lnTo>
                  <a:pt x="57196" y="41655"/>
                </a:lnTo>
                <a:cubicBezTo>
                  <a:pt x="59118" y="41655"/>
                  <a:pt x="60691" y="40081"/>
                  <a:pt x="60691" y="38159"/>
                </a:cubicBezTo>
                <a:cubicBezTo>
                  <a:pt x="60691" y="36236"/>
                  <a:pt x="59118" y="34663"/>
                  <a:pt x="57196" y="34663"/>
                </a:cubicBezTo>
                <a:lnTo>
                  <a:pt x="57088" y="34663"/>
                </a:lnTo>
                <a:cubicBezTo>
                  <a:pt x="57540" y="33892"/>
                  <a:pt x="57780" y="33012"/>
                  <a:pt x="57780" y="32118"/>
                </a:cubicBezTo>
                <a:cubicBezTo>
                  <a:pt x="57780" y="31773"/>
                  <a:pt x="57745" y="31428"/>
                  <a:pt x="57675" y="31091"/>
                </a:cubicBezTo>
                <a:cubicBezTo>
                  <a:pt x="59302" y="30251"/>
                  <a:pt x="60415" y="28557"/>
                  <a:pt x="60415" y="26600"/>
                </a:cubicBezTo>
                <a:cubicBezTo>
                  <a:pt x="60415" y="24026"/>
                  <a:pt x="58493" y="21907"/>
                  <a:pt x="56006" y="21588"/>
                </a:cubicBezTo>
                <a:cubicBezTo>
                  <a:pt x="56019" y="21387"/>
                  <a:pt x="56028" y="21185"/>
                  <a:pt x="56028" y="20979"/>
                </a:cubicBezTo>
                <a:cubicBezTo>
                  <a:pt x="56028" y="16281"/>
                  <a:pt x="52495" y="12410"/>
                  <a:pt x="47941" y="11875"/>
                </a:cubicBezTo>
                <a:cubicBezTo>
                  <a:pt x="47604" y="5260"/>
                  <a:pt x="42134" y="1"/>
                  <a:pt x="35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895788" y="2180075"/>
            <a:ext cx="3451500" cy="24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796686" y="2180075"/>
            <a:ext cx="3451500" cy="24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311700" y="455702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title" idx="3"/>
          </p:nvPr>
        </p:nvSpPr>
        <p:spPr>
          <a:xfrm>
            <a:off x="1015512" y="1531175"/>
            <a:ext cx="3331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title" idx="4"/>
          </p:nvPr>
        </p:nvSpPr>
        <p:spPr>
          <a:xfrm>
            <a:off x="4916412" y="1531175"/>
            <a:ext cx="3331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/>
          <p:nvPr/>
        </p:nvSpPr>
        <p:spPr>
          <a:xfrm>
            <a:off x="-113301" y="220074"/>
            <a:ext cx="834363" cy="572652"/>
          </a:xfrm>
          <a:custGeom>
            <a:avLst/>
            <a:gdLst/>
            <a:ahLst/>
            <a:cxnLst/>
            <a:rect l="l" t="t" r="r" b="b"/>
            <a:pathLst>
              <a:path w="60692" h="41655" extrusionOk="0">
                <a:moveTo>
                  <a:pt x="35435" y="1"/>
                </a:moveTo>
                <a:cubicBezTo>
                  <a:pt x="28519" y="1"/>
                  <a:pt x="22913" y="5607"/>
                  <a:pt x="22913" y="12523"/>
                </a:cubicBezTo>
                <a:cubicBezTo>
                  <a:pt x="22914" y="13117"/>
                  <a:pt x="22956" y="13710"/>
                  <a:pt x="23040" y="14299"/>
                </a:cubicBezTo>
                <a:cubicBezTo>
                  <a:pt x="21084" y="15051"/>
                  <a:pt x="19606" y="16766"/>
                  <a:pt x="19187" y="18863"/>
                </a:cubicBezTo>
                <a:cubicBezTo>
                  <a:pt x="18352" y="19073"/>
                  <a:pt x="17574" y="19465"/>
                  <a:pt x="16909" y="20012"/>
                </a:cubicBezTo>
                <a:cubicBezTo>
                  <a:pt x="16714" y="19996"/>
                  <a:pt x="16517" y="19987"/>
                  <a:pt x="16318" y="19987"/>
                </a:cubicBezTo>
                <a:cubicBezTo>
                  <a:pt x="12741" y="19987"/>
                  <a:pt x="9741" y="22454"/>
                  <a:pt x="8925" y="25779"/>
                </a:cubicBezTo>
                <a:cubicBezTo>
                  <a:pt x="5327" y="25900"/>
                  <a:pt x="2445" y="28853"/>
                  <a:pt x="2445" y="32483"/>
                </a:cubicBezTo>
                <a:cubicBezTo>
                  <a:pt x="2444" y="33247"/>
                  <a:pt x="2574" y="34007"/>
                  <a:pt x="2831" y="34729"/>
                </a:cubicBezTo>
                <a:cubicBezTo>
                  <a:pt x="1224" y="35040"/>
                  <a:pt x="0" y="36463"/>
                  <a:pt x="0" y="38159"/>
                </a:cubicBezTo>
                <a:cubicBezTo>
                  <a:pt x="0" y="40081"/>
                  <a:pt x="1573" y="41655"/>
                  <a:pt x="3496" y="41655"/>
                </a:cubicBezTo>
                <a:lnTo>
                  <a:pt x="57196" y="41655"/>
                </a:lnTo>
                <a:cubicBezTo>
                  <a:pt x="59118" y="41655"/>
                  <a:pt x="60691" y="40081"/>
                  <a:pt x="60691" y="38159"/>
                </a:cubicBezTo>
                <a:cubicBezTo>
                  <a:pt x="60691" y="36236"/>
                  <a:pt x="59118" y="34663"/>
                  <a:pt x="57196" y="34663"/>
                </a:cubicBezTo>
                <a:lnTo>
                  <a:pt x="57088" y="34663"/>
                </a:lnTo>
                <a:cubicBezTo>
                  <a:pt x="57540" y="33892"/>
                  <a:pt x="57780" y="33012"/>
                  <a:pt x="57780" y="32118"/>
                </a:cubicBezTo>
                <a:cubicBezTo>
                  <a:pt x="57780" y="31773"/>
                  <a:pt x="57745" y="31428"/>
                  <a:pt x="57675" y="31091"/>
                </a:cubicBezTo>
                <a:cubicBezTo>
                  <a:pt x="59302" y="30251"/>
                  <a:pt x="60415" y="28557"/>
                  <a:pt x="60415" y="26600"/>
                </a:cubicBezTo>
                <a:cubicBezTo>
                  <a:pt x="60415" y="24026"/>
                  <a:pt x="58493" y="21907"/>
                  <a:pt x="56006" y="21588"/>
                </a:cubicBezTo>
                <a:cubicBezTo>
                  <a:pt x="56019" y="21387"/>
                  <a:pt x="56028" y="21185"/>
                  <a:pt x="56028" y="20979"/>
                </a:cubicBezTo>
                <a:cubicBezTo>
                  <a:pt x="56028" y="16281"/>
                  <a:pt x="52495" y="12410"/>
                  <a:pt x="47941" y="11875"/>
                </a:cubicBezTo>
                <a:cubicBezTo>
                  <a:pt x="47604" y="5260"/>
                  <a:pt x="42134" y="1"/>
                  <a:pt x="35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5"/>
          <p:cNvSpPr/>
          <p:nvPr/>
        </p:nvSpPr>
        <p:spPr>
          <a:xfrm flipH="1">
            <a:off x="7935714" y="455699"/>
            <a:ext cx="1448870" cy="994409"/>
          </a:xfrm>
          <a:custGeom>
            <a:avLst/>
            <a:gdLst/>
            <a:ahLst/>
            <a:cxnLst/>
            <a:rect l="l" t="t" r="r" b="b"/>
            <a:pathLst>
              <a:path w="60692" h="41655" extrusionOk="0">
                <a:moveTo>
                  <a:pt x="35435" y="1"/>
                </a:moveTo>
                <a:cubicBezTo>
                  <a:pt x="28519" y="1"/>
                  <a:pt x="22913" y="5607"/>
                  <a:pt x="22913" y="12523"/>
                </a:cubicBezTo>
                <a:cubicBezTo>
                  <a:pt x="22914" y="13117"/>
                  <a:pt x="22956" y="13710"/>
                  <a:pt x="23040" y="14299"/>
                </a:cubicBezTo>
                <a:cubicBezTo>
                  <a:pt x="21084" y="15051"/>
                  <a:pt x="19606" y="16766"/>
                  <a:pt x="19187" y="18863"/>
                </a:cubicBezTo>
                <a:cubicBezTo>
                  <a:pt x="18352" y="19073"/>
                  <a:pt x="17574" y="19465"/>
                  <a:pt x="16909" y="20012"/>
                </a:cubicBezTo>
                <a:cubicBezTo>
                  <a:pt x="16714" y="19996"/>
                  <a:pt x="16517" y="19987"/>
                  <a:pt x="16318" y="19987"/>
                </a:cubicBezTo>
                <a:cubicBezTo>
                  <a:pt x="12741" y="19987"/>
                  <a:pt x="9741" y="22454"/>
                  <a:pt x="8925" y="25779"/>
                </a:cubicBezTo>
                <a:cubicBezTo>
                  <a:pt x="5327" y="25900"/>
                  <a:pt x="2445" y="28853"/>
                  <a:pt x="2445" y="32483"/>
                </a:cubicBezTo>
                <a:cubicBezTo>
                  <a:pt x="2444" y="33247"/>
                  <a:pt x="2574" y="34007"/>
                  <a:pt x="2831" y="34729"/>
                </a:cubicBezTo>
                <a:cubicBezTo>
                  <a:pt x="1224" y="35040"/>
                  <a:pt x="0" y="36463"/>
                  <a:pt x="0" y="38159"/>
                </a:cubicBezTo>
                <a:cubicBezTo>
                  <a:pt x="0" y="40081"/>
                  <a:pt x="1573" y="41655"/>
                  <a:pt x="3496" y="41655"/>
                </a:cubicBezTo>
                <a:lnTo>
                  <a:pt x="57196" y="41655"/>
                </a:lnTo>
                <a:cubicBezTo>
                  <a:pt x="59118" y="41655"/>
                  <a:pt x="60691" y="40081"/>
                  <a:pt x="60691" y="38159"/>
                </a:cubicBezTo>
                <a:cubicBezTo>
                  <a:pt x="60691" y="36236"/>
                  <a:pt x="59118" y="34663"/>
                  <a:pt x="57196" y="34663"/>
                </a:cubicBezTo>
                <a:lnTo>
                  <a:pt x="57088" y="34663"/>
                </a:lnTo>
                <a:cubicBezTo>
                  <a:pt x="57540" y="33892"/>
                  <a:pt x="57780" y="33012"/>
                  <a:pt x="57780" y="32118"/>
                </a:cubicBezTo>
                <a:cubicBezTo>
                  <a:pt x="57780" y="31773"/>
                  <a:pt x="57745" y="31428"/>
                  <a:pt x="57675" y="31091"/>
                </a:cubicBezTo>
                <a:cubicBezTo>
                  <a:pt x="59302" y="30251"/>
                  <a:pt x="60415" y="28557"/>
                  <a:pt x="60415" y="26600"/>
                </a:cubicBezTo>
                <a:cubicBezTo>
                  <a:pt x="60415" y="24026"/>
                  <a:pt x="58493" y="21907"/>
                  <a:pt x="56006" y="21588"/>
                </a:cubicBezTo>
                <a:cubicBezTo>
                  <a:pt x="56019" y="21387"/>
                  <a:pt x="56028" y="21185"/>
                  <a:pt x="56028" y="20979"/>
                </a:cubicBezTo>
                <a:cubicBezTo>
                  <a:pt x="56028" y="16281"/>
                  <a:pt x="52495" y="12410"/>
                  <a:pt x="47941" y="11875"/>
                </a:cubicBezTo>
                <a:cubicBezTo>
                  <a:pt x="47604" y="5260"/>
                  <a:pt x="42134" y="1"/>
                  <a:pt x="35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311699" y="455724"/>
            <a:ext cx="834363" cy="572652"/>
          </a:xfrm>
          <a:custGeom>
            <a:avLst/>
            <a:gdLst/>
            <a:ahLst/>
            <a:cxnLst/>
            <a:rect l="l" t="t" r="r" b="b"/>
            <a:pathLst>
              <a:path w="60692" h="41655" extrusionOk="0">
                <a:moveTo>
                  <a:pt x="35435" y="1"/>
                </a:moveTo>
                <a:cubicBezTo>
                  <a:pt x="28519" y="1"/>
                  <a:pt x="22913" y="5607"/>
                  <a:pt x="22913" y="12523"/>
                </a:cubicBezTo>
                <a:cubicBezTo>
                  <a:pt x="22914" y="13117"/>
                  <a:pt x="22956" y="13710"/>
                  <a:pt x="23040" y="14299"/>
                </a:cubicBezTo>
                <a:cubicBezTo>
                  <a:pt x="21084" y="15051"/>
                  <a:pt x="19606" y="16766"/>
                  <a:pt x="19187" y="18863"/>
                </a:cubicBezTo>
                <a:cubicBezTo>
                  <a:pt x="18352" y="19073"/>
                  <a:pt x="17574" y="19465"/>
                  <a:pt x="16909" y="20012"/>
                </a:cubicBezTo>
                <a:cubicBezTo>
                  <a:pt x="16714" y="19996"/>
                  <a:pt x="16517" y="19987"/>
                  <a:pt x="16318" y="19987"/>
                </a:cubicBezTo>
                <a:cubicBezTo>
                  <a:pt x="12741" y="19987"/>
                  <a:pt x="9741" y="22454"/>
                  <a:pt x="8925" y="25779"/>
                </a:cubicBezTo>
                <a:cubicBezTo>
                  <a:pt x="5327" y="25900"/>
                  <a:pt x="2445" y="28853"/>
                  <a:pt x="2445" y="32483"/>
                </a:cubicBezTo>
                <a:cubicBezTo>
                  <a:pt x="2444" y="33247"/>
                  <a:pt x="2574" y="34007"/>
                  <a:pt x="2831" y="34729"/>
                </a:cubicBezTo>
                <a:cubicBezTo>
                  <a:pt x="1224" y="35040"/>
                  <a:pt x="0" y="36463"/>
                  <a:pt x="0" y="38159"/>
                </a:cubicBezTo>
                <a:cubicBezTo>
                  <a:pt x="0" y="40081"/>
                  <a:pt x="1573" y="41655"/>
                  <a:pt x="3496" y="41655"/>
                </a:cubicBezTo>
                <a:lnTo>
                  <a:pt x="57196" y="41655"/>
                </a:lnTo>
                <a:cubicBezTo>
                  <a:pt x="59118" y="41655"/>
                  <a:pt x="60691" y="40081"/>
                  <a:pt x="60691" y="38159"/>
                </a:cubicBezTo>
                <a:cubicBezTo>
                  <a:pt x="60691" y="36236"/>
                  <a:pt x="59118" y="34663"/>
                  <a:pt x="57196" y="34663"/>
                </a:cubicBezTo>
                <a:lnTo>
                  <a:pt x="57088" y="34663"/>
                </a:lnTo>
                <a:cubicBezTo>
                  <a:pt x="57540" y="33892"/>
                  <a:pt x="57780" y="33012"/>
                  <a:pt x="57780" y="32118"/>
                </a:cubicBezTo>
                <a:cubicBezTo>
                  <a:pt x="57780" y="31773"/>
                  <a:pt x="57745" y="31428"/>
                  <a:pt x="57675" y="31091"/>
                </a:cubicBezTo>
                <a:cubicBezTo>
                  <a:pt x="59302" y="30251"/>
                  <a:pt x="60415" y="28557"/>
                  <a:pt x="60415" y="26600"/>
                </a:cubicBezTo>
                <a:cubicBezTo>
                  <a:pt x="60415" y="24026"/>
                  <a:pt x="58493" y="21907"/>
                  <a:pt x="56006" y="21588"/>
                </a:cubicBezTo>
                <a:cubicBezTo>
                  <a:pt x="56019" y="21387"/>
                  <a:pt x="56028" y="21185"/>
                  <a:pt x="56028" y="20979"/>
                </a:cubicBezTo>
                <a:cubicBezTo>
                  <a:pt x="56028" y="16281"/>
                  <a:pt x="52495" y="12410"/>
                  <a:pt x="47941" y="11875"/>
                </a:cubicBezTo>
                <a:cubicBezTo>
                  <a:pt x="47604" y="5260"/>
                  <a:pt x="42134" y="1"/>
                  <a:pt x="35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311700" y="455702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/>
          <p:nvPr/>
        </p:nvSpPr>
        <p:spPr>
          <a:xfrm>
            <a:off x="8334909" y="4186976"/>
            <a:ext cx="1525038" cy="1046686"/>
          </a:xfrm>
          <a:custGeom>
            <a:avLst/>
            <a:gdLst/>
            <a:ahLst/>
            <a:cxnLst/>
            <a:rect l="l" t="t" r="r" b="b"/>
            <a:pathLst>
              <a:path w="60692" h="41655" extrusionOk="0">
                <a:moveTo>
                  <a:pt x="35435" y="1"/>
                </a:moveTo>
                <a:cubicBezTo>
                  <a:pt x="28519" y="1"/>
                  <a:pt x="22913" y="5607"/>
                  <a:pt x="22913" y="12523"/>
                </a:cubicBezTo>
                <a:cubicBezTo>
                  <a:pt x="22914" y="13117"/>
                  <a:pt x="22956" y="13710"/>
                  <a:pt x="23040" y="14299"/>
                </a:cubicBezTo>
                <a:cubicBezTo>
                  <a:pt x="21084" y="15051"/>
                  <a:pt x="19606" y="16766"/>
                  <a:pt x="19187" y="18863"/>
                </a:cubicBezTo>
                <a:cubicBezTo>
                  <a:pt x="18352" y="19073"/>
                  <a:pt x="17574" y="19465"/>
                  <a:pt x="16909" y="20012"/>
                </a:cubicBezTo>
                <a:cubicBezTo>
                  <a:pt x="16714" y="19996"/>
                  <a:pt x="16517" y="19987"/>
                  <a:pt x="16318" y="19987"/>
                </a:cubicBezTo>
                <a:cubicBezTo>
                  <a:pt x="12741" y="19987"/>
                  <a:pt x="9741" y="22454"/>
                  <a:pt x="8925" y="25779"/>
                </a:cubicBezTo>
                <a:cubicBezTo>
                  <a:pt x="5327" y="25900"/>
                  <a:pt x="2445" y="28853"/>
                  <a:pt x="2445" y="32483"/>
                </a:cubicBezTo>
                <a:cubicBezTo>
                  <a:pt x="2444" y="33247"/>
                  <a:pt x="2574" y="34007"/>
                  <a:pt x="2831" y="34729"/>
                </a:cubicBezTo>
                <a:cubicBezTo>
                  <a:pt x="1224" y="35040"/>
                  <a:pt x="0" y="36463"/>
                  <a:pt x="0" y="38159"/>
                </a:cubicBezTo>
                <a:cubicBezTo>
                  <a:pt x="0" y="40081"/>
                  <a:pt x="1573" y="41655"/>
                  <a:pt x="3496" y="41655"/>
                </a:cubicBezTo>
                <a:lnTo>
                  <a:pt x="57196" y="41655"/>
                </a:lnTo>
                <a:cubicBezTo>
                  <a:pt x="59118" y="41655"/>
                  <a:pt x="60691" y="40081"/>
                  <a:pt x="60691" y="38159"/>
                </a:cubicBezTo>
                <a:cubicBezTo>
                  <a:pt x="60691" y="36236"/>
                  <a:pt x="59118" y="34663"/>
                  <a:pt x="57196" y="34663"/>
                </a:cubicBezTo>
                <a:lnTo>
                  <a:pt x="57088" y="34663"/>
                </a:lnTo>
                <a:cubicBezTo>
                  <a:pt x="57540" y="33892"/>
                  <a:pt x="57780" y="33012"/>
                  <a:pt x="57780" y="32118"/>
                </a:cubicBezTo>
                <a:cubicBezTo>
                  <a:pt x="57780" y="31773"/>
                  <a:pt x="57745" y="31428"/>
                  <a:pt x="57675" y="31091"/>
                </a:cubicBezTo>
                <a:cubicBezTo>
                  <a:pt x="59302" y="30251"/>
                  <a:pt x="60415" y="28557"/>
                  <a:pt x="60415" y="26600"/>
                </a:cubicBezTo>
                <a:cubicBezTo>
                  <a:pt x="60415" y="24026"/>
                  <a:pt x="58493" y="21907"/>
                  <a:pt x="56006" y="21588"/>
                </a:cubicBezTo>
                <a:cubicBezTo>
                  <a:pt x="56019" y="21387"/>
                  <a:pt x="56028" y="21185"/>
                  <a:pt x="56028" y="20979"/>
                </a:cubicBezTo>
                <a:cubicBezTo>
                  <a:pt x="56028" y="16281"/>
                  <a:pt x="52495" y="12410"/>
                  <a:pt x="47941" y="11875"/>
                </a:cubicBezTo>
                <a:cubicBezTo>
                  <a:pt x="47604" y="5260"/>
                  <a:pt x="42134" y="1"/>
                  <a:pt x="35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6"/>
          <p:cNvSpPr/>
          <p:nvPr/>
        </p:nvSpPr>
        <p:spPr>
          <a:xfrm rot="-5400000">
            <a:off x="7492276" y="-309014"/>
            <a:ext cx="2250738" cy="1544784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dk1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5369025" y="1257450"/>
            <a:ext cx="27327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5369025" y="2091450"/>
            <a:ext cx="2732700" cy="179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3" name="Google Shape;43;p7"/>
          <p:cNvSpPr/>
          <p:nvPr/>
        </p:nvSpPr>
        <p:spPr>
          <a:xfrm>
            <a:off x="8101734" y="3886039"/>
            <a:ext cx="1525038" cy="1046686"/>
          </a:xfrm>
          <a:custGeom>
            <a:avLst/>
            <a:gdLst/>
            <a:ahLst/>
            <a:cxnLst/>
            <a:rect l="l" t="t" r="r" b="b"/>
            <a:pathLst>
              <a:path w="60692" h="41655" extrusionOk="0">
                <a:moveTo>
                  <a:pt x="35435" y="1"/>
                </a:moveTo>
                <a:cubicBezTo>
                  <a:pt x="28519" y="1"/>
                  <a:pt x="22913" y="5607"/>
                  <a:pt x="22913" y="12523"/>
                </a:cubicBezTo>
                <a:cubicBezTo>
                  <a:pt x="22914" y="13117"/>
                  <a:pt x="22956" y="13710"/>
                  <a:pt x="23040" y="14299"/>
                </a:cubicBezTo>
                <a:cubicBezTo>
                  <a:pt x="21084" y="15051"/>
                  <a:pt x="19606" y="16766"/>
                  <a:pt x="19187" y="18863"/>
                </a:cubicBezTo>
                <a:cubicBezTo>
                  <a:pt x="18352" y="19073"/>
                  <a:pt x="17574" y="19465"/>
                  <a:pt x="16909" y="20012"/>
                </a:cubicBezTo>
                <a:cubicBezTo>
                  <a:pt x="16714" y="19996"/>
                  <a:pt x="16517" y="19987"/>
                  <a:pt x="16318" y="19987"/>
                </a:cubicBezTo>
                <a:cubicBezTo>
                  <a:pt x="12741" y="19987"/>
                  <a:pt x="9741" y="22454"/>
                  <a:pt x="8925" y="25779"/>
                </a:cubicBezTo>
                <a:cubicBezTo>
                  <a:pt x="5327" y="25900"/>
                  <a:pt x="2445" y="28853"/>
                  <a:pt x="2445" y="32483"/>
                </a:cubicBezTo>
                <a:cubicBezTo>
                  <a:pt x="2444" y="33247"/>
                  <a:pt x="2574" y="34007"/>
                  <a:pt x="2831" y="34729"/>
                </a:cubicBezTo>
                <a:cubicBezTo>
                  <a:pt x="1224" y="35040"/>
                  <a:pt x="0" y="36463"/>
                  <a:pt x="0" y="38159"/>
                </a:cubicBezTo>
                <a:cubicBezTo>
                  <a:pt x="0" y="40081"/>
                  <a:pt x="1573" y="41655"/>
                  <a:pt x="3496" y="41655"/>
                </a:cubicBezTo>
                <a:lnTo>
                  <a:pt x="57196" y="41655"/>
                </a:lnTo>
                <a:cubicBezTo>
                  <a:pt x="59118" y="41655"/>
                  <a:pt x="60691" y="40081"/>
                  <a:pt x="60691" y="38159"/>
                </a:cubicBezTo>
                <a:cubicBezTo>
                  <a:pt x="60691" y="36236"/>
                  <a:pt x="59118" y="34663"/>
                  <a:pt x="57196" y="34663"/>
                </a:cubicBezTo>
                <a:lnTo>
                  <a:pt x="57088" y="34663"/>
                </a:lnTo>
                <a:cubicBezTo>
                  <a:pt x="57540" y="33892"/>
                  <a:pt x="57780" y="33012"/>
                  <a:pt x="57780" y="32118"/>
                </a:cubicBezTo>
                <a:cubicBezTo>
                  <a:pt x="57780" y="31773"/>
                  <a:pt x="57745" y="31428"/>
                  <a:pt x="57675" y="31091"/>
                </a:cubicBezTo>
                <a:cubicBezTo>
                  <a:pt x="59302" y="30251"/>
                  <a:pt x="60415" y="28557"/>
                  <a:pt x="60415" y="26600"/>
                </a:cubicBezTo>
                <a:cubicBezTo>
                  <a:pt x="60415" y="24026"/>
                  <a:pt x="58493" y="21907"/>
                  <a:pt x="56006" y="21588"/>
                </a:cubicBezTo>
                <a:cubicBezTo>
                  <a:pt x="56019" y="21387"/>
                  <a:pt x="56028" y="21185"/>
                  <a:pt x="56028" y="20979"/>
                </a:cubicBezTo>
                <a:cubicBezTo>
                  <a:pt x="56028" y="16281"/>
                  <a:pt x="52495" y="12410"/>
                  <a:pt x="47941" y="11875"/>
                </a:cubicBezTo>
                <a:cubicBezTo>
                  <a:pt x="47604" y="5260"/>
                  <a:pt x="42134" y="1"/>
                  <a:pt x="35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7"/>
          <p:cNvSpPr/>
          <p:nvPr/>
        </p:nvSpPr>
        <p:spPr>
          <a:xfrm>
            <a:off x="-257824" y="85025"/>
            <a:ext cx="1524919" cy="1046663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subTitle" idx="1"/>
          </p:nvPr>
        </p:nvSpPr>
        <p:spPr>
          <a:xfrm>
            <a:off x="4658025" y="1404750"/>
            <a:ext cx="35142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jalla One"/>
              <a:buNone/>
              <a:defRPr>
                <a:latin typeface="Fjalla One"/>
                <a:ea typeface="Fjalla One"/>
                <a:cs typeface="Fjalla One"/>
                <a:sym typeface="Fjall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body" idx="2"/>
          </p:nvPr>
        </p:nvSpPr>
        <p:spPr>
          <a:xfrm>
            <a:off x="4658025" y="2053650"/>
            <a:ext cx="3514200" cy="27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311700" y="455702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9"/>
          <p:cNvSpPr/>
          <p:nvPr/>
        </p:nvSpPr>
        <p:spPr>
          <a:xfrm>
            <a:off x="8073734" y="218701"/>
            <a:ext cx="1525038" cy="1046686"/>
          </a:xfrm>
          <a:custGeom>
            <a:avLst/>
            <a:gdLst/>
            <a:ahLst/>
            <a:cxnLst/>
            <a:rect l="l" t="t" r="r" b="b"/>
            <a:pathLst>
              <a:path w="60692" h="41655" extrusionOk="0">
                <a:moveTo>
                  <a:pt x="35435" y="1"/>
                </a:moveTo>
                <a:cubicBezTo>
                  <a:pt x="28519" y="1"/>
                  <a:pt x="22913" y="5607"/>
                  <a:pt x="22913" y="12523"/>
                </a:cubicBezTo>
                <a:cubicBezTo>
                  <a:pt x="22914" y="13117"/>
                  <a:pt x="22956" y="13710"/>
                  <a:pt x="23040" y="14299"/>
                </a:cubicBezTo>
                <a:cubicBezTo>
                  <a:pt x="21084" y="15051"/>
                  <a:pt x="19606" y="16766"/>
                  <a:pt x="19187" y="18863"/>
                </a:cubicBezTo>
                <a:cubicBezTo>
                  <a:pt x="18352" y="19073"/>
                  <a:pt x="17574" y="19465"/>
                  <a:pt x="16909" y="20012"/>
                </a:cubicBezTo>
                <a:cubicBezTo>
                  <a:pt x="16714" y="19996"/>
                  <a:pt x="16517" y="19987"/>
                  <a:pt x="16318" y="19987"/>
                </a:cubicBezTo>
                <a:cubicBezTo>
                  <a:pt x="12741" y="19987"/>
                  <a:pt x="9741" y="22454"/>
                  <a:pt x="8925" y="25779"/>
                </a:cubicBezTo>
                <a:cubicBezTo>
                  <a:pt x="5327" y="25900"/>
                  <a:pt x="2445" y="28853"/>
                  <a:pt x="2445" y="32483"/>
                </a:cubicBezTo>
                <a:cubicBezTo>
                  <a:pt x="2444" y="33247"/>
                  <a:pt x="2574" y="34007"/>
                  <a:pt x="2831" y="34729"/>
                </a:cubicBezTo>
                <a:cubicBezTo>
                  <a:pt x="1224" y="35040"/>
                  <a:pt x="0" y="36463"/>
                  <a:pt x="0" y="38159"/>
                </a:cubicBezTo>
                <a:cubicBezTo>
                  <a:pt x="0" y="40081"/>
                  <a:pt x="1573" y="41655"/>
                  <a:pt x="3496" y="41655"/>
                </a:cubicBezTo>
                <a:lnTo>
                  <a:pt x="57196" y="41655"/>
                </a:lnTo>
                <a:cubicBezTo>
                  <a:pt x="59118" y="41655"/>
                  <a:pt x="60691" y="40081"/>
                  <a:pt x="60691" y="38159"/>
                </a:cubicBezTo>
                <a:cubicBezTo>
                  <a:pt x="60691" y="36236"/>
                  <a:pt x="59118" y="34663"/>
                  <a:pt x="57196" y="34663"/>
                </a:cubicBezTo>
                <a:lnTo>
                  <a:pt x="57088" y="34663"/>
                </a:lnTo>
                <a:cubicBezTo>
                  <a:pt x="57540" y="33892"/>
                  <a:pt x="57780" y="33012"/>
                  <a:pt x="57780" y="32118"/>
                </a:cubicBezTo>
                <a:cubicBezTo>
                  <a:pt x="57780" y="31773"/>
                  <a:pt x="57745" y="31428"/>
                  <a:pt x="57675" y="31091"/>
                </a:cubicBezTo>
                <a:cubicBezTo>
                  <a:pt x="59302" y="30251"/>
                  <a:pt x="60415" y="28557"/>
                  <a:pt x="60415" y="26600"/>
                </a:cubicBezTo>
                <a:cubicBezTo>
                  <a:pt x="60415" y="24026"/>
                  <a:pt x="58493" y="21907"/>
                  <a:pt x="56006" y="21588"/>
                </a:cubicBezTo>
                <a:cubicBezTo>
                  <a:pt x="56019" y="21387"/>
                  <a:pt x="56028" y="21185"/>
                  <a:pt x="56028" y="20979"/>
                </a:cubicBezTo>
                <a:cubicBezTo>
                  <a:pt x="56028" y="16281"/>
                  <a:pt x="52495" y="12410"/>
                  <a:pt x="47941" y="11875"/>
                </a:cubicBezTo>
                <a:cubicBezTo>
                  <a:pt x="47604" y="5260"/>
                  <a:pt x="42134" y="1"/>
                  <a:pt x="35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9"/>
          <p:cNvSpPr/>
          <p:nvPr/>
        </p:nvSpPr>
        <p:spPr>
          <a:xfrm>
            <a:off x="-659642" y="2275174"/>
            <a:ext cx="1458912" cy="1001418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title"/>
          </p:nvPr>
        </p:nvSpPr>
        <p:spPr>
          <a:xfrm>
            <a:off x="311700" y="455702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0"/>
          <p:cNvSpPr/>
          <p:nvPr/>
        </p:nvSpPr>
        <p:spPr>
          <a:xfrm rot="5400000" flipH="1">
            <a:off x="-545799" y="-250989"/>
            <a:ext cx="2250738" cy="1544784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0"/>
          <p:cNvSpPr/>
          <p:nvPr/>
        </p:nvSpPr>
        <p:spPr>
          <a:xfrm flipH="1">
            <a:off x="7217432" y="656850"/>
            <a:ext cx="1544793" cy="895644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0"/>
          <p:cNvSpPr/>
          <p:nvPr/>
        </p:nvSpPr>
        <p:spPr>
          <a:xfrm flipH="1">
            <a:off x="8443457" y="-322500"/>
            <a:ext cx="1544793" cy="895644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11"/>
          <p:cNvGrpSpPr/>
          <p:nvPr/>
        </p:nvGrpSpPr>
        <p:grpSpPr>
          <a:xfrm>
            <a:off x="259462" y="2122017"/>
            <a:ext cx="1630762" cy="2677793"/>
            <a:chOff x="-2840659" y="5729097"/>
            <a:chExt cx="1952540" cy="3206170"/>
          </a:xfrm>
        </p:grpSpPr>
        <p:sp>
          <p:nvSpPr>
            <p:cNvPr id="63" name="Google Shape;63;p11"/>
            <p:cNvSpPr/>
            <p:nvPr/>
          </p:nvSpPr>
          <p:spPr>
            <a:xfrm>
              <a:off x="-2840659" y="5729097"/>
              <a:ext cx="1143967" cy="2149602"/>
            </a:xfrm>
            <a:custGeom>
              <a:avLst/>
              <a:gdLst/>
              <a:ahLst/>
              <a:cxnLst/>
              <a:rect l="l" t="t" r="r" b="b"/>
              <a:pathLst>
                <a:path w="19442" h="36533" extrusionOk="0">
                  <a:moveTo>
                    <a:pt x="5694" y="1"/>
                  </a:moveTo>
                  <a:cubicBezTo>
                    <a:pt x="5563" y="1"/>
                    <a:pt x="5431" y="24"/>
                    <a:pt x="5302" y="74"/>
                  </a:cubicBezTo>
                  <a:lnTo>
                    <a:pt x="847" y="1782"/>
                  </a:lnTo>
                  <a:cubicBezTo>
                    <a:pt x="283" y="1997"/>
                    <a:pt x="1" y="2630"/>
                    <a:pt x="217" y="3193"/>
                  </a:cubicBezTo>
                  <a:lnTo>
                    <a:pt x="12729" y="35830"/>
                  </a:lnTo>
                  <a:cubicBezTo>
                    <a:pt x="12896" y="36265"/>
                    <a:pt x="13310" y="36532"/>
                    <a:pt x="13749" y="36532"/>
                  </a:cubicBezTo>
                  <a:cubicBezTo>
                    <a:pt x="13879" y="36532"/>
                    <a:pt x="14012" y="36509"/>
                    <a:pt x="14141" y="36459"/>
                  </a:cubicBezTo>
                  <a:lnTo>
                    <a:pt x="18597" y="34751"/>
                  </a:lnTo>
                  <a:cubicBezTo>
                    <a:pt x="19160" y="34535"/>
                    <a:pt x="19442" y="33903"/>
                    <a:pt x="19226" y="33340"/>
                  </a:cubicBezTo>
                  <a:lnTo>
                    <a:pt x="6713" y="703"/>
                  </a:lnTo>
                  <a:cubicBezTo>
                    <a:pt x="6547" y="268"/>
                    <a:pt x="6133" y="1"/>
                    <a:pt x="56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1"/>
            <p:cNvSpPr/>
            <p:nvPr/>
          </p:nvSpPr>
          <p:spPr>
            <a:xfrm>
              <a:off x="-2818124" y="5917500"/>
              <a:ext cx="75433" cy="39070"/>
            </a:xfrm>
            <a:custGeom>
              <a:avLst/>
              <a:gdLst/>
              <a:ahLst/>
              <a:cxnLst/>
              <a:rect l="l" t="t" r="r" b="b"/>
              <a:pathLst>
                <a:path w="1282" h="664" extrusionOk="0">
                  <a:moveTo>
                    <a:pt x="1133" y="0"/>
                  </a:moveTo>
                  <a:cubicBezTo>
                    <a:pt x="1121" y="0"/>
                    <a:pt x="1109" y="2"/>
                    <a:pt x="1097" y="6"/>
                  </a:cubicBezTo>
                  <a:lnTo>
                    <a:pt x="0" y="427"/>
                  </a:lnTo>
                  <a:lnTo>
                    <a:pt x="91" y="663"/>
                  </a:lnTo>
                  <a:lnTo>
                    <a:pt x="1188" y="243"/>
                  </a:lnTo>
                  <a:cubicBezTo>
                    <a:pt x="1251" y="218"/>
                    <a:pt x="1282" y="148"/>
                    <a:pt x="1259" y="86"/>
                  </a:cubicBezTo>
                  <a:cubicBezTo>
                    <a:pt x="1238" y="33"/>
                    <a:pt x="1184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1"/>
            <p:cNvSpPr/>
            <p:nvPr/>
          </p:nvSpPr>
          <p:spPr>
            <a:xfrm>
              <a:off x="-2781585" y="6025116"/>
              <a:ext cx="36893" cy="18299"/>
            </a:xfrm>
            <a:custGeom>
              <a:avLst/>
              <a:gdLst/>
              <a:ahLst/>
              <a:cxnLst/>
              <a:rect l="l" t="t" r="r" b="b"/>
              <a:pathLst>
                <a:path w="627" h="311" extrusionOk="0">
                  <a:moveTo>
                    <a:pt x="569" y="1"/>
                  </a:moveTo>
                  <a:cubicBezTo>
                    <a:pt x="562" y="1"/>
                    <a:pt x="555" y="2"/>
                    <a:pt x="549" y="5"/>
                  </a:cubicBezTo>
                  <a:lnTo>
                    <a:pt x="1" y="215"/>
                  </a:lnTo>
                  <a:lnTo>
                    <a:pt x="37" y="310"/>
                  </a:lnTo>
                  <a:lnTo>
                    <a:pt x="586" y="100"/>
                  </a:lnTo>
                  <a:cubicBezTo>
                    <a:pt x="612" y="90"/>
                    <a:pt x="626" y="60"/>
                    <a:pt x="615" y="34"/>
                  </a:cubicBezTo>
                  <a:cubicBezTo>
                    <a:pt x="608" y="14"/>
                    <a:pt x="589" y="1"/>
                    <a:pt x="5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1"/>
            <p:cNvSpPr/>
            <p:nvPr/>
          </p:nvSpPr>
          <p:spPr>
            <a:xfrm>
              <a:off x="-2711801" y="6207047"/>
              <a:ext cx="36775" cy="18299"/>
            </a:xfrm>
            <a:custGeom>
              <a:avLst/>
              <a:gdLst/>
              <a:ahLst/>
              <a:cxnLst/>
              <a:rect l="l" t="t" r="r" b="b"/>
              <a:pathLst>
                <a:path w="625" h="311" extrusionOk="0">
                  <a:moveTo>
                    <a:pt x="568" y="1"/>
                  </a:moveTo>
                  <a:cubicBezTo>
                    <a:pt x="561" y="1"/>
                    <a:pt x="555" y="2"/>
                    <a:pt x="549" y="5"/>
                  </a:cubicBezTo>
                  <a:lnTo>
                    <a:pt x="0" y="216"/>
                  </a:lnTo>
                  <a:lnTo>
                    <a:pt x="36" y="310"/>
                  </a:lnTo>
                  <a:lnTo>
                    <a:pt x="585" y="101"/>
                  </a:lnTo>
                  <a:cubicBezTo>
                    <a:pt x="612" y="91"/>
                    <a:pt x="625" y="60"/>
                    <a:pt x="613" y="35"/>
                  </a:cubicBezTo>
                  <a:cubicBezTo>
                    <a:pt x="607" y="14"/>
                    <a:pt x="588" y="1"/>
                    <a:pt x="5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1"/>
            <p:cNvSpPr/>
            <p:nvPr/>
          </p:nvSpPr>
          <p:spPr>
            <a:xfrm>
              <a:off x="-2642136" y="6389036"/>
              <a:ext cx="36893" cy="18299"/>
            </a:xfrm>
            <a:custGeom>
              <a:avLst/>
              <a:gdLst/>
              <a:ahLst/>
              <a:cxnLst/>
              <a:rect l="l" t="t" r="r" b="b"/>
              <a:pathLst>
                <a:path w="627" h="311" extrusionOk="0">
                  <a:moveTo>
                    <a:pt x="569" y="1"/>
                  </a:moveTo>
                  <a:cubicBezTo>
                    <a:pt x="563" y="1"/>
                    <a:pt x="556" y="2"/>
                    <a:pt x="550" y="5"/>
                  </a:cubicBezTo>
                  <a:lnTo>
                    <a:pt x="1" y="215"/>
                  </a:lnTo>
                  <a:lnTo>
                    <a:pt x="38" y="310"/>
                  </a:lnTo>
                  <a:lnTo>
                    <a:pt x="586" y="99"/>
                  </a:lnTo>
                  <a:cubicBezTo>
                    <a:pt x="614" y="90"/>
                    <a:pt x="627" y="60"/>
                    <a:pt x="615" y="34"/>
                  </a:cubicBezTo>
                  <a:cubicBezTo>
                    <a:pt x="608" y="14"/>
                    <a:pt x="589" y="1"/>
                    <a:pt x="5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1"/>
            <p:cNvSpPr/>
            <p:nvPr/>
          </p:nvSpPr>
          <p:spPr>
            <a:xfrm>
              <a:off x="-2572353" y="6570966"/>
              <a:ext cx="36716" cy="18299"/>
            </a:xfrm>
            <a:custGeom>
              <a:avLst/>
              <a:gdLst/>
              <a:ahLst/>
              <a:cxnLst/>
              <a:rect l="l" t="t" r="r" b="b"/>
              <a:pathLst>
                <a:path w="624" h="311" extrusionOk="0">
                  <a:moveTo>
                    <a:pt x="569" y="1"/>
                  </a:moveTo>
                  <a:cubicBezTo>
                    <a:pt x="562" y="1"/>
                    <a:pt x="556" y="2"/>
                    <a:pt x="549" y="5"/>
                  </a:cubicBezTo>
                  <a:lnTo>
                    <a:pt x="1" y="216"/>
                  </a:lnTo>
                  <a:lnTo>
                    <a:pt x="38" y="310"/>
                  </a:lnTo>
                  <a:lnTo>
                    <a:pt x="586" y="99"/>
                  </a:lnTo>
                  <a:cubicBezTo>
                    <a:pt x="610" y="88"/>
                    <a:pt x="623" y="60"/>
                    <a:pt x="615" y="35"/>
                  </a:cubicBezTo>
                  <a:cubicBezTo>
                    <a:pt x="608" y="14"/>
                    <a:pt x="589" y="1"/>
                    <a:pt x="5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1"/>
            <p:cNvSpPr/>
            <p:nvPr/>
          </p:nvSpPr>
          <p:spPr>
            <a:xfrm>
              <a:off x="-2502570" y="6752956"/>
              <a:ext cx="36598" cy="18182"/>
            </a:xfrm>
            <a:custGeom>
              <a:avLst/>
              <a:gdLst/>
              <a:ahLst/>
              <a:cxnLst/>
              <a:rect l="l" t="t" r="r" b="b"/>
              <a:pathLst>
                <a:path w="622" h="309" extrusionOk="0">
                  <a:moveTo>
                    <a:pt x="568" y="1"/>
                  </a:moveTo>
                  <a:cubicBezTo>
                    <a:pt x="562" y="1"/>
                    <a:pt x="555" y="2"/>
                    <a:pt x="549" y="5"/>
                  </a:cubicBezTo>
                  <a:lnTo>
                    <a:pt x="1" y="214"/>
                  </a:lnTo>
                  <a:lnTo>
                    <a:pt x="36" y="309"/>
                  </a:lnTo>
                  <a:lnTo>
                    <a:pt x="585" y="99"/>
                  </a:lnTo>
                  <a:cubicBezTo>
                    <a:pt x="610" y="88"/>
                    <a:pt x="622" y="60"/>
                    <a:pt x="614" y="34"/>
                  </a:cubicBezTo>
                  <a:cubicBezTo>
                    <a:pt x="608" y="13"/>
                    <a:pt x="588" y="1"/>
                    <a:pt x="5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1"/>
            <p:cNvSpPr/>
            <p:nvPr/>
          </p:nvSpPr>
          <p:spPr>
            <a:xfrm>
              <a:off x="-2433022" y="6934415"/>
              <a:ext cx="36834" cy="18182"/>
            </a:xfrm>
            <a:custGeom>
              <a:avLst/>
              <a:gdLst/>
              <a:ahLst/>
              <a:cxnLst/>
              <a:rect l="l" t="t" r="r" b="b"/>
              <a:pathLst>
                <a:path w="626" h="309" extrusionOk="0">
                  <a:moveTo>
                    <a:pt x="564" y="1"/>
                  </a:moveTo>
                  <a:cubicBezTo>
                    <a:pt x="559" y="1"/>
                    <a:pt x="554" y="2"/>
                    <a:pt x="548" y="3"/>
                  </a:cubicBezTo>
                  <a:lnTo>
                    <a:pt x="1" y="214"/>
                  </a:lnTo>
                  <a:lnTo>
                    <a:pt x="37" y="309"/>
                  </a:lnTo>
                  <a:lnTo>
                    <a:pt x="585" y="98"/>
                  </a:lnTo>
                  <a:cubicBezTo>
                    <a:pt x="613" y="90"/>
                    <a:pt x="626" y="59"/>
                    <a:pt x="614" y="33"/>
                  </a:cubicBezTo>
                  <a:cubicBezTo>
                    <a:pt x="605" y="13"/>
                    <a:pt x="585" y="1"/>
                    <a:pt x="5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1"/>
            <p:cNvSpPr/>
            <p:nvPr/>
          </p:nvSpPr>
          <p:spPr>
            <a:xfrm>
              <a:off x="-2363298" y="7116405"/>
              <a:ext cx="36893" cy="18123"/>
            </a:xfrm>
            <a:custGeom>
              <a:avLst/>
              <a:gdLst/>
              <a:ahLst/>
              <a:cxnLst/>
              <a:rect l="l" t="t" r="r" b="b"/>
              <a:pathLst>
                <a:path w="627" h="308" extrusionOk="0">
                  <a:moveTo>
                    <a:pt x="565" y="1"/>
                  </a:moveTo>
                  <a:cubicBezTo>
                    <a:pt x="560" y="1"/>
                    <a:pt x="555" y="2"/>
                    <a:pt x="549" y="3"/>
                  </a:cubicBezTo>
                  <a:lnTo>
                    <a:pt x="1" y="213"/>
                  </a:lnTo>
                  <a:lnTo>
                    <a:pt x="37" y="308"/>
                  </a:lnTo>
                  <a:lnTo>
                    <a:pt x="586" y="98"/>
                  </a:lnTo>
                  <a:cubicBezTo>
                    <a:pt x="612" y="89"/>
                    <a:pt x="626" y="58"/>
                    <a:pt x="615" y="32"/>
                  </a:cubicBezTo>
                  <a:cubicBezTo>
                    <a:pt x="606" y="13"/>
                    <a:pt x="586" y="1"/>
                    <a:pt x="5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>
              <a:off x="-2293515" y="7298276"/>
              <a:ext cx="36893" cy="18240"/>
            </a:xfrm>
            <a:custGeom>
              <a:avLst/>
              <a:gdLst/>
              <a:ahLst/>
              <a:cxnLst/>
              <a:rect l="l" t="t" r="r" b="b"/>
              <a:pathLst>
                <a:path w="627" h="310" extrusionOk="0">
                  <a:moveTo>
                    <a:pt x="568" y="0"/>
                  </a:moveTo>
                  <a:cubicBezTo>
                    <a:pt x="562" y="0"/>
                    <a:pt x="555" y="1"/>
                    <a:pt x="549" y="4"/>
                  </a:cubicBezTo>
                  <a:lnTo>
                    <a:pt x="0" y="215"/>
                  </a:lnTo>
                  <a:lnTo>
                    <a:pt x="36" y="310"/>
                  </a:lnTo>
                  <a:lnTo>
                    <a:pt x="586" y="99"/>
                  </a:lnTo>
                  <a:cubicBezTo>
                    <a:pt x="612" y="91"/>
                    <a:pt x="626" y="60"/>
                    <a:pt x="615" y="34"/>
                  </a:cubicBezTo>
                  <a:cubicBezTo>
                    <a:pt x="608" y="13"/>
                    <a:pt x="589" y="0"/>
                    <a:pt x="5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>
              <a:off x="-2223731" y="7480207"/>
              <a:ext cx="36834" cy="18240"/>
            </a:xfrm>
            <a:custGeom>
              <a:avLst/>
              <a:gdLst/>
              <a:ahLst/>
              <a:cxnLst/>
              <a:rect l="l" t="t" r="r" b="b"/>
              <a:pathLst>
                <a:path w="626" h="310" extrusionOk="0">
                  <a:moveTo>
                    <a:pt x="569" y="1"/>
                  </a:moveTo>
                  <a:cubicBezTo>
                    <a:pt x="562" y="1"/>
                    <a:pt x="555" y="2"/>
                    <a:pt x="549" y="5"/>
                  </a:cubicBezTo>
                  <a:lnTo>
                    <a:pt x="0" y="215"/>
                  </a:lnTo>
                  <a:lnTo>
                    <a:pt x="36" y="309"/>
                  </a:lnTo>
                  <a:lnTo>
                    <a:pt x="584" y="100"/>
                  </a:lnTo>
                  <a:cubicBezTo>
                    <a:pt x="612" y="91"/>
                    <a:pt x="626" y="61"/>
                    <a:pt x="613" y="34"/>
                  </a:cubicBezTo>
                  <a:cubicBezTo>
                    <a:pt x="607" y="13"/>
                    <a:pt x="588" y="1"/>
                    <a:pt x="5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>
              <a:off x="-2154007" y="7662196"/>
              <a:ext cx="36834" cy="18240"/>
            </a:xfrm>
            <a:custGeom>
              <a:avLst/>
              <a:gdLst/>
              <a:ahLst/>
              <a:cxnLst/>
              <a:rect l="l" t="t" r="r" b="b"/>
              <a:pathLst>
                <a:path w="626" h="310" extrusionOk="0">
                  <a:moveTo>
                    <a:pt x="568" y="0"/>
                  </a:moveTo>
                  <a:cubicBezTo>
                    <a:pt x="562" y="0"/>
                    <a:pt x="556" y="1"/>
                    <a:pt x="550" y="4"/>
                  </a:cubicBezTo>
                  <a:lnTo>
                    <a:pt x="1" y="215"/>
                  </a:lnTo>
                  <a:lnTo>
                    <a:pt x="37" y="309"/>
                  </a:lnTo>
                  <a:lnTo>
                    <a:pt x="585" y="99"/>
                  </a:lnTo>
                  <a:cubicBezTo>
                    <a:pt x="613" y="91"/>
                    <a:pt x="626" y="59"/>
                    <a:pt x="614" y="33"/>
                  </a:cubicBezTo>
                  <a:cubicBezTo>
                    <a:pt x="607" y="13"/>
                    <a:pt x="588" y="0"/>
                    <a:pt x="5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>
              <a:off x="-2748340" y="6099430"/>
              <a:ext cx="75374" cy="39129"/>
            </a:xfrm>
            <a:custGeom>
              <a:avLst/>
              <a:gdLst/>
              <a:ahLst/>
              <a:cxnLst/>
              <a:rect l="l" t="t" r="r" b="b"/>
              <a:pathLst>
                <a:path w="1281" h="665" extrusionOk="0">
                  <a:moveTo>
                    <a:pt x="1134" y="1"/>
                  </a:moveTo>
                  <a:cubicBezTo>
                    <a:pt x="1121" y="1"/>
                    <a:pt x="1109" y="3"/>
                    <a:pt x="1097" y="7"/>
                  </a:cubicBezTo>
                  <a:lnTo>
                    <a:pt x="0" y="428"/>
                  </a:lnTo>
                  <a:lnTo>
                    <a:pt x="91" y="664"/>
                  </a:lnTo>
                  <a:lnTo>
                    <a:pt x="1188" y="244"/>
                  </a:lnTo>
                  <a:cubicBezTo>
                    <a:pt x="1245" y="222"/>
                    <a:pt x="1280" y="142"/>
                    <a:pt x="1259" y="87"/>
                  </a:cubicBezTo>
                  <a:cubicBezTo>
                    <a:pt x="1238" y="34"/>
                    <a:pt x="1184" y="1"/>
                    <a:pt x="1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>
              <a:off x="-2678616" y="6281302"/>
              <a:ext cx="75433" cy="39187"/>
            </a:xfrm>
            <a:custGeom>
              <a:avLst/>
              <a:gdLst/>
              <a:ahLst/>
              <a:cxnLst/>
              <a:rect l="l" t="t" r="r" b="b"/>
              <a:pathLst>
                <a:path w="1282" h="666" extrusionOk="0">
                  <a:moveTo>
                    <a:pt x="1141" y="1"/>
                  </a:moveTo>
                  <a:cubicBezTo>
                    <a:pt x="1127" y="1"/>
                    <a:pt x="1112" y="3"/>
                    <a:pt x="1098" y="8"/>
                  </a:cubicBezTo>
                  <a:lnTo>
                    <a:pt x="1" y="429"/>
                  </a:lnTo>
                  <a:lnTo>
                    <a:pt x="92" y="665"/>
                  </a:lnTo>
                  <a:lnTo>
                    <a:pt x="1189" y="244"/>
                  </a:lnTo>
                  <a:cubicBezTo>
                    <a:pt x="1246" y="223"/>
                    <a:pt x="1281" y="144"/>
                    <a:pt x="1256" y="79"/>
                  </a:cubicBezTo>
                  <a:cubicBezTo>
                    <a:pt x="1236" y="30"/>
                    <a:pt x="1190" y="1"/>
                    <a:pt x="11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1"/>
            <p:cNvSpPr/>
            <p:nvPr/>
          </p:nvSpPr>
          <p:spPr>
            <a:xfrm>
              <a:off x="-2608833" y="6463291"/>
              <a:ext cx="75315" cy="39187"/>
            </a:xfrm>
            <a:custGeom>
              <a:avLst/>
              <a:gdLst/>
              <a:ahLst/>
              <a:cxnLst/>
              <a:rect l="l" t="t" r="r" b="b"/>
              <a:pathLst>
                <a:path w="1280" h="666" extrusionOk="0">
                  <a:moveTo>
                    <a:pt x="1141" y="0"/>
                  </a:moveTo>
                  <a:cubicBezTo>
                    <a:pt x="1127" y="0"/>
                    <a:pt x="1112" y="3"/>
                    <a:pt x="1098" y="8"/>
                  </a:cubicBezTo>
                  <a:lnTo>
                    <a:pt x="1" y="429"/>
                  </a:lnTo>
                  <a:lnTo>
                    <a:pt x="92" y="665"/>
                  </a:lnTo>
                  <a:lnTo>
                    <a:pt x="1188" y="244"/>
                  </a:lnTo>
                  <a:cubicBezTo>
                    <a:pt x="1245" y="223"/>
                    <a:pt x="1280" y="144"/>
                    <a:pt x="1255" y="77"/>
                  </a:cubicBezTo>
                  <a:cubicBezTo>
                    <a:pt x="1236" y="29"/>
                    <a:pt x="1190" y="0"/>
                    <a:pt x="11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1"/>
            <p:cNvSpPr/>
            <p:nvPr/>
          </p:nvSpPr>
          <p:spPr>
            <a:xfrm>
              <a:off x="-2539050" y="6645221"/>
              <a:ext cx="75315" cy="39129"/>
            </a:xfrm>
            <a:custGeom>
              <a:avLst/>
              <a:gdLst/>
              <a:ahLst/>
              <a:cxnLst/>
              <a:rect l="l" t="t" r="r" b="b"/>
              <a:pathLst>
                <a:path w="1280" h="665" extrusionOk="0">
                  <a:moveTo>
                    <a:pt x="1140" y="0"/>
                  </a:moveTo>
                  <a:cubicBezTo>
                    <a:pt x="1126" y="0"/>
                    <a:pt x="1112" y="3"/>
                    <a:pt x="1098" y="8"/>
                  </a:cubicBezTo>
                  <a:lnTo>
                    <a:pt x="1" y="429"/>
                  </a:lnTo>
                  <a:lnTo>
                    <a:pt x="90" y="665"/>
                  </a:lnTo>
                  <a:lnTo>
                    <a:pt x="1188" y="244"/>
                  </a:lnTo>
                  <a:cubicBezTo>
                    <a:pt x="1245" y="224"/>
                    <a:pt x="1280" y="144"/>
                    <a:pt x="1254" y="78"/>
                  </a:cubicBezTo>
                  <a:cubicBezTo>
                    <a:pt x="1235" y="30"/>
                    <a:pt x="1189" y="0"/>
                    <a:pt x="11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1"/>
            <p:cNvSpPr/>
            <p:nvPr/>
          </p:nvSpPr>
          <p:spPr>
            <a:xfrm>
              <a:off x="-2469561" y="6826681"/>
              <a:ext cx="75492" cy="39129"/>
            </a:xfrm>
            <a:custGeom>
              <a:avLst/>
              <a:gdLst/>
              <a:ahLst/>
              <a:cxnLst/>
              <a:rect l="l" t="t" r="r" b="b"/>
              <a:pathLst>
                <a:path w="1283" h="665" extrusionOk="0">
                  <a:moveTo>
                    <a:pt x="1133" y="1"/>
                  </a:moveTo>
                  <a:cubicBezTo>
                    <a:pt x="1121" y="1"/>
                    <a:pt x="1109" y="3"/>
                    <a:pt x="1098" y="7"/>
                  </a:cubicBezTo>
                  <a:lnTo>
                    <a:pt x="1" y="427"/>
                  </a:lnTo>
                  <a:lnTo>
                    <a:pt x="92" y="665"/>
                  </a:lnTo>
                  <a:lnTo>
                    <a:pt x="1189" y="244"/>
                  </a:lnTo>
                  <a:cubicBezTo>
                    <a:pt x="1251" y="219"/>
                    <a:pt x="1282" y="150"/>
                    <a:pt x="1259" y="86"/>
                  </a:cubicBezTo>
                  <a:cubicBezTo>
                    <a:pt x="1239" y="33"/>
                    <a:pt x="1183" y="1"/>
                    <a:pt x="1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1"/>
            <p:cNvSpPr/>
            <p:nvPr/>
          </p:nvSpPr>
          <p:spPr>
            <a:xfrm>
              <a:off x="-2399778" y="7008670"/>
              <a:ext cx="75374" cy="39070"/>
            </a:xfrm>
            <a:custGeom>
              <a:avLst/>
              <a:gdLst/>
              <a:ahLst/>
              <a:cxnLst/>
              <a:rect l="l" t="t" r="r" b="b"/>
              <a:pathLst>
                <a:path w="1281" h="664" extrusionOk="0">
                  <a:moveTo>
                    <a:pt x="1135" y="0"/>
                  </a:moveTo>
                  <a:cubicBezTo>
                    <a:pt x="1122" y="0"/>
                    <a:pt x="1109" y="2"/>
                    <a:pt x="1098" y="7"/>
                  </a:cubicBezTo>
                  <a:lnTo>
                    <a:pt x="1" y="427"/>
                  </a:lnTo>
                  <a:lnTo>
                    <a:pt x="92" y="664"/>
                  </a:lnTo>
                  <a:lnTo>
                    <a:pt x="1189" y="243"/>
                  </a:lnTo>
                  <a:cubicBezTo>
                    <a:pt x="1250" y="219"/>
                    <a:pt x="1281" y="148"/>
                    <a:pt x="1258" y="86"/>
                  </a:cubicBezTo>
                  <a:cubicBezTo>
                    <a:pt x="1238" y="33"/>
                    <a:pt x="1184" y="0"/>
                    <a:pt x="11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1"/>
            <p:cNvSpPr/>
            <p:nvPr/>
          </p:nvSpPr>
          <p:spPr>
            <a:xfrm>
              <a:off x="-2329995" y="7190601"/>
              <a:ext cx="75374" cy="39129"/>
            </a:xfrm>
            <a:custGeom>
              <a:avLst/>
              <a:gdLst/>
              <a:ahLst/>
              <a:cxnLst/>
              <a:rect l="l" t="t" r="r" b="b"/>
              <a:pathLst>
                <a:path w="1281" h="665" extrusionOk="0">
                  <a:moveTo>
                    <a:pt x="1133" y="1"/>
                  </a:moveTo>
                  <a:cubicBezTo>
                    <a:pt x="1120" y="1"/>
                    <a:pt x="1109" y="3"/>
                    <a:pt x="1097" y="7"/>
                  </a:cubicBezTo>
                  <a:lnTo>
                    <a:pt x="0" y="427"/>
                  </a:lnTo>
                  <a:lnTo>
                    <a:pt x="90" y="665"/>
                  </a:lnTo>
                  <a:lnTo>
                    <a:pt x="1187" y="244"/>
                  </a:lnTo>
                  <a:cubicBezTo>
                    <a:pt x="1250" y="219"/>
                    <a:pt x="1281" y="149"/>
                    <a:pt x="1258" y="86"/>
                  </a:cubicBezTo>
                  <a:cubicBezTo>
                    <a:pt x="1237" y="33"/>
                    <a:pt x="1183" y="1"/>
                    <a:pt x="1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1"/>
            <p:cNvSpPr/>
            <p:nvPr/>
          </p:nvSpPr>
          <p:spPr>
            <a:xfrm>
              <a:off x="-2260212" y="7372590"/>
              <a:ext cx="75315" cy="39070"/>
            </a:xfrm>
            <a:custGeom>
              <a:avLst/>
              <a:gdLst/>
              <a:ahLst/>
              <a:cxnLst/>
              <a:rect l="l" t="t" r="r" b="b"/>
              <a:pathLst>
                <a:path w="1280" h="664" extrusionOk="0">
                  <a:moveTo>
                    <a:pt x="1134" y="0"/>
                  </a:moveTo>
                  <a:cubicBezTo>
                    <a:pt x="1121" y="0"/>
                    <a:pt x="1109" y="2"/>
                    <a:pt x="1097" y="7"/>
                  </a:cubicBezTo>
                  <a:lnTo>
                    <a:pt x="0" y="427"/>
                  </a:lnTo>
                  <a:lnTo>
                    <a:pt x="90" y="663"/>
                  </a:lnTo>
                  <a:lnTo>
                    <a:pt x="1187" y="243"/>
                  </a:lnTo>
                  <a:cubicBezTo>
                    <a:pt x="1245" y="221"/>
                    <a:pt x="1279" y="141"/>
                    <a:pt x="1257" y="86"/>
                  </a:cubicBezTo>
                  <a:cubicBezTo>
                    <a:pt x="1237" y="33"/>
                    <a:pt x="1183" y="0"/>
                    <a:pt x="11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1"/>
            <p:cNvSpPr/>
            <p:nvPr/>
          </p:nvSpPr>
          <p:spPr>
            <a:xfrm>
              <a:off x="-2190546" y="7554403"/>
              <a:ext cx="75433" cy="39246"/>
            </a:xfrm>
            <a:custGeom>
              <a:avLst/>
              <a:gdLst/>
              <a:ahLst/>
              <a:cxnLst/>
              <a:rect l="l" t="t" r="r" b="b"/>
              <a:pathLst>
                <a:path w="1282" h="667" extrusionOk="0">
                  <a:moveTo>
                    <a:pt x="1141" y="1"/>
                  </a:moveTo>
                  <a:cubicBezTo>
                    <a:pt x="1127" y="1"/>
                    <a:pt x="1112" y="3"/>
                    <a:pt x="1098" y="8"/>
                  </a:cubicBezTo>
                  <a:lnTo>
                    <a:pt x="1" y="429"/>
                  </a:lnTo>
                  <a:lnTo>
                    <a:pt x="92" y="666"/>
                  </a:lnTo>
                  <a:lnTo>
                    <a:pt x="1189" y="246"/>
                  </a:lnTo>
                  <a:cubicBezTo>
                    <a:pt x="1245" y="224"/>
                    <a:pt x="1281" y="144"/>
                    <a:pt x="1255" y="79"/>
                  </a:cubicBezTo>
                  <a:cubicBezTo>
                    <a:pt x="1236" y="30"/>
                    <a:pt x="1190" y="1"/>
                    <a:pt x="11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1"/>
            <p:cNvSpPr/>
            <p:nvPr/>
          </p:nvSpPr>
          <p:spPr>
            <a:xfrm>
              <a:off x="-1783144" y="6132733"/>
              <a:ext cx="193701" cy="2195085"/>
            </a:xfrm>
            <a:custGeom>
              <a:avLst/>
              <a:gdLst/>
              <a:ahLst/>
              <a:cxnLst/>
              <a:rect l="l" t="t" r="r" b="b"/>
              <a:pathLst>
                <a:path w="3292" h="37306" extrusionOk="0">
                  <a:moveTo>
                    <a:pt x="0" y="0"/>
                  </a:moveTo>
                  <a:lnTo>
                    <a:pt x="0" y="37305"/>
                  </a:lnTo>
                  <a:lnTo>
                    <a:pt x="3292" y="37305"/>
                  </a:lnTo>
                  <a:lnTo>
                    <a:pt x="32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1"/>
            <p:cNvSpPr/>
            <p:nvPr/>
          </p:nvSpPr>
          <p:spPr>
            <a:xfrm>
              <a:off x="-1783380" y="5941212"/>
              <a:ext cx="193760" cy="191348"/>
            </a:xfrm>
            <a:custGeom>
              <a:avLst/>
              <a:gdLst/>
              <a:ahLst/>
              <a:cxnLst/>
              <a:rect l="l" t="t" r="r" b="b"/>
              <a:pathLst>
                <a:path w="3293" h="3252" extrusionOk="0">
                  <a:moveTo>
                    <a:pt x="1652" y="1"/>
                  </a:moveTo>
                  <a:lnTo>
                    <a:pt x="1479" y="335"/>
                  </a:lnTo>
                  <a:lnTo>
                    <a:pt x="1" y="3252"/>
                  </a:lnTo>
                  <a:lnTo>
                    <a:pt x="3292" y="3252"/>
                  </a:lnTo>
                  <a:lnTo>
                    <a:pt x="1824" y="335"/>
                  </a:lnTo>
                  <a:lnTo>
                    <a:pt x="16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1"/>
            <p:cNvSpPr/>
            <p:nvPr/>
          </p:nvSpPr>
          <p:spPr>
            <a:xfrm>
              <a:off x="-1696357" y="5941212"/>
              <a:ext cx="20300" cy="19770"/>
            </a:xfrm>
            <a:custGeom>
              <a:avLst/>
              <a:gdLst/>
              <a:ahLst/>
              <a:cxnLst/>
              <a:rect l="l" t="t" r="r" b="b"/>
              <a:pathLst>
                <a:path w="345" h="336" extrusionOk="0">
                  <a:moveTo>
                    <a:pt x="173" y="1"/>
                  </a:moveTo>
                  <a:lnTo>
                    <a:pt x="0" y="335"/>
                  </a:lnTo>
                  <a:lnTo>
                    <a:pt x="345" y="335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1"/>
            <p:cNvSpPr/>
            <p:nvPr/>
          </p:nvSpPr>
          <p:spPr>
            <a:xfrm>
              <a:off x="-2135590" y="6457701"/>
              <a:ext cx="493020" cy="2200910"/>
            </a:xfrm>
            <a:custGeom>
              <a:avLst/>
              <a:gdLst/>
              <a:ahLst/>
              <a:cxnLst/>
              <a:rect l="l" t="t" r="r" b="b"/>
              <a:pathLst>
                <a:path w="8379" h="37405" extrusionOk="0">
                  <a:moveTo>
                    <a:pt x="3260" y="1"/>
                  </a:moveTo>
                  <a:lnTo>
                    <a:pt x="0" y="452"/>
                  </a:lnTo>
                  <a:lnTo>
                    <a:pt x="5117" y="37405"/>
                  </a:lnTo>
                  <a:lnTo>
                    <a:pt x="8378" y="36953"/>
                  </a:lnTo>
                  <a:lnTo>
                    <a:pt x="32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1"/>
            <p:cNvSpPr/>
            <p:nvPr/>
          </p:nvSpPr>
          <p:spPr>
            <a:xfrm>
              <a:off x="-2135826" y="6281361"/>
              <a:ext cx="191877" cy="202880"/>
            </a:xfrm>
            <a:custGeom>
              <a:avLst/>
              <a:gdLst/>
              <a:ahLst/>
              <a:cxnLst/>
              <a:rect l="l" t="t" r="r" b="b"/>
              <a:pathLst>
                <a:path w="3261" h="3448" extrusionOk="0">
                  <a:moveTo>
                    <a:pt x="1190" y="0"/>
                  </a:moveTo>
                  <a:lnTo>
                    <a:pt x="1064" y="354"/>
                  </a:lnTo>
                  <a:lnTo>
                    <a:pt x="1" y="3447"/>
                  </a:lnTo>
                  <a:lnTo>
                    <a:pt x="3261" y="2995"/>
                  </a:lnTo>
                  <a:lnTo>
                    <a:pt x="1406" y="307"/>
                  </a:lnTo>
                  <a:lnTo>
                    <a:pt x="11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1"/>
            <p:cNvSpPr/>
            <p:nvPr/>
          </p:nvSpPr>
          <p:spPr>
            <a:xfrm>
              <a:off x="-2073221" y="6281361"/>
              <a:ext cx="20123" cy="20888"/>
            </a:xfrm>
            <a:custGeom>
              <a:avLst/>
              <a:gdLst/>
              <a:ahLst/>
              <a:cxnLst/>
              <a:rect l="l" t="t" r="r" b="b"/>
              <a:pathLst>
                <a:path w="342" h="355" extrusionOk="0">
                  <a:moveTo>
                    <a:pt x="126" y="0"/>
                  </a:moveTo>
                  <a:lnTo>
                    <a:pt x="0" y="354"/>
                  </a:lnTo>
                  <a:lnTo>
                    <a:pt x="342" y="307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1"/>
            <p:cNvSpPr/>
            <p:nvPr/>
          </p:nvSpPr>
          <p:spPr>
            <a:xfrm>
              <a:off x="-1524664" y="6445169"/>
              <a:ext cx="477016" cy="166400"/>
            </a:xfrm>
            <a:custGeom>
              <a:avLst/>
              <a:gdLst/>
              <a:ahLst/>
              <a:cxnLst/>
              <a:rect l="l" t="t" r="r" b="b"/>
              <a:pathLst>
                <a:path w="8107" h="2828" extrusionOk="0">
                  <a:moveTo>
                    <a:pt x="529" y="0"/>
                  </a:moveTo>
                  <a:cubicBezTo>
                    <a:pt x="239" y="0"/>
                    <a:pt x="3" y="236"/>
                    <a:pt x="3" y="526"/>
                  </a:cubicBezTo>
                  <a:lnTo>
                    <a:pt x="0" y="2291"/>
                  </a:lnTo>
                  <a:cubicBezTo>
                    <a:pt x="0" y="2582"/>
                    <a:pt x="235" y="2817"/>
                    <a:pt x="526" y="2818"/>
                  </a:cubicBezTo>
                  <a:lnTo>
                    <a:pt x="7576" y="2827"/>
                  </a:lnTo>
                  <a:cubicBezTo>
                    <a:pt x="7866" y="2827"/>
                    <a:pt x="8103" y="2592"/>
                    <a:pt x="8103" y="2302"/>
                  </a:cubicBezTo>
                  <a:lnTo>
                    <a:pt x="8105" y="536"/>
                  </a:lnTo>
                  <a:cubicBezTo>
                    <a:pt x="8106" y="246"/>
                    <a:pt x="7870" y="10"/>
                    <a:pt x="7580" y="10"/>
                  </a:cubicBezTo>
                  <a:lnTo>
                    <a:pt x="529" y="0"/>
                  </a:lnTo>
                  <a:close/>
                </a:path>
              </a:pathLst>
            </a:custGeom>
            <a:solidFill>
              <a:srgbClr val="4D7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1"/>
            <p:cNvSpPr/>
            <p:nvPr/>
          </p:nvSpPr>
          <p:spPr>
            <a:xfrm>
              <a:off x="-1535609" y="6290598"/>
              <a:ext cx="501611" cy="182286"/>
            </a:xfrm>
            <a:custGeom>
              <a:avLst/>
              <a:gdLst/>
              <a:ahLst/>
              <a:cxnLst/>
              <a:rect l="l" t="t" r="r" b="b"/>
              <a:pathLst>
                <a:path w="8525" h="3098" extrusionOk="0">
                  <a:moveTo>
                    <a:pt x="3706" y="0"/>
                  </a:moveTo>
                  <a:cubicBezTo>
                    <a:pt x="3706" y="0"/>
                    <a:pt x="3484" y="890"/>
                    <a:pt x="2440" y="890"/>
                  </a:cubicBezTo>
                  <a:cubicBezTo>
                    <a:pt x="2439" y="890"/>
                    <a:pt x="2439" y="890"/>
                    <a:pt x="2438" y="890"/>
                  </a:cubicBezTo>
                  <a:cubicBezTo>
                    <a:pt x="1" y="1013"/>
                    <a:pt x="236" y="3088"/>
                    <a:pt x="236" y="3088"/>
                  </a:cubicBezTo>
                  <a:lnTo>
                    <a:pt x="3837" y="3093"/>
                  </a:lnTo>
                  <a:lnTo>
                    <a:pt x="4682" y="3093"/>
                  </a:lnTo>
                  <a:lnTo>
                    <a:pt x="8283" y="3098"/>
                  </a:lnTo>
                  <a:cubicBezTo>
                    <a:pt x="8283" y="3098"/>
                    <a:pt x="8525" y="1023"/>
                    <a:pt x="6089" y="894"/>
                  </a:cubicBezTo>
                  <a:cubicBezTo>
                    <a:pt x="5044" y="893"/>
                    <a:pt x="4823" y="1"/>
                    <a:pt x="4823" y="1"/>
                  </a:cubicBezTo>
                  <a:lnTo>
                    <a:pt x="4687" y="1"/>
                  </a:lnTo>
                  <a:lnTo>
                    <a:pt x="38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1"/>
            <p:cNvSpPr/>
            <p:nvPr/>
          </p:nvSpPr>
          <p:spPr>
            <a:xfrm>
              <a:off x="-1526312" y="6472235"/>
              <a:ext cx="478546" cy="1450288"/>
            </a:xfrm>
            <a:custGeom>
              <a:avLst/>
              <a:gdLst/>
              <a:ahLst/>
              <a:cxnLst/>
              <a:rect l="l" t="t" r="r" b="b"/>
              <a:pathLst>
                <a:path w="8133" h="24648" extrusionOk="0">
                  <a:moveTo>
                    <a:pt x="31" y="0"/>
                  </a:moveTo>
                  <a:lnTo>
                    <a:pt x="2" y="23091"/>
                  </a:lnTo>
                  <a:cubicBezTo>
                    <a:pt x="1" y="23946"/>
                    <a:pt x="693" y="24639"/>
                    <a:pt x="1548" y="24641"/>
                  </a:cubicBezTo>
                  <a:lnTo>
                    <a:pt x="6554" y="24648"/>
                  </a:lnTo>
                  <a:cubicBezTo>
                    <a:pt x="6555" y="24648"/>
                    <a:pt x="6556" y="24648"/>
                    <a:pt x="6556" y="24648"/>
                  </a:cubicBezTo>
                  <a:cubicBezTo>
                    <a:pt x="7410" y="24648"/>
                    <a:pt x="8103" y="23955"/>
                    <a:pt x="8104" y="23101"/>
                  </a:cubicBezTo>
                  <a:lnTo>
                    <a:pt x="8133" y="1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1"/>
            <p:cNvSpPr/>
            <p:nvPr/>
          </p:nvSpPr>
          <p:spPr>
            <a:xfrm>
              <a:off x="-1317316" y="6230347"/>
              <a:ext cx="65901" cy="61017"/>
            </a:xfrm>
            <a:custGeom>
              <a:avLst/>
              <a:gdLst/>
              <a:ahLst/>
              <a:cxnLst/>
              <a:rect l="l" t="t" r="r" b="b"/>
              <a:pathLst>
                <a:path w="1120" h="1037" extrusionOk="0">
                  <a:moveTo>
                    <a:pt x="1" y="1"/>
                  </a:moveTo>
                  <a:lnTo>
                    <a:pt x="0" y="1036"/>
                  </a:lnTo>
                  <a:lnTo>
                    <a:pt x="1117" y="1037"/>
                  </a:lnTo>
                  <a:lnTo>
                    <a:pt x="1119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1"/>
            <p:cNvSpPr/>
            <p:nvPr/>
          </p:nvSpPr>
          <p:spPr>
            <a:xfrm>
              <a:off x="-1406927" y="6559022"/>
              <a:ext cx="239832" cy="1184567"/>
            </a:xfrm>
            <a:custGeom>
              <a:avLst/>
              <a:gdLst/>
              <a:ahLst/>
              <a:cxnLst/>
              <a:rect l="l" t="t" r="r" b="b"/>
              <a:pathLst>
                <a:path w="4076" h="20132" extrusionOk="0">
                  <a:moveTo>
                    <a:pt x="1520" y="0"/>
                  </a:moveTo>
                  <a:cubicBezTo>
                    <a:pt x="695" y="0"/>
                    <a:pt x="25" y="669"/>
                    <a:pt x="24" y="1495"/>
                  </a:cubicBezTo>
                  <a:lnTo>
                    <a:pt x="2" y="18632"/>
                  </a:lnTo>
                  <a:cubicBezTo>
                    <a:pt x="1" y="19458"/>
                    <a:pt x="671" y="20129"/>
                    <a:pt x="1497" y="20130"/>
                  </a:cubicBezTo>
                  <a:lnTo>
                    <a:pt x="2556" y="20131"/>
                  </a:lnTo>
                  <a:cubicBezTo>
                    <a:pt x="2557" y="20131"/>
                    <a:pt x="2557" y="20131"/>
                    <a:pt x="2558" y="20131"/>
                  </a:cubicBezTo>
                  <a:cubicBezTo>
                    <a:pt x="3383" y="20131"/>
                    <a:pt x="4053" y="19462"/>
                    <a:pt x="4053" y="18637"/>
                  </a:cubicBezTo>
                  <a:lnTo>
                    <a:pt x="4075" y="1500"/>
                  </a:lnTo>
                  <a:cubicBezTo>
                    <a:pt x="4076" y="673"/>
                    <a:pt x="3407" y="3"/>
                    <a:pt x="2581" y="1"/>
                  </a:cubicBezTo>
                  <a:lnTo>
                    <a:pt x="1522" y="0"/>
                  </a:lnTo>
                  <a:cubicBezTo>
                    <a:pt x="1521" y="0"/>
                    <a:pt x="1521" y="0"/>
                    <a:pt x="1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1"/>
            <p:cNvSpPr/>
            <p:nvPr/>
          </p:nvSpPr>
          <p:spPr>
            <a:xfrm>
              <a:off x="-2436023" y="7076041"/>
              <a:ext cx="1547904" cy="1859226"/>
            </a:xfrm>
            <a:custGeom>
              <a:avLst/>
              <a:gdLst/>
              <a:ahLst/>
              <a:cxnLst/>
              <a:rect l="l" t="t" r="r" b="b"/>
              <a:pathLst>
                <a:path w="26307" h="31598" extrusionOk="0">
                  <a:moveTo>
                    <a:pt x="0" y="0"/>
                  </a:moveTo>
                  <a:lnTo>
                    <a:pt x="1866" y="29484"/>
                  </a:lnTo>
                  <a:cubicBezTo>
                    <a:pt x="1941" y="30672"/>
                    <a:pt x="2927" y="31598"/>
                    <a:pt x="4118" y="31598"/>
                  </a:cubicBezTo>
                  <a:lnTo>
                    <a:pt x="22189" y="31598"/>
                  </a:lnTo>
                  <a:cubicBezTo>
                    <a:pt x="23380" y="31598"/>
                    <a:pt x="24366" y="30672"/>
                    <a:pt x="24441" y="29484"/>
                  </a:cubicBezTo>
                  <a:lnTo>
                    <a:pt x="26307" y="0"/>
                  </a:lnTo>
                  <a:close/>
                </a:path>
              </a:pathLst>
            </a:custGeom>
            <a:solidFill>
              <a:srgbClr val="389F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1"/>
            <p:cNvSpPr/>
            <p:nvPr/>
          </p:nvSpPr>
          <p:spPr>
            <a:xfrm>
              <a:off x="-2435905" y="7075982"/>
              <a:ext cx="1547727" cy="1859285"/>
            </a:xfrm>
            <a:custGeom>
              <a:avLst/>
              <a:gdLst/>
              <a:ahLst/>
              <a:cxnLst/>
              <a:rect l="l" t="t" r="r" b="b"/>
              <a:pathLst>
                <a:path w="26304" h="31599" extrusionOk="0">
                  <a:moveTo>
                    <a:pt x="0" y="0"/>
                  </a:moveTo>
                  <a:lnTo>
                    <a:pt x="1864" y="29482"/>
                  </a:lnTo>
                  <a:cubicBezTo>
                    <a:pt x="1938" y="30672"/>
                    <a:pt x="2925" y="31599"/>
                    <a:pt x="4116" y="31599"/>
                  </a:cubicBezTo>
                  <a:lnTo>
                    <a:pt x="22188" y="31599"/>
                  </a:lnTo>
                  <a:cubicBezTo>
                    <a:pt x="23378" y="31599"/>
                    <a:pt x="24365" y="30671"/>
                    <a:pt x="24440" y="29482"/>
                  </a:cubicBezTo>
                  <a:lnTo>
                    <a:pt x="2630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97;p11"/>
          <p:cNvGrpSpPr/>
          <p:nvPr/>
        </p:nvGrpSpPr>
        <p:grpSpPr>
          <a:xfrm>
            <a:off x="259456" y="4209685"/>
            <a:ext cx="8625238" cy="749733"/>
            <a:chOff x="-4037269" y="8310485"/>
            <a:chExt cx="8625238" cy="749733"/>
          </a:xfrm>
        </p:grpSpPr>
        <p:sp>
          <p:nvSpPr>
            <p:cNvPr id="98" name="Google Shape;98;p11"/>
            <p:cNvSpPr/>
            <p:nvPr/>
          </p:nvSpPr>
          <p:spPr>
            <a:xfrm>
              <a:off x="-3915766" y="8310485"/>
              <a:ext cx="8330626" cy="530325"/>
            </a:xfrm>
            <a:custGeom>
              <a:avLst/>
              <a:gdLst/>
              <a:ahLst/>
              <a:cxnLst/>
              <a:rect l="l" t="t" r="r" b="b"/>
              <a:pathLst>
                <a:path w="141581" h="9013" extrusionOk="0">
                  <a:moveTo>
                    <a:pt x="59208" y="1"/>
                  </a:moveTo>
                  <a:cubicBezTo>
                    <a:pt x="47394" y="1"/>
                    <a:pt x="1" y="5186"/>
                    <a:pt x="1" y="5186"/>
                  </a:cubicBezTo>
                  <a:lnTo>
                    <a:pt x="1" y="9012"/>
                  </a:lnTo>
                  <a:lnTo>
                    <a:pt x="141580" y="9012"/>
                  </a:lnTo>
                  <a:lnTo>
                    <a:pt x="141580" y="5186"/>
                  </a:lnTo>
                  <a:cubicBezTo>
                    <a:pt x="141580" y="5186"/>
                    <a:pt x="94185" y="1"/>
                    <a:pt x="82372" y="1"/>
                  </a:cubicBezTo>
                  <a:cubicBezTo>
                    <a:pt x="82359" y="1"/>
                    <a:pt x="82346" y="1"/>
                    <a:pt x="82333" y="1"/>
                  </a:cubicBezTo>
                  <a:cubicBezTo>
                    <a:pt x="74331" y="8"/>
                    <a:pt x="71673" y="4085"/>
                    <a:pt x="70790" y="5788"/>
                  </a:cubicBezTo>
                  <a:cubicBezTo>
                    <a:pt x="69907" y="4085"/>
                    <a:pt x="67249" y="8"/>
                    <a:pt x="59247" y="1"/>
                  </a:cubicBezTo>
                  <a:cubicBezTo>
                    <a:pt x="59234" y="1"/>
                    <a:pt x="59221" y="1"/>
                    <a:pt x="592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1"/>
            <p:cNvSpPr/>
            <p:nvPr/>
          </p:nvSpPr>
          <p:spPr>
            <a:xfrm>
              <a:off x="-3880463" y="8400038"/>
              <a:ext cx="8260077" cy="371104"/>
            </a:xfrm>
            <a:custGeom>
              <a:avLst/>
              <a:gdLst/>
              <a:ahLst/>
              <a:cxnLst/>
              <a:rect l="l" t="t" r="r" b="b"/>
              <a:pathLst>
                <a:path w="140382" h="6307" extrusionOk="0">
                  <a:moveTo>
                    <a:pt x="58668" y="1"/>
                  </a:moveTo>
                  <a:cubicBezTo>
                    <a:pt x="58573" y="1"/>
                    <a:pt x="58479" y="3"/>
                    <a:pt x="58384" y="4"/>
                  </a:cubicBezTo>
                  <a:lnTo>
                    <a:pt x="57817" y="10"/>
                  </a:lnTo>
                  <a:cubicBezTo>
                    <a:pt x="57628" y="14"/>
                    <a:pt x="57439" y="14"/>
                    <a:pt x="57251" y="21"/>
                  </a:cubicBezTo>
                  <a:lnTo>
                    <a:pt x="56121" y="52"/>
                  </a:lnTo>
                  <a:cubicBezTo>
                    <a:pt x="56026" y="54"/>
                    <a:pt x="55933" y="59"/>
                    <a:pt x="55840" y="62"/>
                  </a:cubicBezTo>
                  <a:lnTo>
                    <a:pt x="55557" y="74"/>
                  </a:lnTo>
                  <a:lnTo>
                    <a:pt x="54993" y="97"/>
                  </a:lnTo>
                  <a:lnTo>
                    <a:pt x="54429" y="120"/>
                  </a:lnTo>
                  <a:lnTo>
                    <a:pt x="53866" y="147"/>
                  </a:lnTo>
                  <a:lnTo>
                    <a:pt x="52739" y="203"/>
                  </a:lnTo>
                  <a:lnTo>
                    <a:pt x="51613" y="266"/>
                  </a:lnTo>
                  <a:cubicBezTo>
                    <a:pt x="50863" y="306"/>
                    <a:pt x="50112" y="356"/>
                    <a:pt x="49362" y="402"/>
                  </a:cubicBezTo>
                  <a:lnTo>
                    <a:pt x="48800" y="437"/>
                  </a:lnTo>
                  <a:lnTo>
                    <a:pt x="48237" y="475"/>
                  </a:lnTo>
                  <a:lnTo>
                    <a:pt x="47114" y="549"/>
                  </a:lnTo>
                  <a:cubicBezTo>
                    <a:pt x="46739" y="575"/>
                    <a:pt x="46365" y="601"/>
                    <a:pt x="45990" y="628"/>
                  </a:cubicBezTo>
                  <a:lnTo>
                    <a:pt x="44867" y="708"/>
                  </a:lnTo>
                  <a:cubicBezTo>
                    <a:pt x="41869" y="929"/>
                    <a:pt x="38874" y="1163"/>
                    <a:pt x="35880" y="1411"/>
                  </a:cubicBezTo>
                  <a:cubicBezTo>
                    <a:pt x="32887" y="1662"/>
                    <a:pt x="29894" y="1922"/>
                    <a:pt x="26902" y="2193"/>
                  </a:cubicBezTo>
                  <a:cubicBezTo>
                    <a:pt x="23911" y="2464"/>
                    <a:pt x="20919" y="2742"/>
                    <a:pt x="17930" y="3031"/>
                  </a:cubicBezTo>
                  <a:lnTo>
                    <a:pt x="13445" y="3468"/>
                  </a:lnTo>
                  <a:lnTo>
                    <a:pt x="11203" y="3692"/>
                  </a:lnTo>
                  <a:lnTo>
                    <a:pt x="8962" y="3919"/>
                  </a:lnTo>
                  <a:cubicBezTo>
                    <a:pt x="5974" y="4220"/>
                    <a:pt x="2987" y="4534"/>
                    <a:pt x="1" y="4863"/>
                  </a:cubicBezTo>
                  <a:lnTo>
                    <a:pt x="8982" y="4135"/>
                  </a:lnTo>
                  <a:lnTo>
                    <a:pt x="17963" y="3412"/>
                  </a:lnTo>
                  <a:cubicBezTo>
                    <a:pt x="23950" y="2927"/>
                    <a:pt x="29939" y="2464"/>
                    <a:pt x="35928" y="2022"/>
                  </a:cubicBezTo>
                  <a:cubicBezTo>
                    <a:pt x="38923" y="1802"/>
                    <a:pt x="41918" y="1589"/>
                    <a:pt x="44914" y="1394"/>
                  </a:cubicBezTo>
                  <a:cubicBezTo>
                    <a:pt x="47909" y="1198"/>
                    <a:pt x="50905" y="1017"/>
                    <a:pt x="53901" y="885"/>
                  </a:cubicBezTo>
                  <a:lnTo>
                    <a:pt x="54463" y="859"/>
                  </a:lnTo>
                  <a:lnTo>
                    <a:pt x="55025" y="839"/>
                  </a:lnTo>
                  <a:cubicBezTo>
                    <a:pt x="55398" y="826"/>
                    <a:pt x="55773" y="811"/>
                    <a:pt x="56147" y="800"/>
                  </a:cubicBezTo>
                  <a:lnTo>
                    <a:pt x="57269" y="772"/>
                  </a:lnTo>
                  <a:cubicBezTo>
                    <a:pt x="57457" y="766"/>
                    <a:pt x="57643" y="766"/>
                    <a:pt x="57829" y="764"/>
                  </a:cubicBezTo>
                  <a:lnTo>
                    <a:pt x="58389" y="760"/>
                  </a:lnTo>
                  <a:cubicBezTo>
                    <a:pt x="58482" y="759"/>
                    <a:pt x="58576" y="758"/>
                    <a:pt x="58669" y="758"/>
                  </a:cubicBezTo>
                  <a:lnTo>
                    <a:pt x="58947" y="763"/>
                  </a:lnTo>
                  <a:lnTo>
                    <a:pt x="59224" y="767"/>
                  </a:lnTo>
                  <a:lnTo>
                    <a:pt x="59363" y="768"/>
                  </a:lnTo>
                  <a:cubicBezTo>
                    <a:pt x="59409" y="771"/>
                    <a:pt x="59455" y="773"/>
                    <a:pt x="59501" y="774"/>
                  </a:cubicBezTo>
                  <a:lnTo>
                    <a:pt x="60055" y="798"/>
                  </a:lnTo>
                  <a:lnTo>
                    <a:pt x="60608" y="838"/>
                  </a:lnTo>
                  <a:cubicBezTo>
                    <a:pt x="61342" y="895"/>
                    <a:pt x="62073" y="994"/>
                    <a:pt x="62797" y="1133"/>
                  </a:cubicBezTo>
                  <a:cubicBezTo>
                    <a:pt x="63516" y="1271"/>
                    <a:pt x="64223" y="1461"/>
                    <a:pt x="64914" y="1702"/>
                  </a:cubicBezTo>
                  <a:lnTo>
                    <a:pt x="64978" y="1725"/>
                  </a:lnTo>
                  <a:cubicBezTo>
                    <a:pt x="65000" y="1732"/>
                    <a:pt x="65022" y="1739"/>
                    <a:pt x="65043" y="1748"/>
                  </a:cubicBezTo>
                  <a:lnTo>
                    <a:pt x="65171" y="1796"/>
                  </a:lnTo>
                  <a:lnTo>
                    <a:pt x="65425" y="1894"/>
                  </a:lnTo>
                  <a:cubicBezTo>
                    <a:pt x="65509" y="1930"/>
                    <a:pt x="65592" y="1966"/>
                    <a:pt x="65675" y="2001"/>
                  </a:cubicBezTo>
                  <a:lnTo>
                    <a:pt x="65801" y="2056"/>
                  </a:lnTo>
                  <a:lnTo>
                    <a:pt x="65832" y="2068"/>
                  </a:lnTo>
                  <a:cubicBezTo>
                    <a:pt x="65842" y="2073"/>
                    <a:pt x="65853" y="2079"/>
                    <a:pt x="65863" y="2083"/>
                  </a:cubicBezTo>
                  <a:lnTo>
                    <a:pt x="65924" y="2112"/>
                  </a:lnTo>
                  <a:lnTo>
                    <a:pt x="66170" y="2228"/>
                  </a:lnTo>
                  <a:cubicBezTo>
                    <a:pt x="66211" y="2246"/>
                    <a:pt x="66252" y="2269"/>
                    <a:pt x="66292" y="2290"/>
                  </a:cubicBezTo>
                  <a:lnTo>
                    <a:pt x="66412" y="2352"/>
                  </a:lnTo>
                  <a:lnTo>
                    <a:pt x="66532" y="2415"/>
                  </a:lnTo>
                  <a:lnTo>
                    <a:pt x="66563" y="2430"/>
                  </a:lnTo>
                  <a:lnTo>
                    <a:pt x="66592" y="2447"/>
                  </a:lnTo>
                  <a:lnTo>
                    <a:pt x="66650" y="2481"/>
                  </a:lnTo>
                  <a:lnTo>
                    <a:pt x="66885" y="2616"/>
                  </a:lnTo>
                  <a:cubicBezTo>
                    <a:pt x="67193" y="2801"/>
                    <a:pt x="67492" y="3003"/>
                    <a:pt x="67778" y="3221"/>
                  </a:cubicBezTo>
                  <a:lnTo>
                    <a:pt x="67989" y="3388"/>
                  </a:lnTo>
                  <a:cubicBezTo>
                    <a:pt x="67997" y="3395"/>
                    <a:pt x="68007" y="3402"/>
                    <a:pt x="68015" y="3409"/>
                  </a:cubicBezTo>
                  <a:lnTo>
                    <a:pt x="68040" y="3430"/>
                  </a:lnTo>
                  <a:lnTo>
                    <a:pt x="68092" y="3474"/>
                  </a:lnTo>
                  <a:lnTo>
                    <a:pt x="68193" y="3562"/>
                  </a:lnTo>
                  <a:lnTo>
                    <a:pt x="68244" y="3606"/>
                  </a:lnTo>
                  <a:lnTo>
                    <a:pt x="68294" y="3652"/>
                  </a:lnTo>
                  <a:lnTo>
                    <a:pt x="68392" y="3743"/>
                  </a:lnTo>
                  <a:lnTo>
                    <a:pt x="68441" y="3788"/>
                  </a:lnTo>
                  <a:lnTo>
                    <a:pt x="68465" y="3811"/>
                  </a:lnTo>
                  <a:lnTo>
                    <a:pt x="68490" y="3835"/>
                  </a:lnTo>
                  <a:lnTo>
                    <a:pt x="68584" y="3929"/>
                  </a:lnTo>
                  <a:cubicBezTo>
                    <a:pt x="69088" y="4436"/>
                    <a:pt x="69519" y="5013"/>
                    <a:pt x="69845" y="5642"/>
                  </a:cubicBezTo>
                  <a:lnTo>
                    <a:pt x="70190" y="6307"/>
                  </a:lnTo>
                  <a:lnTo>
                    <a:pt x="70536" y="5642"/>
                  </a:lnTo>
                  <a:cubicBezTo>
                    <a:pt x="70862" y="5013"/>
                    <a:pt x="71293" y="4436"/>
                    <a:pt x="71797" y="3929"/>
                  </a:cubicBezTo>
                  <a:lnTo>
                    <a:pt x="71891" y="3835"/>
                  </a:lnTo>
                  <a:lnTo>
                    <a:pt x="71916" y="3811"/>
                  </a:lnTo>
                  <a:lnTo>
                    <a:pt x="71940" y="3788"/>
                  </a:lnTo>
                  <a:lnTo>
                    <a:pt x="71988" y="3743"/>
                  </a:lnTo>
                  <a:lnTo>
                    <a:pt x="72087" y="3651"/>
                  </a:lnTo>
                  <a:lnTo>
                    <a:pt x="72137" y="3606"/>
                  </a:lnTo>
                  <a:lnTo>
                    <a:pt x="72188" y="3562"/>
                  </a:lnTo>
                  <a:lnTo>
                    <a:pt x="72289" y="3474"/>
                  </a:lnTo>
                  <a:lnTo>
                    <a:pt x="72340" y="3432"/>
                  </a:lnTo>
                  <a:lnTo>
                    <a:pt x="72365" y="3410"/>
                  </a:lnTo>
                  <a:cubicBezTo>
                    <a:pt x="72374" y="3403"/>
                    <a:pt x="72383" y="3396"/>
                    <a:pt x="72391" y="3388"/>
                  </a:cubicBezTo>
                  <a:lnTo>
                    <a:pt x="72602" y="3221"/>
                  </a:lnTo>
                  <a:cubicBezTo>
                    <a:pt x="72889" y="3003"/>
                    <a:pt x="73187" y="2801"/>
                    <a:pt x="73495" y="2615"/>
                  </a:cubicBezTo>
                  <a:lnTo>
                    <a:pt x="73731" y="2481"/>
                  </a:lnTo>
                  <a:lnTo>
                    <a:pt x="73789" y="2447"/>
                  </a:lnTo>
                  <a:lnTo>
                    <a:pt x="73818" y="2430"/>
                  </a:lnTo>
                  <a:lnTo>
                    <a:pt x="73848" y="2414"/>
                  </a:lnTo>
                  <a:lnTo>
                    <a:pt x="73969" y="2352"/>
                  </a:lnTo>
                  <a:lnTo>
                    <a:pt x="74089" y="2290"/>
                  </a:lnTo>
                  <a:cubicBezTo>
                    <a:pt x="74129" y="2269"/>
                    <a:pt x="74168" y="2247"/>
                    <a:pt x="74210" y="2227"/>
                  </a:cubicBezTo>
                  <a:lnTo>
                    <a:pt x="74457" y="2111"/>
                  </a:lnTo>
                  <a:lnTo>
                    <a:pt x="74518" y="2082"/>
                  </a:lnTo>
                  <a:cubicBezTo>
                    <a:pt x="74528" y="2078"/>
                    <a:pt x="74538" y="2073"/>
                    <a:pt x="74549" y="2068"/>
                  </a:cubicBezTo>
                  <a:lnTo>
                    <a:pt x="74580" y="2054"/>
                  </a:lnTo>
                  <a:lnTo>
                    <a:pt x="74705" y="2001"/>
                  </a:lnTo>
                  <a:cubicBezTo>
                    <a:pt x="74788" y="1967"/>
                    <a:pt x="74871" y="1929"/>
                    <a:pt x="74956" y="1894"/>
                  </a:cubicBezTo>
                  <a:lnTo>
                    <a:pt x="75210" y="1796"/>
                  </a:lnTo>
                  <a:lnTo>
                    <a:pt x="75338" y="1747"/>
                  </a:lnTo>
                  <a:cubicBezTo>
                    <a:pt x="75359" y="1739"/>
                    <a:pt x="75381" y="1732"/>
                    <a:pt x="75402" y="1724"/>
                  </a:cubicBezTo>
                  <a:lnTo>
                    <a:pt x="75467" y="1702"/>
                  </a:lnTo>
                  <a:cubicBezTo>
                    <a:pt x="76157" y="1461"/>
                    <a:pt x="76865" y="1270"/>
                    <a:pt x="77584" y="1133"/>
                  </a:cubicBezTo>
                  <a:cubicBezTo>
                    <a:pt x="78308" y="993"/>
                    <a:pt x="79038" y="895"/>
                    <a:pt x="79773" y="836"/>
                  </a:cubicBezTo>
                  <a:lnTo>
                    <a:pt x="80326" y="797"/>
                  </a:lnTo>
                  <a:lnTo>
                    <a:pt x="80880" y="774"/>
                  </a:lnTo>
                  <a:cubicBezTo>
                    <a:pt x="80926" y="772"/>
                    <a:pt x="80972" y="770"/>
                    <a:pt x="81018" y="768"/>
                  </a:cubicBezTo>
                  <a:lnTo>
                    <a:pt x="81157" y="766"/>
                  </a:lnTo>
                  <a:lnTo>
                    <a:pt x="81434" y="762"/>
                  </a:lnTo>
                  <a:lnTo>
                    <a:pt x="81712" y="757"/>
                  </a:lnTo>
                  <a:cubicBezTo>
                    <a:pt x="81804" y="757"/>
                    <a:pt x="81899" y="759"/>
                    <a:pt x="81992" y="759"/>
                  </a:cubicBezTo>
                  <a:lnTo>
                    <a:pt x="82551" y="764"/>
                  </a:lnTo>
                  <a:cubicBezTo>
                    <a:pt x="82738" y="766"/>
                    <a:pt x="82924" y="765"/>
                    <a:pt x="83111" y="771"/>
                  </a:cubicBezTo>
                  <a:lnTo>
                    <a:pt x="84233" y="798"/>
                  </a:lnTo>
                  <a:cubicBezTo>
                    <a:pt x="84327" y="801"/>
                    <a:pt x="84420" y="805"/>
                    <a:pt x="84513" y="808"/>
                  </a:cubicBezTo>
                  <a:lnTo>
                    <a:pt x="84795" y="818"/>
                  </a:lnTo>
                  <a:lnTo>
                    <a:pt x="85357" y="839"/>
                  </a:lnTo>
                  <a:lnTo>
                    <a:pt x="85918" y="858"/>
                  </a:lnTo>
                  <a:lnTo>
                    <a:pt x="86481" y="884"/>
                  </a:lnTo>
                  <a:cubicBezTo>
                    <a:pt x="89476" y="1016"/>
                    <a:pt x="92472" y="1197"/>
                    <a:pt x="95468" y="1393"/>
                  </a:cubicBezTo>
                  <a:cubicBezTo>
                    <a:pt x="98463" y="1592"/>
                    <a:pt x="101458" y="1802"/>
                    <a:pt x="104453" y="2021"/>
                  </a:cubicBezTo>
                  <a:cubicBezTo>
                    <a:pt x="110442" y="2468"/>
                    <a:pt x="116431" y="2931"/>
                    <a:pt x="122418" y="3411"/>
                  </a:cubicBezTo>
                  <a:lnTo>
                    <a:pt x="131399" y="4135"/>
                  </a:lnTo>
                  <a:lnTo>
                    <a:pt x="140381" y="4863"/>
                  </a:lnTo>
                  <a:cubicBezTo>
                    <a:pt x="137394" y="4538"/>
                    <a:pt x="134407" y="4224"/>
                    <a:pt x="131419" y="3920"/>
                  </a:cubicBezTo>
                  <a:cubicBezTo>
                    <a:pt x="128430" y="3617"/>
                    <a:pt x="125440" y="3321"/>
                    <a:pt x="122451" y="3033"/>
                  </a:cubicBezTo>
                  <a:cubicBezTo>
                    <a:pt x="119462" y="2746"/>
                    <a:pt x="116470" y="2466"/>
                    <a:pt x="113479" y="2195"/>
                  </a:cubicBezTo>
                  <a:cubicBezTo>
                    <a:pt x="110487" y="1923"/>
                    <a:pt x="107494" y="1663"/>
                    <a:pt x="104500" y="1414"/>
                  </a:cubicBezTo>
                  <a:cubicBezTo>
                    <a:pt x="101506" y="1163"/>
                    <a:pt x="98511" y="927"/>
                    <a:pt x="95514" y="710"/>
                  </a:cubicBezTo>
                  <a:lnTo>
                    <a:pt x="94391" y="630"/>
                  </a:lnTo>
                  <a:cubicBezTo>
                    <a:pt x="94016" y="604"/>
                    <a:pt x="93641" y="576"/>
                    <a:pt x="93267" y="552"/>
                  </a:cubicBezTo>
                  <a:lnTo>
                    <a:pt x="92142" y="476"/>
                  </a:lnTo>
                  <a:lnTo>
                    <a:pt x="91580" y="439"/>
                  </a:lnTo>
                  <a:lnTo>
                    <a:pt x="91017" y="403"/>
                  </a:lnTo>
                  <a:cubicBezTo>
                    <a:pt x="90267" y="357"/>
                    <a:pt x="89518" y="309"/>
                    <a:pt x="88767" y="267"/>
                  </a:cubicBezTo>
                  <a:lnTo>
                    <a:pt x="87641" y="205"/>
                  </a:lnTo>
                  <a:lnTo>
                    <a:pt x="86513" y="148"/>
                  </a:lnTo>
                  <a:lnTo>
                    <a:pt x="85949" y="121"/>
                  </a:lnTo>
                  <a:lnTo>
                    <a:pt x="85386" y="97"/>
                  </a:lnTo>
                  <a:cubicBezTo>
                    <a:pt x="85009" y="83"/>
                    <a:pt x="84633" y="65"/>
                    <a:pt x="84258" y="53"/>
                  </a:cubicBezTo>
                  <a:lnTo>
                    <a:pt x="83127" y="21"/>
                  </a:lnTo>
                  <a:cubicBezTo>
                    <a:pt x="82939" y="15"/>
                    <a:pt x="82750" y="14"/>
                    <a:pt x="82561" y="11"/>
                  </a:cubicBezTo>
                  <a:lnTo>
                    <a:pt x="81994" y="4"/>
                  </a:lnTo>
                  <a:cubicBezTo>
                    <a:pt x="81900" y="3"/>
                    <a:pt x="81805" y="2"/>
                    <a:pt x="81711" y="2"/>
                  </a:cubicBezTo>
                  <a:lnTo>
                    <a:pt x="81425" y="6"/>
                  </a:lnTo>
                  <a:lnTo>
                    <a:pt x="81140" y="9"/>
                  </a:lnTo>
                  <a:lnTo>
                    <a:pt x="80997" y="10"/>
                  </a:lnTo>
                  <a:cubicBezTo>
                    <a:pt x="80950" y="12"/>
                    <a:pt x="80902" y="15"/>
                    <a:pt x="80855" y="16"/>
                  </a:cubicBezTo>
                  <a:lnTo>
                    <a:pt x="80283" y="39"/>
                  </a:lnTo>
                  <a:lnTo>
                    <a:pt x="79713" y="78"/>
                  </a:lnTo>
                  <a:cubicBezTo>
                    <a:pt x="78950" y="136"/>
                    <a:pt x="78190" y="237"/>
                    <a:pt x="77438" y="379"/>
                  </a:cubicBezTo>
                  <a:cubicBezTo>
                    <a:pt x="76682" y="523"/>
                    <a:pt x="75936" y="721"/>
                    <a:pt x="75209" y="975"/>
                  </a:cubicBezTo>
                  <a:lnTo>
                    <a:pt x="75140" y="999"/>
                  </a:lnTo>
                  <a:cubicBezTo>
                    <a:pt x="75118" y="1006"/>
                    <a:pt x="75095" y="1014"/>
                    <a:pt x="75072" y="1023"/>
                  </a:cubicBezTo>
                  <a:lnTo>
                    <a:pt x="74937" y="1075"/>
                  </a:lnTo>
                  <a:lnTo>
                    <a:pt x="74666" y="1179"/>
                  </a:lnTo>
                  <a:cubicBezTo>
                    <a:pt x="74576" y="1216"/>
                    <a:pt x="74488" y="1255"/>
                    <a:pt x="74398" y="1292"/>
                  </a:cubicBezTo>
                  <a:lnTo>
                    <a:pt x="74264" y="1349"/>
                  </a:lnTo>
                  <a:lnTo>
                    <a:pt x="74231" y="1364"/>
                  </a:lnTo>
                  <a:cubicBezTo>
                    <a:pt x="74220" y="1369"/>
                    <a:pt x="74209" y="1375"/>
                    <a:pt x="74198" y="1379"/>
                  </a:cubicBezTo>
                  <a:lnTo>
                    <a:pt x="74133" y="1410"/>
                  </a:lnTo>
                  <a:lnTo>
                    <a:pt x="73869" y="1535"/>
                  </a:lnTo>
                  <a:cubicBezTo>
                    <a:pt x="73826" y="1554"/>
                    <a:pt x="73782" y="1579"/>
                    <a:pt x="73740" y="1600"/>
                  </a:cubicBezTo>
                  <a:lnTo>
                    <a:pt x="73610" y="1667"/>
                  </a:lnTo>
                  <a:lnTo>
                    <a:pt x="73480" y="1734"/>
                  </a:lnTo>
                  <a:lnTo>
                    <a:pt x="73448" y="1751"/>
                  </a:lnTo>
                  <a:lnTo>
                    <a:pt x="73416" y="1770"/>
                  </a:lnTo>
                  <a:lnTo>
                    <a:pt x="73353" y="1806"/>
                  </a:lnTo>
                  <a:lnTo>
                    <a:pt x="73098" y="1950"/>
                  </a:lnTo>
                  <a:cubicBezTo>
                    <a:pt x="72763" y="2150"/>
                    <a:pt x="72439" y="2370"/>
                    <a:pt x="72128" y="2606"/>
                  </a:cubicBezTo>
                  <a:cubicBezTo>
                    <a:pt x="71816" y="2846"/>
                    <a:pt x="71521" y="3105"/>
                    <a:pt x="71245" y="3384"/>
                  </a:cubicBezTo>
                  <a:cubicBezTo>
                    <a:pt x="70850" y="3781"/>
                    <a:pt x="70494" y="4218"/>
                    <a:pt x="70189" y="4691"/>
                  </a:cubicBezTo>
                  <a:lnTo>
                    <a:pt x="70189" y="4691"/>
                  </a:lnTo>
                  <a:cubicBezTo>
                    <a:pt x="69885" y="4218"/>
                    <a:pt x="69528" y="3781"/>
                    <a:pt x="69134" y="3384"/>
                  </a:cubicBezTo>
                  <a:cubicBezTo>
                    <a:pt x="68857" y="3105"/>
                    <a:pt x="68562" y="2846"/>
                    <a:pt x="68251" y="2606"/>
                  </a:cubicBezTo>
                  <a:cubicBezTo>
                    <a:pt x="67940" y="2370"/>
                    <a:pt x="67615" y="2150"/>
                    <a:pt x="67281" y="1950"/>
                  </a:cubicBezTo>
                  <a:lnTo>
                    <a:pt x="67026" y="1806"/>
                  </a:lnTo>
                  <a:lnTo>
                    <a:pt x="66963" y="1770"/>
                  </a:lnTo>
                  <a:lnTo>
                    <a:pt x="66931" y="1751"/>
                  </a:lnTo>
                  <a:lnTo>
                    <a:pt x="66899" y="1734"/>
                  </a:lnTo>
                  <a:lnTo>
                    <a:pt x="66769" y="1667"/>
                  </a:lnTo>
                  <a:lnTo>
                    <a:pt x="66640" y="1600"/>
                  </a:lnTo>
                  <a:cubicBezTo>
                    <a:pt x="66596" y="1577"/>
                    <a:pt x="66554" y="1554"/>
                    <a:pt x="66510" y="1535"/>
                  </a:cubicBezTo>
                  <a:lnTo>
                    <a:pt x="66247" y="1410"/>
                  </a:lnTo>
                  <a:lnTo>
                    <a:pt x="66180" y="1379"/>
                  </a:lnTo>
                  <a:lnTo>
                    <a:pt x="66148" y="1364"/>
                  </a:lnTo>
                  <a:lnTo>
                    <a:pt x="66114" y="1349"/>
                  </a:lnTo>
                  <a:lnTo>
                    <a:pt x="65981" y="1292"/>
                  </a:lnTo>
                  <a:cubicBezTo>
                    <a:pt x="65891" y="1254"/>
                    <a:pt x="65802" y="1216"/>
                    <a:pt x="65713" y="1179"/>
                  </a:cubicBezTo>
                  <a:lnTo>
                    <a:pt x="65441" y="1074"/>
                  </a:lnTo>
                  <a:lnTo>
                    <a:pt x="65307" y="1022"/>
                  </a:lnTo>
                  <a:cubicBezTo>
                    <a:pt x="65284" y="1014"/>
                    <a:pt x="65262" y="1006"/>
                    <a:pt x="65239" y="998"/>
                  </a:cubicBezTo>
                  <a:lnTo>
                    <a:pt x="65169" y="975"/>
                  </a:lnTo>
                  <a:cubicBezTo>
                    <a:pt x="64442" y="721"/>
                    <a:pt x="63697" y="522"/>
                    <a:pt x="62941" y="379"/>
                  </a:cubicBezTo>
                  <a:cubicBezTo>
                    <a:pt x="62188" y="236"/>
                    <a:pt x="61429" y="136"/>
                    <a:pt x="60666" y="77"/>
                  </a:cubicBezTo>
                  <a:lnTo>
                    <a:pt x="60096" y="39"/>
                  </a:lnTo>
                  <a:lnTo>
                    <a:pt x="59524" y="16"/>
                  </a:lnTo>
                  <a:cubicBezTo>
                    <a:pt x="59477" y="14"/>
                    <a:pt x="59428" y="11"/>
                    <a:pt x="59381" y="10"/>
                  </a:cubicBezTo>
                  <a:lnTo>
                    <a:pt x="59238" y="8"/>
                  </a:lnTo>
                  <a:lnTo>
                    <a:pt x="58954" y="4"/>
                  </a:lnTo>
                  <a:lnTo>
                    <a:pt x="58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1"/>
            <p:cNvSpPr/>
            <p:nvPr/>
          </p:nvSpPr>
          <p:spPr>
            <a:xfrm>
              <a:off x="-3880639" y="8499181"/>
              <a:ext cx="4151692" cy="242127"/>
            </a:xfrm>
            <a:custGeom>
              <a:avLst/>
              <a:gdLst/>
              <a:ahLst/>
              <a:cxnLst/>
              <a:rect l="l" t="t" r="r" b="b"/>
              <a:pathLst>
                <a:path w="70559" h="4115" extrusionOk="0">
                  <a:moveTo>
                    <a:pt x="57990" y="1"/>
                  </a:moveTo>
                  <a:lnTo>
                    <a:pt x="57848" y="3"/>
                  </a:lnTo>
                  <a:lnTo>
                    <a:pt x="57567" y="6"/>
                  </a:lnTo>
                  <a:cubicBezTo>
                    <a:pt x="57378" y="8"/>
                    <a:pt x="57193" y="16"/>
                    <a:pt x="57007" y="21"/>
                  </a:cubicBezTo>
                  <a:lnTo>
                    <a:pt x="56450" y="40"/>
                  </a:lnTo>
                  <a:lnTo>
                    <a:pt x="55339" y="86"/>
                  </a:lnTo>
                  <a:lnTo>
                    <a:pt x="54229" y="139"/>
                  </a:lnTo>
                  <a:cubicBezTo>
                    <a:pt x="53860" y="156"/>
                    <a:pt x="53491" y="176"/>
                    <a:pt x="53121" y="194"/>
                  </a:cubicBezTo>
                  <a:cubicBezTo>
                    <a:pt x="52381" y="232"/>
                    <a:pt x="51642" y="274"/>
                    <a:pt x="50904" y="314"/>
                  </a:cubicBezTo>
                  <a:lnTo>
                    <a:pt x="48688" y="440"/>
                  </a:lnTo>
                  <a:lnTo>
                    <a:pt x="46473" y="571"/>
                  </a:lnTo>
                  <a:lnTo>
                    <a:pt x="44258" y="706"/>
                  </a:lnTo>
                  <a:cubicBezTo>
                    <a:pt x="41304" y="890"/>
                    <a:pt x="38352" y="1082"/>
                    <a:pt x="35401" y="1279"/>
                  </a:cubicBezTo>
                  <a:cubicBezTo>
                    <a:pt x="29497" y="1675"/>
                    <a:pt x="23594" y="2096"/>
                    <a:pt x="17694" y="2539"/>
                  </a:cubicBezTo>
                  <a:lnTo>
                    <a:pt x="13270" y="2878"/>
                  </a:lnTo>
                  <a:lnTo>
                    <a:pt x="11058" y="3051"/>
                  </a:lnTo>
                  <a:lnTo>
                    <a:pt x="8846" y="3227"/>
                  </a:lnTo>
                  <a:cubicBezTo>
                    <a:pt x="7371" y="3345"/>
                    <a:pt x="5897" y="3465"/>
                    <a:pt x="4423" y="3588"/>
                  </a:cubicBezTo>
                  <a:lnTo>
                    <a:pt x="2212" y="3774"/>
                  </a:lnTo>
                  <a:cubicBezTo>
                    <a:pt x="1474" y="3837"/>
                    <a:pt x="738" y="3900"/>
                    <a:pt x="1" y="3966"/>
                  </a:cubicBezTo>
                  <a:lnTo>
                    <a:pt x="2218" y="3859"/>
                  </a:lnTo>
                  <a:lnTo>
                    <a:pt x="4434" y="3747"/>
                  </a:lnTo>
                  <a:lnTo>
                    <a:pt x="8866" y="3515"/>
                  </a:lnTo>
                  <a:lnTo>
                    <a:pt x="13297" y="3277"/>
                  </a:lnTo>
                  <a:lnTo>
                    <a:pt x="17727" y="3030"/>
                  </a:lnTo>
                  <a:cubicBezTo>
                    <a:pt x="23634" y="2694"/>
                    <a:pt x="29540" y="2350"/>
                    <a:pt x="35446" y="2000"/>
                  </a:cubicBezTo>
                  <a:lnTo>
                    <a:pt x="44304" y="1473"/>
                  </a:lnTo>
                  <a:cubicBezTo>
                    <a:pt x="47256" y="1299"/>
                    <a:pt x="50209" y="1125"/>
                    <a:pt x="53161" y="969"/>
                  </a:cubicBezTo>
                  <a:cubicBezTo>
                    <a:pt x="53530" y="949"/>
                    <a:pt x="53899" y="928"/>
                    <a:pt x="54269" y="910"/>
                  </a:cubicBezTo>
                  <a:lnTo>
                    <a:pt x="55375" y="855"/>
                  </a:lnTo>
                  <a:lnTo>
                    <a:pt x="56480" y="805"/>
                  </a:lnTo>
                  <a:lnTo>
                    <a:pt x="57032" y="785"/>
                  </a:lnTo>
                  <a:cubicBezTo>
                    <a:pt x="57215" y="779"/>
                    <a:pt x="57401" y="771"/>
                    <a:pt x="57581" y="768"/>
                  </a:cubicBezTo>
                  <a:lnTo>
                    <a:pt x="57854" y="764"/>
                  </a:lnTo>
                  <a:lnTo>
                    <a:pt x="57990" y="761"/>
                  </a:lnTo>
                  <a:cubicBezTo>
                    <a:pt x="57999" y="761"/>
                    <a:pt x="58008" y="761"/>
                    <a:pt x="58017" y="761"/>
                  </a:cubicBezTo>
                  <a:cubicBezTo>
                    <a:pt x="58054" y="761"/>
                    <a:pt x="58091" y="762"/>
                    <a:pt x="58127" y="762"/>
                  </a:cubicBezTo>
                  <a:lnTo>
                    <a:pt x="58674" y="768"/>
                  </a:lnTo>
                  <a:cubicBezTo>
                    <a:pt x="58720" y="768"/>
                    <a:pt x="58766" y="768"/>
                    <a:pt x="58811" y="769"/>
                  </a:cubicBezTo>
                  <a:lnTo>
                    <a:pt x="58948" y="774"/>
                  </a:lnTo>
                  <a:lnTo>
                    <a:pt x="59222" y="784"/>
                  </a:lnTo>
                  <a:lnTo>
                    <a:pt x="59496" y="794"/>
                  </a:lnTo>
                  <a:cubicBezTo>
                    <a:pt x="59541" y="795"/>
                    <a:pt x="59587" y="798"/>
                    <a:pt x="59632" y="800"/>
                  </a:cubicBezTo>
                  <a:lnTo>
                    <a:pt x="59769" y="809"/>
                  </a:lnTo>
                  <a:cubicBezTo>
                    <a:pt x="60498" y="845"/>
                    <a:pt x="61226" y="918"/>
                    <a:pt x="61947" y="1017"/>
                  </a:cubicBezTo>
                  <a:cubicBezTo>
                    <a:pt x="62668" y="1116"/>
                    <a:pt x="63386" y="1245"/>
                    <a:pt x="64094" y="1411"/>
                  </a:cubicBezTo>
                  <a:cubicBezTo>
                    <a:pt x="64801" y="1576"/>
                    <a:pt x="65500" y="1779"/>
                    <a:pt x="66185" y="2020"/>
                  </a:cubicBezTo>
                  <a:cubicBezTo>
                    <a:pt x="66528" y="2140"/>
                    <a:pt x="66864" y="2273"/>
                    <a:pt x="67198" y="2413"/>
                  </a:cubicBezTo>
                  <a:cubicBezTo>
                    <a:pt x="67531" y="2556"/>
                    <a:pt x="67859" y="2709"/>
                    <a:pt x="68179" y="2874"/>
                  </a:cubicBezTo>
                  <a:lnTo>
                    <a:pt x="68419" y="3000"/>
                  </a:lnTo>
                  <a:lnTo>
                    <a:pt x="68654" y="3132"/>
                  </a:lnTo>
                  <a:cubicBezTo>
                    <a:pt x="68660" y="3135"/>
                    <a:pt x="68666" y="3138"/>
                    <a:pt x="68671" y="3142"/>
                  </a:cubicBezTo>
                  <a:lnTo>
                    <a:pt x="68671" y="3142"/>
                  </a:lnTo>
                  <a:lnTo>
                    <a:pt x="68439" y="3101"/>
                  </a:lnTo>
                  <a:cubicBezTo>
                    <a:pt x="67830" y="2995"/>
                    <a:pt x="67219" y="2899"/>
                    <a:pt x="66608" y="2810"/>
                  </a:cubicBezTo>
                  <a:cubicBezTo>
                    <a:pt x="65385" y="2636"/>
                    <a:pt x="64158" y="2492"/>
                    <a:pt x="62929" y="2378"/>
                  </a:cubicBezTo>
                  <a:lnTo>
                    <a:pt x="62468" y="2334"/>
                  </a:lnTo>
                  <a:lnTo>
                    <a:pt x="62007" y="2297"/>
                  </a:lnTo>
                  <a:lnTo>
                    <a:pt x="61546" y="2261"/>
                  </a:lnTo>
                  <a:cubicBezTo>
                    <a:pt x="61470" y="2254"/>
                    <a:pt x="61390" y="2250"/>
                    <a:pt x="61312" y="2244"/>
                  </a:cubicBezTo>
                  <a:lnTo>
                    <a:pt x="61077" y="2231"/>
                  </a:lnTo>
                  <a:lnTo>
                    <a:pt x="60611" y="2214"/>
                  </a:lnTo>
                  <a:lnTo>
                    <a:pt x="60147" y="2206"/>
                  </a:lnTo>
                  <a:cubicBezTo>
                    <a:pt x="60070" y="2204"/>
                    <a:pt x="59991" y="2204"/>
                    <a:pt x="59915" y="2204"/>
                  </a:cubicBezTo>
                  <a:lnTo>
                    <a:pt x="59683" y="2203"/>
                  </a:lnTo>
                  <a:lnTo>
                    <a:pt x="59451" y="2203"/>
                  </a:lnTo>
                  <a:lnTo>
                    <a:pt x="59220" y="2204"/>
                  </a:lnTo>
                  <a:cubicBezTo>
                    <a:pt x="58603" y="2205"/>
                    <a:pt x="57986" y="2218"/>
                    <a:pt x="57371" y="2229"/>
                  </a:cubicBezTo>
                  <a:cubicBezTo>
                    <a:pt x="56754" y="2243"/>
                    <a:pt x="56139" y="2261"/>
                    <a:pt x="55524" y="2280"/>
                  </a:cubicBezTo>
                  <a:cubicBezTo>
                    <a:pt x="55216" y="2291"/>
                    <a:pt x="54908" y="2301"/>
                    <a:pt x="54602" y="2312"/>
                  </a:cubicBezTo>
                  <a:lnTo>
                    <a:pt x="54141" y="2329"/>
                  </a:lnTo>
                  <a:lnTo>
                    <a:pt x="53680" y="2347"/>
                  </a:lnTo>
                  <a:lnTo>
                    <a:pt x="52758" y="2385"/>
                  </a:lnTo>
                  <a:lnTo>
                    <a:pt x="51836" y="2425"/>
                  </a:lnTo>
                  <a:cubicBezTo>
                    <a:pt x="50605" y="2480"/>
                    <a:pt x="49377" y="2542"/>
                    <a:pt x="48148" y="2606"/>
                  </a:cubicBezTo>
                  <a:cubicBezTo>
                    <a:pt x="46919" y="2671"/>
                    <a:pt x="45690" y="2741"/>
                    <a:pt x="44463" y="2816"/>
                  </a:cubicBezTo>
                  <a:cubicBezTo>
                    <a:pt x="43235" y="2889"/>
                    <a:pt x="42007" y="2968"/>
                    <a:pt x="40779" y="3055"/>
                  </a:cubicBezTo>
                  <a:cubicBezTo>
                    <a:pt x="43239" y="2985"/>
                    <a:pt x="45696" y="2916"/>
                    <a:pt x="48155" y="2854"/>
                  </a:cubicBezTo>
                  <a:cubicBezTo>
                    <a:pt x="50614" y="2792"/>
                    <a:pt x="53074" y="2739"/>
                    <a:pt x="55532" y="2710"/>
                  </a:cubicBezTo>
                  <a:cubicBezTo>
                    <a:pt x="56236" y="2703"/>
                    <a:pt x="56941" y="2697"/>
                    <a:pt x="57646" y="2697"/>
                  </a:cubicBezTo>
                  <a:cubicBezTo>
                    <a:pt x="58170" y="2697"/>
                    <a:pt x="58693" y="2700"/>
                    <a:pt x="59216" y="2708"/>
                  </a:cubicBezTo>
                  <a:lnTo>
                    <a:pt x="59446" y="2710"/>
                  </a:lnTo>
                  <a:lnTo>
                    <a:pt x="59676" y="2715"/>
                  </a:lnTo>
                  <a:lnTo>
                    <a:pt x="59905" y="2720"/>
                  </a:lnTo>
                  <a:cubicBezTo>
                    <a:pt x="59982" y="2722"/>
                    <a:pt x="60058" y="2724"/>
                    <a:pt x="60134" y="2726"/>
                  </a:cubicBezTo>
                  <a:lnTo>
                    <a:pt x="60592" y="2742"/>
                  </a:lnTo>
                  <a:lnTo>
                    <a:pt x="61048" y="2766"/>
                  </a:lnTo>
                  <a:lnTo>
                    <a:pt x="61273" y="2783"/>
                  </a:lnTo>
                  <a:cubicBezTo>
                    <a:pt x="61349" y="2788"/>
                    <a:pt x="61423" y="2793"/>
                    <a:pt x="61500" y="2801"/>
                  </a:cubicBezTo>
                  <a:lnTo>
                    <a:pt x="61957" y="2846"/>
                  </a:lnTo>
                  <a:lnTo>
                    <a:pt x="62415" y="2891"/>
                  </a:lnTo>
                  <a:lnTo>
                    <a:pt x="62871" y="2940"/>
                  </a:lnTo>
                  <a:cubicBezTo>
                    <a:pt x="64092" y="3073"/>
                    <a:pt x="65306" y="3233"/>
                    <a:pt x="66516" y="3422"/>
                  </a:cubicBezTo>
                  <a:cubicBezTo>
                    <a:pt x="67121" y="3520"/>
                    <a:pt x="67724" y="3620"/>
                    <a:pt x="68325" y="3733"/>
                  </a:cubicBezTo>
                  <a:lnTo>
                    <a:pt x="68776" y="3820"/>
                  </a:lnTo>
                  <a:lnTo>
                    <a:pt x="69225" y="3910"/>
                  </a:lnTo>
                  <a:cubicBezTo>
                    <a:pt x="69374" y="3941"/>
                    <a:pt x="69524" y="3972"/>
                    <a:pt x="69673" y="4004"/>
                  </a:cubicBezTo>
                  <a:cubicBezTo>
                    <a:pt x="69747" y="4020"/>
                    <a:pt x="69821" y="4036"/>
                    <a:pt x="69895" y="4054"/>
                  </a:cubicBezTo>
                  <a:lnTo>
                    <a:pt x="70006" y="4078"/>
                  </a:lnTo>
                  <a:lnTo>
                    <a:pt x="70114" y="4104"/>
                  </a:lnTo>
                  <a:lnTo>
                    <a:pt x="70120" y="4106"/>
                  </a:lnTo>
                  <a:cubicBezTo>
                    <a:pt x="70145" y="4111"/>
                    <a:pt x="70170" y="4114"/>
                    <a:pt x="70195" y="4114"/>
                  </a:cubicBezTo>
                  <a:cubicBezTo>
                    <a:pt x="70316" y="4114"/>
                    <a:pt x="70430" y="4048"/>
                    <a:pt x="70488" y="3937"/>
                  </a:cubicBezTo>
                  <a:cubicBezTo>
                    <a:pt x="70559" y="3805"/>
                    <a:pt x="70530" y="3640"/>
                    <a:pt x="70419" y="3539"/>
                  </a:cubicBezTo>
                  <a:lnTo>
                    <a:pt x="70401" y="3522"/>
                  </a:lnTo>
                  <a:lnTo>
                    <a:pt x="70387" y="3509"/>
                  </a:lnTo>
                  <a:cubicBezTo>
                    <a:pt x="70378" y="3499"/>
                    <a:pt x="70367" y="3490"/>
                    <a:pt x="70358" y="3483"/>
                  </a:cubicBezTo>
                  <a:cubicBezTo>
                    <a:pt x="70339" y="3466"/>
                    <a:pt x="70319" y="3450"/>
                    <a:pt x="70301" y="3434"/>
                  </a:cubicBezTo>
                  <a:cubicBezTo>
                    <a:pt x="70263" y="3403"/>
                    <a:pt x="70225" y="3370"/>
                    <a:pt x="70187" y="3340"/>
                  </a:cubicBezTo>
                  <a:lnTo>
                    <a:pt x="70129" y="3295"/>
                  </a:lnTo>
                  <a:lnTo>
                    <a:pt x="70071" y="3252"/>
                  </a:lnTo>
                  <a:cubicBezTo>
                    <a:pt x="70033" y="3223"/>
                    <a:pt x="69994" y="3193"/>
                    <a:pt x="69956" y="3165"/>
                  </a:cubicBezTo>
                  <a:cubicBezTo>
                    <a:pt x="69802" y="3050"/>
                    <a:pt x="69643" y="2944"/>
                    <a:pt x="69484" y="2838"/>
                  </a:cubicBezTo>
                  <a:cubicBezTo>
                    <a:pt x="69163" y="2630"/>
                    <a:pt x="68835" y="2439"/>
                    <a:pt x="68499" y="2264"/>
                  </a:cubicBezTo>
                  <a:cubicBezTo>
                    <a:pt x="68163" y="2089"/>
                    <a:pt x="67822" y="1925"/>
                    <a:pt x="67476" y="1772"/>
                  </a:cubicBezTo>
                  <a:cubicBezTo>
                    <a:pt x="67390" y="1734"/>
                    <a:pt x="67302" y="1698"/>
                    <a:pt x="67216" y="1661"/>
                  </a:cubicBezTo>
                  <a:lnTo>
                    <a:pt x="67085" y="1607"/>
                  </a:lnTo>
                  <a:cubicBezTo>
                    <a:pt x="67042" y="1589"/>
                    <a:pt x="66997" y="1571"/>
                    <a:pt x="66954" y="1554"/>
                  </a:cubicBezTo>
                  <a:lnTo>
                    <a:pt x="66690" y="1452"/>
                  </a:lnTo>
                  <a:cubicBezTo>
                    <a:pt x="66646" y="1433"/>
                    <a:pt x="66603" y="1418"/>
                    <a:pt x="66558" y="1402"/>
                  </a:cubicBezTo>
                  <a:lnTo>
                    <a:pt x="66425" y="1354"/>
                  </a:lnTo>
                  <a:cubicBezTo>
                    <a:pt x="65716" y="1098"/>
                    <a:pt x="64995" y="881"/>
                    <a:pt x="64263" y="705"/>
                  </a:cubicBezTo>
                  <a:cubicBezTo>
                    <a:pt x="63533" y="529"/>
                    <a:pt x="62793" y="390"/>
                    <a:pt x="62051" y="284"/>
                  </a:cubicBezTo>
                  <a:cubicBezTo>
                    <a:pt x="61307" y="178"/>
                    <a:pt x="60562" y="100"/>
                    <a:pt x="59814" y="58"/>
                  </a:cubicBezTo>
                  <a:lnTo>
                    <a:pt x="59673" y="49"/>
                  </a:lnTo>
                  <a:cubicBezTo>
                    <a:pt x="59627" y="46"/>
                    <a:pt x="59580" y="42"/>
                    <a:pt x="59533" y="41"/>
                  </a:cubicBezTo>
                  <a:lnTo>
                    <a:pt x="59253" y="30"/>
                  </a:lnTo>
                  <a:lnTo>
                    <a:pt x="58973" y="18"/>
                  </a:lnTo>
                  <a:lnTo>
                    <a:pt x="58832" y="12"/>
                  </a:lnTo>
                  <a:cubicBezTo>
                    <a:pt x="58785" y="10"/>
                    <a:pt x="58739" y="11"/>
                    <a:pt x="58691" y="10"/>
                  </a:cubicBezTo>
                  <a:lnTo>
                    <a:pt x="58130" y="2"/>
                  </a:lnTo>
                  <a:cubicBezTo>
                    <a:pt x="58083" y="2"/>
                    <a:pt x="58036" y="1"/>
                    <a:pt x="579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1"/>
            <p:cNvSpPr/>
            <p:nvPr/>
          </p:nvSpPr>
          <p:spPr>
            <a:xfrm>
              <a:off x="-3086312" y="8670344"/>
              <a:ext cx="1537077" cy="66430"/>
            </a:xfrm>
            <a:custGeom>
              <a:avLst/>
              <a:gdLst/>
              <a:ahLst/>
              <a:cxnLst/>
              <a:rect l="l" t="t" r="r" b="b"/>
              <a:pathLst>
                <a:path w="26123" h="1129" extrusionOk="0">
                  <a:moveTo>
                    <a:pt x="21736" y="1"/>
                  </a:moveTo>
                  <a:cubicBezTo>
                    <a:pt x="21017" y="1"/>
                    <a:pt x="20299" y="5"/>
                    <a:pt x="19580" y="13"/>
                  </a:cubicBezTo>
                  <a:cubicBezTo>
                    <a:pt x="18491" y="25"/>
                    <a:pt x="17402" y="45"/>
                    <a:pt x="16313" y="73"/>
                  </a:cubicBezTo>
                  <a:cubicBezTo>
                    <a:pt x="15224" y="101"/>
                    <a:pt x="14135" y="134"/>
                    <a:pt x="13047" y="176"/>
                  </a:cubicBezTo>
                  <a:cubicBezTo>
                    <a:pt x="11958" y="217"/>
                    <a:pt x="10870" y="264"/>
                    <a:pt x="9782" y="318"/>
                  </a:cubicBezTo>
                  <a:cubicBezTo>
                    <a:pt x="8694" y="373"/>
                    <a:pt x="7606" y="434"/>
                    <a:pt x="6519" y="504"/>
                  </a:cubicBezTo>
                  <a:cubicBezTo>
                    <a:pt x="5976" y="540"/>
                    <a:pt x="5432" y="577"/>
                    <a:pt x="4888" y="616"/>
                  </a:cubicBezTo>
                  <a:cubicBezTo>
                    <a:pt x="4345" y="655"/>
                    <a:pt x="3801" y="698"/>
                    <a:pt x="3258" y="742"/>
                  </a:cubicBezTo>
                  <a:lnTo>
                    <a:pt x="2444" y="813"/>
                  </a:lnTo>
                  <a:cubicBezTo>
                    <a:pt x="2172" y="837"/>
                    <a:pt x="1900" y="860"/>
                    <a:pt x="1629" y="887"/>
                  </a:cubicBezTo>
                  <a:cubicBezTo>
                    <a:pt x="1086" y="938"/>
                    <a:pt x="543" y="993"/>
                    <a:pt x="1" y="1057"/>
                  </a:cubicBezTo>
                  <a:cubicBezTo>
                    <a:pt x="547" y="1080"/>
                    <a:pt x="1092" y="1093"/>
                    <a:pt x="1638" y="1103"/>
                  </a:cubicBezTo>
                  <a:cubicBezTo>
                    <a:pt x="1910" y="1109"/>
                    <a:pt x="2183" y="1112"/>
                    <a:pt x="2455" y="1117"/>
                  </a:cubicBezTo>
                  <a:lnTo>
                    <a:pt x="3273" y="1124"/>
                  </a:lnTo>
                  <a:cubicBezTo>
                    <a:pt x="3637" y="1127"/>
                    <a:pt x="4000" y="1129"/>
                    <a:pt x="4364" y="1129"/>
                  </a:cubicBezTo>
                  <a:cubicBezTo>
                    <a:pt x="4545" y="1129"/>
                    <a:pt x="4727" y="1128"/>
                    <a:pt x="4909" y="1127"/>
                  </a:cubicBezTo>
                  <a:cubicBezTo>
                    <a:pt x="5454" y="1126"/>
                    <a:pt x="5998" y="1123"/>
                    <a:pt x="6543" y="1116"/>
                  </a:cubicBezTo>
                  <a:cubicBezTo>
                    <a:pt x="7632" y="1103"/>
                    <a:pt x="8722" y="1084"/>
                    <a:pt x="9811" y="1056"/>
                  </a:cubicBezTo>
                  <a:cubicBezTo>
                    <a:pt x="10900" y="1028"/>
                    <a:pt x="11988" y="994"/>
                    <a:pt x="13077" y="952"/>
                  </a:cubicBezTo>
                  <a:cubicBezTo>
                    <a:pt x="14165" y="911"/>
                    <a:pt x="15253" y="863"/>
                    <a:pt x="16340" y="808"/>
                  </a:cubicBezTo>
                  <a:cubicBezTo>
                    <a:pt x="17428" y="753"/>
                    <a:pt x="18516" y="692"/>
                    <a:pt x="19604" y="621"/>
                  </a:cubicBezTo>
                  <a:cubicBezTo>
                    <a:pt x="20691" y="552"/>
                    <a:pt x="21777" y="473"/>
                    <a:pt x="22864" y="384"/>
                  </a:cubicBezTo>
                  <a:cubicBezTo>
                    <a:pt x="23408" y="338"/>
                    <a:pt x="23951" y="291"/>
                    <a:pt x="24493" y="240"/>
                  </a:cubicBezTo>
                  <a:cubicBezTo>
                    <a:pt x="25037" y="188"/>
                    <a:pt x="25580" y="134"/>
                    <a:pt x="26123" y="71"/>
                  </a:cubicBezTo>
                  <a:cubicBezTo>
                    <a:pt x="25577" y="48"/>
                    <a:pt x="25031" y="36"/>
                    <a:pt x="24485" y="25"/>
                  </a:cubicBezTo>
                  <a:cubicBezTo>
                    <a:pt x="23940" y="14"/>
                    <a:pt x="23395" y="8"/>
                    <a:pt x="22850" y="4"/>
                  </a:cubicBezTo>
                  <a:cubicBezTo>
                    <a:pt x="22479" y="2"/>
                    <a:pt x="22107" y="1"/>
                    <a:pt x="217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1"/>
            <p:cNvSpPr/>
            <p:nvPr/>
          </p:nvSpPr>
          <p:spPr>
            <a:xfrm>
              <a:off x="232211" y="8499123"/>
              <a:ext cx="4151692" cy="242068"/>
            </a:xfrm>
            <a:custGeom>
              <a:avLst/>
              <a:gdLst/>
              <a:ahLst/>
              <a:cxnLst/>
              <a:rect l="l" t="t" r="r" b="b"/>
              <a:pathLst>
                <a:path w="70559" h="4114" extrusionOk="0">
                  <a:moveTo>
                    <a:pt x="12570" y="1"/>
                  </a:moveTo>
                  <a:cubicBezTo>
                    <a:pt x="12523" y="1"/>
                    <a:pt x="12476" y="2"/>
                    <a:pt x="12429" y="2"/>
                  </a:cubicBezTo>
                  <a:lnTo>
                    <a:pt x="11868" y="10"/>
                  </a:lnTo>
                  <a:cubicBezTo>
                    <a:pt x="11821" y="11"/>
                    <a:pt x="11773" y="11"/>
                    <a:pt x="11727" y="12"/>
                  </a:cubicBezTo>
                  <a:lnTo>
                    <a:pt x="11587" y="18"/>
                  </a:lnTo>
                  <a:lnTo>
                    <a:pt x="11307" y="29"/>
                  </a:lnTo>
                  <a:lnTo>
                    <a:pt x="11026" y="41"/>
                  </a:lnTo>
                  <a:cubicBezTo>
                    <a:pt x="10979" y="42"/>
                    <a:pt x="10932" y="46"/>
                    <a:pt x="10886" y="49"/>
                  </a:cubicBezTo>
                  <a:lnTo>
                    <a:pt x="10746" y="58"/>
                  </a:lnTo>
                  <a:cubicBezTo>
                    <a:pt x="9998" y="100"/>
                    <a:pt x="9252" y="177"/>
                    <a:pt x="8509" y="284"/>
                  </a:cubicBezTo>
                  <a:cubicBezTo>
                    <a:pt x="7765" y="390"/>
                    <a:pt x="7027" y="528"/>
                    <a:pt x="6296" y="705"/>
                  </a:cubicBezTo>
                  <a:cubicBezTo>
                    <a:pt x="5564" y="881"/>
                    <a:pt x="4842" y="1098"/>
                    <a:pt x="4134" y="1353"/>
                  </a:cubicBezTo>
                  <a:lnTo>
                    <a:pt x="4002" y="1402"/>
                  </a:lnTo>
                  <a:cubicBezTo>
                    <a:pt x="3957" y="1418"/>
                    <a:pt x="3912" y="1433"/>
                    <a:pt x="3869" y="1451"/>
                  </a:cubicBezTo>
                  <a:lnTo>
                    <a:pt x="3605" y="1554"/>
                  </a:lnTo>
                  <a:cubicBezTo>
                    <a:pt x="3562" y="1571"/>
                    <a:pt x="3517" y="1589"/>
                    <a:pt x="3474" y="1607"/>
                  </a:cubicBezTo>
                  <a:lnTo>
                    <a:pt x="3344" y="1661"/>
                  </a:lnTo>
                  <a:cubicBezTo>
                    <a:pt x="3256" y="1698"/>
                    <a:pt x="3170" y="1734"/>
                    <a:pt x="3083" y="1772"/>
                  </a:cubicBezTo>
                  <a:cubicBezTo>
                    <a:pt x="2736" y="1924"/>
                    <a:pt x="2395" y="2088"/>
                    <a:pt x="2060" y="2264"/>
                  </a:cubicBezTo>
                  <a:cubicBezTo>
                    <a:pt x="1725" y="2440"/>
                    <a:pt x="1396" y="2631"/>
                    <a:pt x="1076" y="2838"/>
                  </a:cubicBezTo>
                  <a:cubicBezTo>
                    <a:pt x="917" y="2944"/>
                    <a:pt x="758" y="3050"/>
                    <a:pt x="603" y="3165"/>
                  </a:cubicBezTo>
                  <a:cubicBezTo>
                    <a:pt x="565" y="3192"/>
                    <a:pt x="526" y="3223"/>
                    <a:pt x="488" y="3251"/>
                  </a:cubicBezTo>
                  <a:lnTo>
                    <a:pt x="431" y="3295"/>
                  </a:lnTo>
                  <a:lnTo>
                    <a:pt x="373" y="3340"/>
                  </a:lnTo>
                  <a:cubicBezTo>
                    <a:pt x="335" y="3370"/>
                    <a:pt x="297" y="3402"/>
                    <a:pt x="259" y="3434"/>
                  </a:cubicBezTo>
                  <a:cubicBezTo>
                    <a:pt x="239" y="3450"/>
                    <a:pt x="220" y="3466"/>
                    <a:pt x="201" y="3483"/>
                  </a:cubicBezTo>
                  <a:cubicBezTo>
                    <a:pt x="192" y="3490"/>
                    <a:pt x="182" y="3499"/>
                    <a:pt x="172" y="3508"/>
                  </a:cubicBezTo>
                  <a:lnTo>
                    <a:pt x="157" y="3522"/>
                  </a:lnTo>
                  <a:lnTo>
                    <a:pt x="140" y="3538"/>
                  </a:lnTo>
                  <a:cubicBezTo>
                    <a:pt x="28" y="3640"/>
                    <a:pt x="1" y="3805"/>
                    <a:pt x="71" y="3937"/>
                  </a:cubicBezTo>
                  <a:cubicBezTo>
                    <a:pt x="129" y="4047"/>
                    <a:pt x="242" y="4114"/>
                    <a:pt x="363" y="4114"/>
                  </a:cubicBezTo>
                  <a:cubicBezTo>
                    <a:pt x="389" y="4114"/>
                    <a:pt x="415" y="4111"/>
                    <a:pt x="441" y="4104"/>
                  </a:cubicBezTo>
                  <a:lnTo>
                    <a:pt x="444" y="4104"/>
                  </a:lnTo>
                  <a:lnTo>
                    <a:pt x="554" y="4078"/>
                  </a:lnTo>
                  <a:lnTo>
                    <a:pt x="664" y="4054"/>
                  </a:lnTo>
                  <a:cubicBezTo>
                    <a:pt x="738" y="4036"/>
                    <a:pt x="812" y="4020"/>
                    <a:pt x="887" y="4004"/>
                  </a:cubicBezTo>
                  <a:cubicBezTo>
                    <a:pt x="1036" y="3972"/>
                    <a:pt x="1184" y="3941"/>
                    <a:pt x="1334" y="3909"/>
                  </a:cubicBezTo>
                  <a:lnTo>
                    <a:pt x="1783" y="3820"/>
                  </a:lnTo>
                  <a:lnTo>
                    <a:pt x="2234" y="3733"/>
                  </a:lnTo>
                  <a:cubicBezTo>
                    <a:pt x="2834" y="3620"/>
                    <a:pt x="3438" y="3520"/>
                    <a:pt x="4043" y="3422"/>
                  </a:cubicBezTo>
                  <a:cubicBezTo>
                    <a:pt x="5254" y="3233"/>
                    <a:pt x="6469" y="3073"/>
                    <a:pt x="7687" y="2940"/>
                  </a:cubicBezTo>
                  <a:lnTo>
                    <a:pt x="8145" y="2891"/>
                  </a:lnTo>
                  <a:lnTo>
                    <a:pt x="8602" y="2846"/>
                  </a:lnTo>
                  <a:lnTo>
                    <a:pt x="9060" y="2801"/>
                  </a:lnTo>
                  <a:cubicBezTo>
                    <a:pt x="9137" y="2793"/>
                    <a:pt x="9211" y="2788"/>
                    <a:pt x="9287" y="2782"/>
                  </a:cubicBezTo>
                  <a:lnTo>
                    <a:pt x="9511" y="2766"/>
                  </a:lnTo>
                  <a:lnTo>
                    <a:pt x="9967" y="2742"/>
                  </a:lnTo>
                  <a:lnTo>
                    <a:pt x="10425" y="2726"/>
                  </a:lnTo>
                  <a:cubicBezTo>
                    <a:pt x="10501" y="2724"/>
                    <a:pt x="10577" y="2721"/>
                    <a:pt x="10655" y="2720"/>
                  </a:cubicBezTo>
                  <a:lnTo>
                    <a:pt x="10884" y="2714"/>
                  </a:lnTo>
                  <a:lnTo>
                    <a:pt x="11113" y="2710"/>
                  </a:lnTo>
                  <a:lnTo>
                    <a:pt x="11344" y="2708"/>
                  </a:lnTo>
                  <a:cubicBezTo>
                    <a:pt x="11866" y="2700"/>
                    <a:pt x="12390" y="2697"/>
                    <a:pt x="12913" y="2697"/>
                  </a:cubicBezTo>
                  <a:cubicBezTo>
                    <a:pt x="13618" y="2697"/>
                    <a:pt x="14323" y="2703"/>
                    <a:pt x="15028" y="2710"/>
                  </a:cubicBezTo>
                  <a:cubicBezTo>
                    <a:pt x="17486" y="2739"/>
                    <a:pt x="19945" y="2793"/>
                    <a:pt x="22404" y="2854"/>
                  </a:cubicBezTo>
                  <a:cubicBezTo>
                    <a:pt x="24863" y="2920"/>
                    <a:pt x="27323" y="2986"/>
                    <a:pt x="29783" y="3056"/>
                  </a:cubicBezTo>
                  <a:cubicBezTo>
                    <a:pt x="28556" y="2969"/>
                    <a:pt x="27327" y="2891"/>
                    <a:pt x="26099" y="2816"/>
                  </a:cubicBezTo>
                  <a:cubicBezTo>
                    <a:pt x="24870" y="2741"/>
                    <a:pt x="23643" y="2669"/>
                    <a:pt x="22413" y="2605"/>
                  </a:cubicBezTo>
                  <a:cubicBezTo>
                    <a:pt x="21184" y="2540"/>
                    <a:pt x="19955" y="2478"/>
                    <a:pt x="18726" y="2424"/>
                  </a:cubicBezTo>
                  <a:lnTo>
                    <a:pt x="17804" y="2384"/>
                  </a:lnTo>
                  <a:lnTo>
                    <a:pt x="16882" y="2346"/>
                  </a:lnTo>
                  <a:lnTo>
                    <a:pt x="16421" y="2328"/>
                  </a:lnTo>
                  <a:lnTo>
                    <a:pt x="15960" y="2311"/>
                  </a:lnTo>
                  <a:cubicBezTo>
                    <a:pt x="15652" y="2300"/>
                    <a:pt x="15345" y="2289"/>
                    <a:pt x="15037" y="2280"/>
                  </a:cubicBezTo>
                  <a:cubicBezTo>
                    <a:pt x="14422" y="2260"/>
                    <a:pt x="13806" y="2243"/>
                    <a:pt x="13191" y="2229"/>
                  </a:cubicBezTo>
                  <a:cubicBezTo>
                    <a:pt x="12574" y="2217"/>
                    <a:pt x="11959" y="2205"/>
                    <a:pt x="11341" y="2203"/>
                  </a:cubicBezTo>
                  <a:lnTo>
                    <a:pt x="11110" y="2202"/>
                  </a:lnTo>
                  <a:lnTo>
                    <a:pt x="10878" y="2203"/>
                  </a:lnTo>
                  <a:lnTo>
                    <a:pt x="10646" y="2204"/>
                  </a:lnTo>
                  <a:cubicBezTo>
                    <a:pt x="10569" y="2205"/>
                    <a:pt x="10492" y="2204"/>
                    <a:pt x="10415" y="2206"/>
                  </a:cubicBezTo>
                  <a:lnTo>
                    <a:pt x="9950" y="2214"/>
                  </a:lnTo>
                  <a:lnTo>
                    <a:pt x="9484" y="2230"/>
                  </a:lnTo>
                  <a:lnTo>
                    <a:pt x="9249" y="2244"/>
                  </a:lnTo>
                  <a:cubicBezTo>
                    <a:pt x="9171" y="2249"/>
                    <a:pt x="9092" y="2252"/>
                    <a:pt x="9016" y="2259"/>
                  </a:cubicBezTo>
                  <a:lnTo>
                    <a:pt x="8555" y="2297"/>
                  </a:lnTo>
                  <a:lnTo>
                    <a:pt x="8094" y="2334"/>
                  </a:lnTo>
                  <a:lnTo>
                    <a:pt x="7633" y="2377"/>
                  </a:lnTo>
                  <a:cubicBezTo>
                    <a:pt x="6403" y="2491"/>
                    <a:pt x="5176" y="2635"/>
                    <a:pt x="3953" y="2809"/>
                  </a:cubicBezTo>
                  <a:cubicBezTo>
                    <a:pt x="3341" y="2898"/>
                    <a:pt x="2731" y="2994"/>
                    <a:pt x="2122" y="3099"/>
                  </a:cubicBezTo>
                  <a:lnTo>
                    <a:pt x="1888" y="3141"/>
                  </a:lnTo>
                  <a:lnTo>
                    <a:pt x="1888" y="3141"/>
                  </a:lnTo>
                  <a:cubicBezTo>
                    <a:pt x="1894" y="3138"/>
                    <a:pt x="1901" y="3134"/>
                    <a:pt x="1907" y="3130"/>
                  </a:cubicBezTo>
                  <a:lnTo>
                    <a:pt x="2143" y="2999"/>
                  </a:lnTo>
                  <a:lnTo>
                    <a:pt x="2382" y="2873"/>
                  </a:lnTo>
                  <a:cubicBezTo>
                    <a:pt x="2703" y="2709"/>
                    <a:pt x="3030" y="2555"/>
                    <a:pt x="3363" y="2413"/>
                  </a:cubicBezTo>
                  <a:cubicBezTo>
                    <a:pt x="3698" y="2273"/>
                    <a:pt x="4034" y="2138"/>
                    <a:pt x="4376" y="2020"/>
                  </a:cubicBezTo>
                  <a:cubicBezTo>
                    <a:pt x="5062" y="1779"/>
                    <a:pt x="5759" y="1575"/>
                    <a:pt x="6468" y="1411"/>
                  </a:cubicBezTo>
                  <a:cubicBezTo>
                    <a:pt x="7175" y="1245"/>
                    <a:pt x="7892" y="1115"/>
                    <a:pt x="8615" y="1017"/>
                  </a:cubicBezTo>
                  <a:cubicBezTo>
                    <a:pt x="9337" y="918"/>
                    <a:pt x="10063" y="845"/>
                    <a:pt x="10793" y="808"/>
                  </a:cubicBezTo>
                  <a:lnTo>
                    <a:pt x="10929" y="800"/>
                  </a:lnTo>
                  <a:cubicBezTo>
                    <a:pt x="10975" y="798"/>
                    <a:pt x="11020" y="795"/>
                    <a:pt x="11066" y="793"/>
                  </a:cubicBezTo>
                  <a:lnTo>
                    <a:pt x="11339" y="784"/>
                  </a:lnTo>
                  <a:lnTo>
                    <a:pt x="11613" y="774"/>
                  </a:lnTo>
                  <a:lnTo>
                    <a:pt x="11749" y="769"/>
                  </a:lnTo>
                  <a:cubicBezTo>
                    <a:pt x="11795" y="767"/>
                    <a:pt x="11841" y="767"/>
                    <a:pt x="11886" y="767"/>
                  </a:cubicBezTo>
                  <a:lnTo>
                    <a:pt x="12434" y="761"/>
                  </a:lnTo>
                  <a:lnTo>
                    <a:pt x="12571" y="761"/>
                  </a:lnTo>
                  <a:lnTo>
                    <a:pt x="12708" y="763"/>
                  </a:lnTo>
                  <a:lnTo>
                    <a:pt x="12980" y="768"/>
                  </a:lnTo>
                  <a:cubicBezTo>
                    <a:pt x="13161" y="770"/>
                    <a:pt x="13346" y="778"/>
                    <a:pt x="13530" y="785"/>
                  </a:cubicBezTo>
                  <a:lnTo>
                    <a:pt x="14081" y="805"/>
                  </a:lnTo>
                  <a:lnTo>
                    <a:pt x="15187" y="854"/>
                  </a:lnTo>
                  <a:lnTo>
                    <a:pt x="16293" y="910"/>
                  </a:lnTo>
                  <a:cubicBezTo>
                    <a:pt x="16662" y="927"/>
                    <a:pt x="17031" y="948"/>
                    <a:pt x="17401" y="967"/>
                  </a:cubicBezTo>
                  <a:cubicBezTo>
                    <a:pt x="20352" y="1125"/>
                    <a:pt x="23304" y="1299"/>
                    <a:pt x="26258" y="1473"/>
                  </a:cubicBezTo>
                  <a:lnTo>
                    <a:pt x="35115" y="2000"/>
                  </a:lnTo>
                  <a:cubicBezTo>
                    <a:pt x="41021" y="2354"/>
                    <a:pt x="46927" y="2697"/>
                    <a:pt x="52834" y="3030"/>
                  </a:cubicBezTo>
                  <a:lnTo>
                    <a:pt x="57263" y="3277"/>
                  </a:lnTo>
                  <a:lnTo>
                    <a:pt x="61694" y="3515"/>
                  </a:lnTo>
                  <a:lnTo>
                    <a:pt x="66126" y="3747"/>
                  </a:lnTo>
                  <a:lnTo>
                    <a:pt x="68342" y="3859"/>
                  </a:lnTo>
                  <a:lnTo>
                    <a:pt x="70559" y="3966"/>
                  </a:lnTo>
                  <a:cubicBezTo>
                    <a:pt x="69821" y="3900"/>
                    <a:pt x="69085" y="3837"/>
                    <a:pt x="68348" y="3773"/>
                  </a:cubicBezTo>
                  <a:lnTo>
                    <a:pt x="66136" y="3588"/>
                  </a:lnTo>
                  <a:cubicBezTo>
                    <a:pt x="64662" y="3465"/>
                    <a:pt x="63188" y="3345"/>
                    <a:pt x="61713" y="3227"/>
                  </a:cubicBezTo>
                  <a:lnTo>
                    <a:pt x="59502" y="3051"/>
                  </a:lnTo>
                  <a:lnTo>
                    <a:pt x="57289" y="2878"/>
                  </a:lnTo>
                  <a:lnTo>
                    <a:pt x="52864" y="2539"/>
                  </a:lnTo>
                  <a:cubicBezTo>
                    <a:pt x="46965" y="2096"/>
                    <a:pt x="41062" y="1675"/>
                    <a:pt x="35159" y="1279"/>
                  </a:cubicBezTo>
                  <a:cubicBezTo>
                    <a:pt x="32208" y="1080"/>
                    <a:pt x="29255" y="889"/>
                    <a:pt x="26302" y="706"/>
                  </a:cubicBezTo>
                  <a:lnTo>
                    <a:pt x="24087" y="571"/>
                  </a:lnTo>
                  <a:lnTo>
                    <a:pt x="21872" y="440"/>
                  </a:lnTo>
                  <a:lnTo>
                    <a:pt x="19656" y="314"/>
                  </a:lnTo>
                  <a:cubicBezTo>
                    <a:pt x="18917" y="274"/>
                    <a:pt x="18178" y="232"/>
                    <a:pt x="17439" y="194"/>
                  </a:cubicBezTo>
                  <a:cubicBezTo>
                    <a:pt x="17069" y="176"/>
                    <a:pt x="16700" y="156"/>
                    <a:pt x="16330" y="139"/>
                  </a:cubicBezTo>
                  <a:lnTo>
                    <a:pt x="15220" y="86"/>
                  </a:lnTo>
                  <a:lnTo>
                    <a:pt x="14109" y="40"/>
                  </a:lnTo>
                  <a:lnTo>
                    <a:pt x="13553" y="21"/>
                  </a:lnTo>
                  <a:cubicBezTo>
                    <a:pt x="13366" y="16"/>
                    <a:pt x="13182" y="9"/>
                    <a:pt x="12993" y="6"/>
                  </a:cubicBezTo>
                  <a:lnTo>
                    <a:pt x="12710" y="3"/>
                  </a:lnTo>
                  <a:lnTo>
                    <a:pt x="1257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1"/>
            <p:cNvSpPr/>
            <p:nvPr/>
          </p:nvSpPr>
          <p:spPr>
            <a:xfrm>
              <a:off x="2052574" y="8670285"/>
              <a:ext cx="1537136" cy="66430"/>
            </a:xfrm>
            <a:custGeom>
              <a:avLst/>
              <a:gdLst/>
              <a:ahLst/>
              <a:cxnLst/>
              <a:rect l="l" t="t" r="r" b="b"/>
              <a:pathLst>
                <a:path w="26124" h="1129" extrusionOk="0">
                  <a:moveTo>
                    <a:pt x="4472" y="1"/>
                  </a:moveTo>
                  <a:cubicBezTo>
                    <a:pt x="4073" y="1"/>
                    <a:pt x="3673" y="2"/>
                    <a:pt x="3274" y="5"/>
                  </a:cubicBezTo>
                  <a:cubicBezTo>
                    <a:pt x="2728" y="9"/>
                    <a:pt x="2182" y="15"/>
                    <a:pt x="1637" y="26"/>
                  </a:cubicBezTo>
                  <a:cubicBezTo>
                    <a:pt x="1092" y="36"/>
                    <a:pt x="547" y="49"/>
                    <a:pt x="1" y="72"/>
                  </a:cubicBezTo>
                  <a:cubicBezTo>
                    <a:pt x="544" y="135"/>
                    <a:pt x="1086" y="188"/>
                    <a:pt x="1629" y="240"/>
                  </a:cubicBezTo>
                  <a:cubicBezTo>
                    <a:pt x="2173" y="293"/>
                    <a:pt x="2716" y="339"/>
                    <a:pt x="3259" y="384"/>
                  </a:cubicBezTo>
                  <a:cubicBezTo>
                    <a:pt x="4345" y="474"/>
                    <a:pt x="5433" y="552"/>
                    <a:pt x="6520" y="622"/>
                  </a:cubicBezTo>
                  <a:cubicBezTo>
                    <a:pt x="7608" y="692"/>
                    <a:pt x="8694" y="754"/>
                    <a:pt x="9782" y="809"/>
                  </a:cubicBezTo>
                  <a:cubicBezTo>
                    <a:pt x="10870" y="863"/>
                    <a:pt x="11959" y="912"/>
                    <a:pt x="13047" y="953"/>
                  </a:cubicBezTo>
                  <a:cubicBezTo>
                    <a:pt x="14136" y="994"/>
                    <a:pt x="15224" y="1028"/>
                    <a:pt x="16313" y="1057"/>
                  </a:cubicBezTo>
                  <a:cubicBezTo>
                    <a:pt x="17402" y="1085"/>
                    <a:pt x="18491" y="1105"/>
                    <a:pt x="19581" y="1117"/>
                  </a:cubicBezTo>
                  <a:cubicBezTo>
                    <a:pt x="20125" y="1123"/>
                    <a:pt x="20670" y="1126"/>
                    <a:pt x="21215" y="1128"/>
                  </a:cubicBezTo>
                  <a:cubicBezTo>
                    <a:pt x="21397" y="1129"/>
                    <a:pt x="21578" y="1129"/>
                    <a:pt x="21760" y="1129"/>
                  </a:cubicBezTo>
                  <a:cubicBezTo>
                    <a:pt x="22124" y="1129"/>
                    <a:pt x="22487" y="1128"/>
                    <a:pt x="22850" y="1125"/>
                  </a:cubicBezTo>
                  <a:lnTo>
                    <a:pt x="23667" y="1117"/>
                  </a:lnTo>
                  <a:cubicBezTo>
                    <a:pt x="23940" y="1113"/>
                    <a:pt x="24214" y="1110"/>
                    <a:pt x="24486" y="1104"/>
                  </a:cubicBezTo>
                  <a:cubicBezTo>
                    <a:pt x="25032" y="1094"/>
                    <a:pt x="25577" y="1080"/>
                    <a:pt x="26123" y="1057"/>
                  </a:cubicBezTo>
                  <a:cubicBezTo>
                    <a:pt x="25580" y="994"/>
                    <a:pt x="25038" y="938"/>
                    <a:pt x="24494" y="888"/>
                  </a:cubicBezTo>
                  <a:cubicBezTo>
                    <a:pt x="24223" y="861"/>
                    <a:pt x="23951" y="837"/>
                    <a:pt x="23679" y="813"/>
                  </a:cubicBezTo>
                  <a:lnTo>
                    <a:pt x="22864" y="743"/>
                  </a:lnTo>
                  <a:cubicBezTo>
                    <a:pt x="22321" y="699"/>
                    <a:pt x="21779" y="656"/>
                    <a:pt x="21235" y="617"/>
                  </a:cubicBezTo>
                  <a:cubicBezTo>
                    <a:pt x="20691" y="578"/>
                    <a:pt x="20148" y="540"/>
                    <a:pt x="19604" y="505"/>
                  </a:cubicBezTo>
                  <a:cubicBezTo>
                    <a:pt x="18516" y="436"/>
                    <a:pt x="17428" y="374"/>
                    <a:pt x="16340" y="318"/>
                  </a:cubicBezTo>
                  <a:cubicBezTo>
                    <a:pt x="15253" y="265"/>
                    <a:pt x="14165" y="217"/>
                    <a:pt x="13077" y="175"/>
                  </a:cubicBezTo>
                  <a:cubicBezTo>
                    <a:pt x="11988" y="135"/>
                    <a:pt x="10900" y="100"/>
                    <a:pt x="9811" y="73"/>
                  </a:cubicBezTo>
                  <a:cubicBezTo>
                    <a:pt x="8722" y="46"/>
                    <a:pt x="7633" y="27"/>
                    <a:pt x="6543" y="13"/>
                  </a:cubicBezTo>
                  <a:cubicBezTo>
                    <a:pt x="5852" y="5"/>
                    <a:pt x="5162" y="1"/>
                    <a:pt x="44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1"/>
            <p:cNvSpPr/>
            <p:nvPr/>
          </p:nvSpPr>
          <p:spPr>
            <a:xfrm>
              <a:off x="-4037269" y="8732420"/>
              <a:ext cx="8625238" cy="327798"/>
            </a:xfrm>
            <a:custGeom>
              <a:avLst/>
              <a:gdLst/>
              <a:ahLst/>
              <a:cxnLst/>
              <a:rect l="l" t="t" r="r" b="b"/>
              <a:pathLst>
                <a:path w="146588" h="5571" extrusionOk="0">
                  <a:moveTo>
                    <a:pt x="72855" y="1"/>
                  </a:moveTo>
                  <a:lnTo>
                    <a:pt x="743" y="1708"/>
                  </a:lnTo>
                  <a:cubicBezTo>
                    <a:pt x="332" y="1708"/>
                    <a:pt x="1" y="2039"/>
                    <a:pt x="1" y="2450"/>
                  </a:cubicBezTo>
                  <a:lnTo>
                    <a:pt x="1" y="4828"/>
                  </a:lnTo>
                  <a:cubicBezTo>
                    <a:pt x="1" y="5239"/>
                    <a:pt x="332" y="5570"/>
                    <a:pt x="743" y="5570"/>
                  </a:cubicBezTo>
                  <a:lnTo>
                    <a:pt x="70567" y="3853"/>
                  </a:lnTo>
                  <a:cubicBezTo>
                    <a:pt x="71028" y="4615"/>
                    <a:pt x="72074" y="5149"/>
                    <a:pt x="73293" y="5149"/>
                  </a:cubicBezTo>
                  <a:cubicBezTo>
                    <a:pt x="74514" y="5149"/>
                    <a:pt x="75559" y="4615"/>
                    <a:pt x="76021" y="3853"/>
                  </a:cubicBezTo>
                  <a:lnTo>
                    <a:pt x="145845" y="5570"/>
                  </a:lnTo>
                  <a:cubicBezTo>
                    <a:pt x="146255" y="5570"/>
                    <a:pt x="146587" y="5239"/>
                    <a:pt x="146587" y="4828"/>
                  </a:cubicBezTo>
                  <a:lnTo>
                    <a:pt x="146587" y="2450"/>
                  </a:lnTo>
                  <a:cubicBezTo>
                    <a:pt x="146587" y="2039"/>
                    <a:pt x="146255" y="1708"/>
                    <a:pt x="145845" y="1708"/>
                  </a:cubicBezTo>
                  <a:lnTo>
                    <a:pt x="72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11"/>
          <p:cNvSpPr txBox="1">
            <a:spLocks noGrp="1"/>
          </p:cNvSpPr>
          <p:nvPr>
            <p:ph type="title" hasCustomPrompt="1"/>
          </p:nvPr>
        </p:nvSpPr>
        <p:spPr>
          <a:xfrm>
            <a:off x="1447050" y="1396961"/>
            <a:ext cx="6249900" cy="16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6" name="Google Shape;106;p11"/>
          <p:cNvSpPr/>
          <p:nvPr/>
        </p:nvSpPr>
        <p:spPr>
          <a:xfrm>
            <a:off x="8185794" y="748725"/>
            <a:ext cx="624589" cy="428701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1"/>
          <p:cNvSpPr/>
          <p:nvPr/>
        </p:nvSpPr>
        <p:spPr>
          <a:xfrm>
            <a:off x="7439348" y="1592825"/>
            <a:ext cx="1630762" cy="1119311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1"/>
          <p:cNvSpPr txBox="1">
            <a:spLocks noGrp="1"/>
          </p:cNvSpPr>
          <p:nvPr>
            <p:ph type="subTitle" idx="1"/>
          </p:nvPr>
        </p:nvSpPr>
        <p:spPr>
          <a:xfrm>
            <a:off x="2395650" y="2957325"/>
            <a:ext cx="4352700" cy="6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jalla One"/>
              <a:buNone/>
              <a:defRPr sz="2800">
                <a:solidFill>
                  <a:schemeClr val="lt2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ato"/>
              <a:buChar char="●"/>
              <a:defRPr sz="18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○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■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●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○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■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●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○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Lato"/>
              <a:buChar char="■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4" r:id="rId14"/>
    <p:sldLayoutId id="2147483667" r:id="rId15"/>
    <p:sldLayoutId id="2147483670" r:id="rId16"/>
    <p:sldLayoutId id="2147483673" r:id="rId17"/>
    <p:sldLayoutId id="2147483674" r:id="rId18"/>
    <p:sldLayoutId id="2147483675" r:id="rId19"/>
    <p:sldLayoutId id="2147483676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svg"/><Relationship Id="rId18" Type="http://schemas.openxmlformats.org/officeDocument/2006/relationships/image" Target="../media/image25.png"/><Relationship Id="rId3" Type="http://schemas.openxmlformats.org/officeDocument/2006/relationships/image" Target="../media/image6.jpeg"/><Relationship Id="rId7" Type="http://schemas.openxmlformats.org/officeDocument/2006/relationships/image" Target="../media/image12.svg"/><Relationship Id="rId12" Type="http://schemas.openxmlformats.org/officeDocument/2006/relationships/image" Target="../media/image19.png"/><Relationship Id="rId17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3.svg"/><Relationship Id="rId20" Type="http://schemas.openxmlformats.org/officeDocument/2006/relationships/image" Target="../media/image27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5" Type="http://schemas.openxmlformats.org/officeDocument/2006/relationships/image" Target="../media/image14.svg"/><Relationship Id="rId15" Type="http://schemas.openxmlformats.org/officeDocument/2006/relationships/image" Target="../media/image22.png"/><Relationship Id="rId10" Type="http://schemas.openxmlformats.org/officeDocument/2006/relationships/image" Target="../media/image17.svg"/><Relationship Id="rId19" Type="http://schemas.openxmlformats.org/officeDocument/2006/relationships/image" Target="../media/image26.sv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svg"/><Relationship Id="rId4" Type="http://schemas.openxmlformats.org/officeDocument/2006/relationships/image" Target="../media/image6.jpeg"/><Relationship Id="rId9" Type="http://schemas.openxmlformats.org/officeDocument/2006/relationships/image" Target="../media/image36.png"/><Relationship Id="rId14" Type="http://schemas.openxmlformats.org/officeDocument/2006/relationships/image" Target="../media/image41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g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oogle Shape;246;p33"/>
          <p:cNvGrpSpPr/>
          <p:nvPr/>
        </p:nvGrpSpPr>
        <p:grpSpPr>
          <a:xfrm rot="312201">
            <a:off x="7075521" y="2283085"/>
            <a:ext cx="1734041" cy="2727790"/>
            <a:chOff x="7302387" y="2475870"/>
            <a:chExt cx="1490631" cy="2344885"/>
          </a:xfrm>
        </p:grpSpPr>
        <p:sp>
          <p:nvSpPr>
            <p:cNvPr id="247" name="Google Shape;247;p33"/>
            <p:cNvSpPr/>
            <p:nvPr/>
          </p:nvSpPr>
          <p:spPr>
            <a:xfrm>
              <a:off x="7302387" y="3205613"/>
              <a:ext cx="1045104" cy="1522302"/>
            </a:xfrm>
            <a:custGeom>
              <a:avLst/>
              <a:gdLst/>
              <a:ahLst/>
              <a:cxnLst/>
              <a:rect l="l" t="t" r="r" b="b"/>
              <a:pathLst>
                <a:path w="49531" h="72147" extrusionOk="0">
                  <a:moveTo>
                    <a:pt x="30168" y="0"/>
                  </a:moveTo>
                  <a:lnTo>
                    <a:pt x="27346" y="34083"/>
                  </a:lnTo>
                  <a:cubicBezTo>
                    <a:pt x="27346" y="34083"/>
                    <a:pt x="25424" y="33349"/>
                    <a:pt x="23173" y="33349"/>
                  </a:cubicBezTo>
                  <a:cubicBezTo>
                    <a:pt x="21075" y="33349"/>
                    <a:pt x="18692" y="33987"/>
                    <a:pt x="17311" y="36449"/>
                  </a:cubicBezTo>
                  <a:cubicBezTo>
                    <a:pt x="14447" y="41554"/>
                    <a:pt x="17311" y="44544"/>
                    <a:pt x="17311" y="44544"/>
                  </a:cubicBezTo>
                  <a:cubicBezTo>
                    <a:pt x="17311" y="44544"/>
                    <a:pt x="15574" y="43813"/>
                    <a:pt x="13265" y="43813"/>
                  </a:cubicBezTo>
                  <a:cubicBezTo>
                    <a:pt x="10439" y="43813"/>
                    <a:pt x="6758" y="44907"/>
                    <a:pt x="4359" y="49773"/>
                  </a:cubicBezTo>
                  <a:cubicBezTo>
                    <a:pt x="0" y="58615"/>
                    <a:pt x="11333" y="61230"/>
                    <a:pt x="11333" y="61230"/>
                  </a:cubicBezTo>
                  <a:cubicBezTo>
                    <a:pt x="11333" y="61230"/>
                    <a:pt x="8061" y="67458"/>
                    <a:pt x="14417" y="71076"/>
                  </a:cubicBezTo>
                  <a:cubicBezTo>
                    <a:pt x="15752" y="71835"/>
                    <a:pt x="16944" y="72146"/>
                    <a:pt x="18002" y="72146"/>
                  </a:cubicBezTo>
                  <a:cubicBezTo>
                    <a:pt x="22768" y="72146"/>
                    <a:pt x="24802" y="65837"/>
                    <a:pt x="24802" y="65837"/>
                  </a:cubicBezTo>
                  <a:cubicBezTo>
                    <a:pt x="24802" y="65837"/>
                    <a:pt x="26557" y="69660"/>
                    <a:pt x="30408" y="69660"/>
                  </a:cubicBezTo>
                  <a:cubicBezTo>
                    <a:pt x="31369" y="69660"/>
                    <a:pt x="32461" y="69422"/>
                    <a:pt x="33689" y="68827"/>
                  </a:cubicBezTo>
                  <a:cubicBezTo>
                    <a:pt x="41950" y="64821"/>
                    <a:pt x="35124" y="59612"/>
                    <a:pt x="35122" y="59611"/>
                  </a:cubicBezTo>
                  <a:lnTo>
                    <a:pt x="35122" y="59611"/>
                  </a:lnTo>
                  <a:cubicBezTo>
                    <a:pt x="35123" y="59611"/>
                    <a:pt x="36519" y="60554"/>
                    <a:pt x="38580" y="60554"/>
                  </a:cubicBezTo>
                  <a:cubicBezTo>
                    <a:pt x="40289" y="60554"/>
                    <a:pt x="42454" y="59906"/>
                    <a:pt x="44661" y="57536"/>
                  </a:cubicBezTo>
                  <a:cubicBezTo>
                    <a:pt x="49530" y="52306"/>
                    <a:pt x="41587" y="48238"/>
                    <a:pt x="41586" y="48238"/>
                  </a:cubicBezTo>
                  <a:lnTo>
                    <a:pt x="41586" y="48238"/>
                  </a:lnTo>
                  <a:cubicBezTo>
                    <a:pt x="41586" y="48238"/>
                    <a:pt x="41594" y="48240"/>
                    <a:pt x="41609" y="48240"/>
                  </a:cubicBezTo>
                  <a:cubicBezTo>
                    <a:pt x="41773" y="48240"/>
                    <a:pt x="42791" y="47995"/>
                    <a:pt x="42766" y="41928"/>
                  </a:cubicBezTo>
                  <a:cubicBezTo>
                    <a:pt x="42739" y="35569"/>
                    <a:pt x="36945" y="35453"/>
                    <a:pt x="36522" y="35453"/>
                  </a:cubicBezTo>
                  <a:cubicBezTo>
                    <a:pt x="36506" y="35453"/>
                    <a:pt x="36497" y="35453"/>
                    <a:pt x="36497" y="35453"/>
                  </a:cubicBezTo>
                  <a:lnTo>
                    <a:pt x="3236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3"/>
            <p:cNvSpPr/>
            <p:nvPr/>
          </p:nvSpPr>
          <p:spPr>
            <a:xfrm>
              <a:off x="7973937" y="3248636"/>
              <a:ext cx="61549" cy="56949"/>
            </a:xfrm>
            <a:custGeom>
              <a:avLst/>
              <a:gdLst/>
              <a:ahLst/>
              <a:cxnLst/>
              <a:rect l="l" t="t" r="r" b="b"/>
              <a:pathLst>
                <a:path w="2917" h="2699" extrusionOk="0">
                  <a:moveTo>
                    <a:pt x="1" y="1"/>
                  </a:moveTo>
                  <a:lnTo>
                    <a:pt x="417" y="2362"/>
                  </a:lnTo>
                  <a:cubicBezTo>
                    <a:pt x="417" y="2362"/>
                    <a:pt x="854" y="2698"/>
                    <a:pt x="1505" y="2698"/>
                  </a:cubicBezTo>
                  <a:cubicBezTo>
                    <a:pt x="1831" y="2698"/>
                    <a:pt x="2209" y="2614"/>
                    <a:pt x="2613" y="2362"/>
                  </a:cubicBezTo>
                  <a:lnTo>
                    <a:pt x="2916" y="1"/>
                  </a:lnTo>
                  <a:close/>
                </a:path>
              </a:pathLst>
            </a:custGeom>
            <a:solidFill>
              <a:srgbClr val="97A9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3"/>
            <p:cNvSpPr/>
            <p:nvPr/>
          </p:nvSpPr>
          <p:spPr>
            <a:xfrm>
              <a:off x="7954757" y="3220194"/>
              <a:ext cx="101491" cy="46926"/>
            </a:xfrm>
            <a:custGeom>
              <a:avLst/>
              <a:gdLst/>
              <a:ahLst/>
              <a:cxnLst/>
              <a:rect l="l" t="t" r="r" b="b"/>
              <a:pathLst>
                <a:path w="4810" h="2224" extrusionOk="0">
                  <a:moveTo>
                    <a:pt x="4809" y="0"/>
                  </a:moveTo>
                  <a:lnTo>
                    <a:pt x="1" y="189"/>
                  </a:lnTo>
                  <a:lnTo>
                    <a:pt x="379" y="1702"/>
                  </a:lnTo>
                  <a:cubicBezTo>
                    <a:pt x="379" y="1702"/>
                    <a:pt x="1154" y="2223"/>
                    <a:pt x="2365" y="2223"/>
                  </a:cubicBezTo>
                  <a:cubicBezTo>
                    <a:pt x="2971" y="2223"/>
                    <a:pt x="3686" y="2093"/>
                    <a:pt x="4468" y="1702"/>
                  </a:cubicBezTo>
                  <a:lnTo>
                    <a:pt x="4809" y="0"/>
                  </a:lnTo>
                  <a:close/>
                </a:path>
              </a:pathLst>
            </a:custGeom>
            <a:solidFill>
              <a:srgbClr val="97A9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3"/>
            <p:cNvSpPr/>
            <p:nvPr/>
          </p:nvSpPr>
          <p:spPr>
            <a:xfrm>
              <a:off x="7901648" y="2773232"/>
              <a:ext cx="240857" cy="470783"/>
            </a:xfrm>
            <a:custGeom>
              <a:avLst/>
              <a:gdLst/>
              <a:ahLst/>
              <a:cxnLst/>
              <a:rect l="l" t="t" r="r" b="b"/>
              <a:pathLst>
                <a:path w="11415" h="22312" extrusionOk="0">
                  <a:moveTo>
                    <a:pt x="4600" y="0"/>
                  </a:moveTo>
                  <a:cubicBezTo>
                    <a:pt x="4600" y="0"/>
                    <a:pt x="1" y="2962"/>
                    <a:pt x="738" y="12243"/>
                  </a:cubicBezTo>
                  <a:cubicBezTo>
                    <a:pt x="1476" y="21522"/>
                    <a:pt x="2044" y="21807"/>
                    <a:pt x="2044" y="21807"/>
                  </a:cubicBezTo>
                  <a:cubicBezTo>
                    <a:pt x="2044" y="21807"/>
                    <a:pt x="3811" y="22312"/>
                    <a:pt x="5443" y="22312"/>
                  </a:cubicBezTo>
                  <a:cubicBezTo>
                    <a:pt x="6259" y="22312"/>
                    <a:pt x="7042" y="22185"/>
                    <a:pt x="7553" y="21807"/>
                  </a:cubicBezTo>
                  <a:cubicBezTo>
                    <a:pt x="9087" y="20671"/>
                    <a:pt x="11415" y="2783"/>
                    <a:pt x="4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3"/>
            <p:cNvSpPr/>
            <p:nvPr/>
          </p:nvSpPr>
          <p:spPr>
            <a:xfrm>
              <a:off x="7957669" y="2773232"/>
              <a:ext cx="94802" cy="53742"/>
            </a:xfrm>
            <a:custGeom>
              <a:avLst/>
              <a:gdLst/>
              <a:ahLst/>
              <a:cxnLst/>
              <a:rect l="l" t="t" r="r" b="b"/>
              <a:pathLst>
                <a:path w="4493" h="2547" extrusionOk="0">
                  <a:moveTo>
                    <a:pt x="1945" y="0"/>
                  </a:moveTo>
                  <a:cubicBezTo>
                    <a:pt x="1945" y="0"/>
                    <a:pt x="977" y="626"/>
                    <a:pt x="1" y="2197"/>
                  </a:cubicBezTo>
                  <a:cubicBezTo>
                    <a:pt x="656" y="2345"/>
                    <a:pt x="1742" y="2547"/>
                    <a:pt x="2776" y="2547"/>
                  </a:cubicBezTo>
                  <a:cubicBezTo>
                    <a:pt x="3403" y="2547"/>
                    <a:pt x="4011" y="2473"/>
                    <a:pt x="4492" y="2267"/>
                  </a:cubicBezTo>
                  <a:cubicBezTo>
                    <a:pt x="3838" y="1227"/>
                    <a:pt x="3002" y="432"/>
                    <a:pt x="19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3"/>
            <p:cNvSpPr/>
            <p:nvPr/>
          </p:nvSpPr>
          <p:spPr>
            <a:xfrm>
              <a:off x="8101339" y="3248636"/>
              <a:ext cx="61549" cy="56949"/>
            </a:xfrm>
            <a:custGeom>
              <a:avLst/>
              <a:gdLst/>
              <a:ahLst/>
              <a:cxnLst/>
              <a:rect l="l" t="t" r="r" b="b"/>
              <a:pathLst>
                <a:path w="2917" h="2699" extrusionOk="0">
                  <a:moveTo>
                    <a:pt x="1" y="1"/>
                  </a:moveTo>
                  <a:lnTo>
                    <a:pt x="417" y="2362"/>
                  </a:lnTo>
                  <a:cubicBezTo>
                    <a:pt x="417" y="2362"/>
                    <a:pt x="855" y="2698"/>
                    <a:pt x="1505" y="2698"/>
                  </a:cubicBezTo>
                  <a:cubicBezTo>
                    <a:pt x="1831" y="2698"/>
                    <a:pt x="2209" y="2614"/>
                    <a:pt x="2613" y="2362"/>
                  </a:cubicBezTo>
                  <a:lnTo>
                    <a:pt x="29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3"/>
            <p:cNvSpPr/>
            <p:nvPr/>
          </p:nvSpPr>
          <p:spPr>
            <a:xfrm>
              <a:off x="8082180" y="3220194"/>
              <a:ext cx="101470" cy="46926"/>
            </a:xfrm>
            <a:custGeom>
              <a:avLst/>
              <a:gdLst/>
              <a:ahLst/>
              <a:cxnLst/>
              <a:rect l="l" t="t" r="r" b="b"/>
              <a:pathLst>
                <a:path w="4809" h="2224" extrusionOk="0">
                  <a:moveTo>
                    <a:pt x="4808" y="0"/>
                  </a:moveTo>
                  <a:lnTo>
                    <a:pt x="0" y="189"/>
                  </a:lnTo>
                  <a:lnTo>
                    <a:pt x="379" y="1702"/>
                  </a:lnTo>
                  <a:cubicBezTo>
                    <a:pt x="379" y="1702"/>
                    <a:pt x="1153" y="2223"/>
                    <a:pt x="2364" y="2223"/>
                  </a:cubicBezTo>
                  <a:cubicBezTo>
                    <a:pt x="2970" y="2223"/>
                    <a:pt x="3685" y="2093"/>
                    <a:pt x="4468" y="1702"/>
                  </a:cubicBezTo>
                  <a:lnTo>
                    <a:pt x="48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3"/>
            <p:cNvSpPr/>
            <p:nvPr/>
          </p:nvSpPr>
          <p:spPr>
            <a:xfrm>
              <a:off x="8029050" y="2773232"/>
              <a:ext cx="240857" cy="470783"/>
            </a:xfrm>
            <a:custGeom>
              <a:avLst/>
              <a:gdLst/>
              <a:ahLst/>
              <a:cxnLst/>
              <a:rect l="l" t="t" r="r" b="b"/>
              <a:pathLst>
                <a:path w="11415" h="22312" extrusionOk="0">
                  <a:moveTo>
                    <a:pt x="4601" y="0"/>
                  </a:moveTo>
                  <a:cubicBezTo>
                    <a:pt x="4601" y="0"/>
                    <a:pt x="0" y="2962"/>
                    <a:pt x="738" y="12243"/>
                  </a:cubicBezTo>
                  <a:cubicBezTo>
                    <a:pt x="1477" y="21522"/>
                    <a:pt x="2045" y="21807"/>
                    <a:pt x="2045" y="21807"/>
                  </a:cubicBezTo>
                  <a:cubicBezTo>
                    <a:pt x="2045" y="21807"/>
                    <a:pt x="3812" y="22312"/>
                    <a:pt x="5444" y="22312"/>
                  </a:cubicBezTo>
                  <a:cubicBezTo>
                    <a:pt x="6260" y="22312"/>
                    <a:pt x="7043" y="22185"/>
                    <a:pt x="7554" y="21807"/>
                  </a:cubicBezTo>
                  <a:cubicBezTo>
                    <a:pt x="9087" y="20671"/>
                    <a:pt x="11415" y="2783"/>
                    <a:pt x="46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3"/>
            <p:cNvSpPr/>
            <p:nvPr/>
          </p:nvSpPr>
          <p:spPr>
            <a:xfrm>
              <a:off x="8085071" y="2773232"/>
              <a:ext cx="94802" cy="53742"/>
            </a:xfrm>
            <a:custGeom>
              <a:avLst/>
              <a:gdLst/>
              <a:ahLst/>
              <a:cxnLst/>
              <a:rect l="l" t="t" r="r" b="b"/>
              <a:pathLst>
                <a:path w="4493" h="2547" extrusionOk="0">
                  <a:moveTo>
                    <a:pt x="1946" y="0"/>
                  </a:moveTo>
                  <a:cubicBezTo>
                    <a:pt x="1946" y="0"/>
                    <a:pt x="977" y="626"/>
                    <a:pt x="1" y="2197"/>
                  </a:cubicBezTo>
                  <a:cubicBezTo>
                    <a:pt x="656" y="2345"/>
                    <a:pt x="1742" y="2547"/>
                    <a:pt x="2776" y="2547"/>
                  </a:cubicBezTo>
                  <a:cubicBezTo>
                    <a:pt x="3403" y="2547"/>
                    <a:pt x="4011" y="2473"/>
                    <a:pt x="4492" y="2267"/>
                  </a:cubicBezTo>
                  <a:cubicBezTo>
                    <a:pt x="3838" y="1227"/>
                    <a:pt x="3002" y="432"/>
                    <a:pt x="1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3"/>
            <p:cNvSpPr/>
            <p:nvPr/>
          </p:nvSpPr>
          <p:spPr>
            <a:xfrm>
              <a:off x="7747745" y="2902364"/>
              <a:ext cx="157659" cy="132888"/>
            </a:xfrm>
            <a:custGeom>
              <a:avLst/>
              <a:gdLst/>
              <a:ahLst/>
              <a:cxnLst/>
              <a:rect l="l" t="t" r="r" b="b"/>
              <a:pathLst>
                <a:path w="7472" h="6298" extrusionOk="0">
                  <a:moveTo>
                    <a:pt x="6230" y="0"/>
                  </a:moveTo>
                  <a:cubicBezTo>
                    <a:pt x="6183" y="0"/>
                    <a:pt x="6134" y="4"/>
                    <a:pt x="6082" y="13"/>
                  </a:cubicBezTo>
                  <a:cubicBezTo>
                    <a:pt x="6082" y="13"/>
                    <a:pt x="304" y="3389"/>
                    <a:pt x="304" y="3691"/>
                  </a:cubicBezTo>
                  <a:cubicBezTo>
                    <a:pt x="304" y="3993"/>
                    <a:pt x="0" y="6236"/>
                    <a:pt x="788" y="6296"/>
                  </a:cubicBezTo>
                  <a:cubicBezTo>
                    <a:pt x="794" y="6297"/>
                    <a:pt x="801" y="6297"/>
                    <a:pt x="809" y="6297"/>
                  </a:cubicBezTo>
                  <a:cubicBezTo>
                    <a:pt x="1667" y="6297"/>
                    <a:pt x="7087" y="2783"/>
                    <a:pt x="7087" y="2783"/>
                  </a:cubicBezTo>
                  <a:cubicBezTo>
                    <a:pt x="7087" y="2783"/>
                    <a:pt x="7471" y="0"/>
                    <a:pt x="6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3"/>
            <p:cNvSpPr/>
            <p:nvPr/>
          </p:nvSpPr>
          <p:spPr>
            <a:xfrm>
              <a:off x="7809737" y="3000711"/>
              <a:ext cx="48889" cy="77395"/>
            </a:xfrm>
            <a:custGeom>
              <a:avLst/>
              <a:gdLst/>
              <a:ahLst/>
              <a:cxnLst/>
              <a:rect l="l" t="t" r="r" b="b"/>
              <a:pathLst>
                <a:path w="2317" h="3668" extrusionOk="0">
                  <a:moveTo>
                    <a:pt x="1908" y="0"/>
                  </a:moveTo>
                  <a:cubicBezTo>
                    <a:pt x="666" y="30"/>
                    <a:pt x="0" y="2847"/>
                    <a:pt x="936" y="3513"/>
                  </a:cubicBezTo>
                  <a:cubicBezTo>
                    <a:pt x="1086" y="3620"/>
                    <a:pt x="1224" y="3668"/>
                    <a:pt x="1349" y="3668"/>
                  </a:cubicBezTo>
                  <a:cubicBezTo>
                    <a:pt x="2005" y="3668"/>
                    <a:pt x="2317" y="2365"/>
                    <a:pt x="2240" y="1423"/>
                  </a:cubicBezTo>
                  <a:cubicBezTo>
                    <a:pt x="2148" y="302"/>
                    <a:pt x="1908" y="0"/>
                    <a:pt x="1908" y="0"/>
                  </a:cubicBezTo>
                  <a:close/>
                </a:path>
              </a:pathLst>
            </a:custGeom>
            <a:solidFill>
              <a:srgbClr val="E8A4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3"/>
            <p:cNvSpPr/>
            <p:nvPr/>
          </p:nvSpPr>
          <p:spPr>
            <a:xfrm>
              <a:off x="7782518" y="2475870"/>
              <a:ext cx="417295" cy="203467"/>
            </a:xfrm>
            <a:custGeom>
              <a:avLst/>
              <a:gdLst/>
              <a:ahLst/>
              <a:cxnLst/>
              <a:rect l="l" t="t" r="r" b="b"/>
              <a:pathLst>
                <a:path w="19777" h="9643" extrusionOk="0">
                  <a:moveTo>
                    <a:pt x="1" y="0"/>
                  </a:moveTo>
                  <a:cubicBezTo>
                    <a:pt x="1" y="1"/>
                    <a:pt x="7594" y="6984"/>
                    <a:pt x="7876" y="7235"/>
                  </a:cubicBezTo>
                  <a:cubicBezTo>
                    <a:pt x="8152" y="7481"/>
                    <a:pt x="19289" y="9642"/>
                    <a:pt x="19721" y="9642"/>
                  </a:cubicBezTo>
                  <a:cubicBezTo>
                    <a:pt x="19729" y="9642"/>
                    <a:pt x="19733" y="9642"/>
                    <a:pt x="19734" y="9640"/>
                  </a:cubicBezTo>
                  <a:cubicBezTo>
                    <a:pt x="19777" y="9559"/>
                    <a:pt x="12898" y="1607"/>
                    <a:pt x="12087" y="118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103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3"/>
            <p:cNvSpPr/>
            <p:nvPr/>
          </p:nvSpPr>
          <p:spPr>
            <a:xfrm>
              <a:off x="7605446" y="3544585"/>
              <a:ext cx="59207" cy="104888"/>
            </a:xfrm>
            <a:custGeom>
              <a:avLst/>
              <a:gdLst/>
              <a:ahLst/>
              <a:cxnLst/>
              <a:rect l="l" t="t" r="r" b="b"/>
              <a:pathLst>
                <a:path w="2806" h="4971" extrusionOk="0">
                  <a:moveTo>
                    <a:pt x="833" y="1"/>
                  </a:moveTo>
                  <a:cubicBezTo>
                    <a:pt x="806" y="1"/>
                    <a:pt x="791" y="2"/>
                    <a:pt x="791" y="2"/>
                  </a:cubicBezTo>
                  <a:cubicBezTo>
                    <a:pt x="791" y="2"/>
                    <a:pt x="1" y="2969"/>
                    <a:pt x="119" y="3913"/>
                  </a:cubicBezTo>
                  <a:cubicBezTo>
                    <a:pt x="204" y="4595"/>
                    <a:pt x="921" y="4970"/>
                    <a:pt x="1491" y="4970"/>
                  </a:cubicBezTo>
                  <a:cubicBezTo>
                    <a:pt x="1710" y="4970"/>
                    <a:pt x="1907" y="4915"/>
                    <a:pt x="2039" y="4800"/>
                  </a:cubicBezTo>
                  <a:cubicBezTo>
                    <a:pt x="2511" y="4386"/>
                    <a:pt x="2805" y="1813"/>
                    <a:pt x="2805" y="1813"/>
                  </a:cubicBezTo>
                  <a:cubicBezTo>
                    <a:pt x="2300" y="88"/>
                    <a:pt x="1075" y="1"/>
                    <a:pt x="833" y="1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3"/>
            <p:cNvSpPr/>
            <p:nvPr/>
          </p:nvSpPr>
          <p:spPr>
            <a:xfrm>
              <a:off x="7623761" y="3270644"/>
              <a:ext cx="356442" cy="111007"/>
            </a:xfrm>
            <a:custGeom>
              <a:avLst/>
              <a:gdLst/>
              <a:ahLst/>
              <a:cxnLst/>
              <a:rect l="l" t="t" r="r" b="b"/>
              <a:pathLst>
                <a:path w="16893" h="5261" extrusionOk="0">
                  <a:moveTo>
                    <a:pt x="15056" y="1"/>
                  </a:moveTo>
                  <a:cubicBezTo>
                    <a:pt x="15056" y="1"/>
                    <a:pt x="1896" y="260"/>
                    <a:pt x="889" y="2069"/>
                  </a:cubicBezTo>
                  <a:cubicBezTo>
                    <a:pt x="1" y="3664"/>
                    <a:pt x="100" y="5260"/>
                    <a:pt x="3593" y="5260"/>
                  </a:cubicBezTo>
                  <a:cubicBezTo>
                    <a:pt x="4063" y="5260"/>
                    <a:pt x="4593" y="5232"/>
                    <a:pt x="5191" y="5170"/>
                  </a:cubicBezTo>
                  <a:cubicBezTo>
                    <a:pt x="10237" y="4652"/>
                    <a:pt x="15818" y="5104"/>
                    <a:pt x="16355" y="3245"/>
                  </a:cubicBezTo>
                  <a:cubicBezTo>
                    <a:pt x="16892" y="1385"/>
                    <a:pt x="15056" y="1"/>
                    <a:pt x="150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3"/>
            <p:cNvSpPr/>
            <p:nvPr/>
          </p:nvSpPr>
          <p:spPr>
            <a:xfrm>
              <a:off x="7594052" y="3309425"/>
              <a:ext cx="126748" cy="299557"/>
            </a:xfrm>
            <a:custGeom>
              <a:avLst/>
              <a:gdLst/>
              <a:ahLst/>
              <a:cxnLst/>
              <a:rect l="l" t="t" r="r" b="b"/>
              <a:pathLst>
                <a:path w="6007" h="14197" extrusionOk="0">
                  <a:moveTo>
                    <a:pt x="3582" y="0"/>
                  </a:moveTo>
                  <a:cubicBezTo>
                    <a:pt x="3464" y="0"/>
                    <a:pt x="3341" y="13"/>
                    <a:pt x="3213" y="39"/>
                  </a:cubicBezTo>
                  <a:cubicBezTo>
                    <a:pt x="3213" y="39"/>
                    <a:pt x="3178" y="29"/>
                    <a:pt x="3119" y="29"/>
                  </a:cubicBezTo>
                  <a:cubicBezTo>
                    <a:pt x="2877" y="29"/>
                    <a:pt x="2234" y="186"/>
                    <a:pt x="1880" y="1764"/>
                  </a:cubicBezTo>
                  <a:cubicBezTo>
                    <a:pt x="1439" y="3733"/>
                    <a:pt x="0" y="13103"/>
                    <a:pt x="198" y="13289"/>
                  </a:cubicBezTo>
                  <a:cubicBezTo>
                    <a:pt x="368" y="13451"/>
                    <a:pt x="2154" y="14197"/>
                    <a:pt x="3589" y="14197"/>
                  </a:cubicBezTo>
                  <a:cubicBezTo>
                    <a:pt x="3813" y="14197"/>
                    <a:pt x="4028" y="14178"/>
                    <a:pt x="4227" y="14137"/>
                  </a:cubicBezTo>
                  <a:cubicBezTo>
                    <a:pt x="4227" y="14137"/>
                    <a:pt x="5567" y="5415"/>
                    <a:pt x="5794" y="3926"/>
                  </a:cubicBezTo>
                  <a:cubicBezTo>
                    <a:pt x="6007" y="2533"/>
                    <a:pt x="5272" y="0"/>
                    <a:pt x="35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3"/>
            <p:cNvSpPr/>
            <p:nvPr/>
          </p:nvSpPr>
          <p:spPr>
            <a:xfrm>
              <a:off x="7466883" y="3586194"/>
              <a:ext cx="198277" cy="110353"/>
            </a:xfrm>
            <a:custGeom>
              <a:avLst/>
              <a:gdLst/>
              <a:ahLst/>
              <a:cxnLst/>
              <a:rect l="l" t="t" r="r" b="b"/>
              <a:pathLst>
                <a:path w="9397" h="5230" extrusionOk="0">
                  <a:moveTo>
                    <a:pt x="1734" y="1"/>
                  </a:moveTo>
                  <a:cubicBezTo>
                    <a:pt x="729" y="1"/>
                    <a:pt x="0" y="224"/>
                    <a:pt x="138" y="912"/>
                  </a:cubicBezTo>
                  <a:cubicBezTo>
                    <a:pt x="467" y="2558"/>
                    <a:pt x="5034" y="5229"/>
                    <a:pt x="7225" y="5229"/>
                  </a:cubicBezTo>
                  <a:cubicBezTo>
                    <a:pt x="7653" y="5229"/>
                    <a:pt x="7990" y="5128"/>
                    <a:pt x="8187" y="4897"/>
                  </a:cubicBezTo>
                  <a:cubicBezTo>
                    <a:pt x="9396" y="3482"/>
                    <a:pt x="9155" y="1978"/>
                    <a:pt x="9155" y="1978"/>
                  </a:cubicBezTo>
                  <a:lnTo>
                    <a:pt x="9155" y="1978"/>
                  </a:lnTo>
                  <a:cubicBezTo>
                    <a:pt x="9064" y="1985"/>
                    <a:pt x="8975" y="1988"/>
                    <a:pt x="8888" y="1988"/>
                  </a:cubicBezTo>
                  <a:cubicBezTo>
                    <a:pt x="7263" y="1988"/>
                    <a:pt x="6423" y="772"/>
                    <a:pt x="6423" y="772"/>
                  </a:cubicBezTo>
                  <a:cubicBezTo>
                    <a:pt x="6423" y="772"/>
                    <a:pt x="3601" y="1"/>
                    <a:pt x="17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3"/>
            <p:cNvSpPr/>
            <p:nvPr/>
          </p:nvSpPr>
          <p:spPr>
            <a:xfrm>
              <a:off x="7468529" y="3590857"/>
              <a:ext cx="182726" cy="105648"/>
            </a:xfrm>
            <a:custGeom>
              <a:avLst/>
              <a:gdLst/>
              <a:ahLst/>
              <a:cxnLst/>
              <a:rect l="l" t="t" r="r" b="b"/>
              <a:pathLst>
                <a:path w="8660" h="5007" extrusionOk="0">
                  <a:moveTo>
                    <a:pt x="798" y="1"/>
                  </a:moveTo>
                  <a:cubicBezTo>
                    <a:pt x="525" y="1"/>
                    <a:pt x="359" y="31"/>
                    <a:pt x="322" y="41"/>
                  </a:cubicBezTo>
                  <a:cubicBezTo>
                    <a:pt x="105" y="184"/>
                    <a:pt x="0" y="394"/>
                    <a:pt x="60" y="691"/>
                  </a:cubicBezTo>
                  <a:cubicBezTo>
                    <a:pt x="389" y="2338"/>
                    <a:pt x="4954" y="5006"/>
                    <a:pt x="7145" y="5006"/>
                  </a:cubicBezTo>
                  <a:cubicBezTo>
                    <a:pt x="7384" y="5006"/>
                    <a:pt x="7595" y="4975"/>
                    <a:pt x="7769" y="4906"/>
                  </a:cubicBezTo>
                  <a:cubicBezTo>
                    <a:pt x="8660" y="4068"/>
                    <a:pt x="6972" y="3101"/>
                    <a:pt x="4580" y="1407"/>
                  </a:cubicBezTo>
                  <a:cubicBezTo>
                    <a:pt x="2869" y="196"/>
                    <a:pt x="1489" y="1"/>
                    <a:pt x="7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3"/>
            <p:cNvSpPr/>
            <p:nvPr/>
          </p:nvSpPr>
          <p:spPr>
            <a:xfrm>
              <a:off x="7822523" y="2858940"/>
              <a:ext cx="271979" cy="441180"/>
            </a:xfrm>
            <a:custGeom>
              <a:avLst/>
              <a:gdLst/>
              <a:ahLst/>
              <a:cxnLst/>
              <a:rect l="l" t="t" r="r" b="b"/>
              <a:pathLst>
                <a:path w="12890" h="20909" extrusionOk="0">
                  <a:moveTo>
                    <a:pt x="7825" y="1"/>
                  </a:moveTo>
                  <a:cubicBezTo>
                    <a:pt x="7452" y="1"/>
                    <a:pt x="7072" y="50"/>
                    <a:pt x="6693" y="154"/>
                  </a:cubicBezTo>
                  <a:cubicBezTo>
                    <a:pt x="3597" y="1005"/>
                    <a:pt x="1966" y="2216"/>
                    <a:pt x="1997" y="2963"/>
                  </a:cubicBezTo>
                  <a:cubicBezTo>
                    <a:pt x="2074" y="4934"/>
                    <a:pt x="698" y="14197"/>
                    <a:pt x="152" y="18832"/>
                  </a:cubicBezTo>
                  <a:cubicBezTo>
                    <a:pt x="1" y="20114"/>
                    <a:pt x="2540" y="20711"/>
                    <a:pt x="3924" y="20711"/>
                  </a:cubicBezTo>
                  <a:cubicBezTo>
                    <a:pt x="3977" y="20711"/>
                    <a:pt x="4029" y="20711"/>
                    <a:pt x="4078" y="20709"/>
                  </a:cubicBezTo>
                  <a:cubicBezTo>
                    <a:pt x="4141" y="20707"/>
                    <a:pt x="4203" y="20706"/>
                    <a:pt x="4264" y="20706"/>
                  </a:cubicBezTo>
                  <a:cubicBezTo>
                    <a:pt x="5135" y="20706"/>
                    <a:pt x="5887" y="20909"/>
                    <a:pt x="6687" y="20909"/>
                  </a:cubicBezTo>
                  <a:cubicBezTo>
                    <a:pt x="7602" y="20909"/>
                    <a:pt x="8580" y="20642"/>
                    <a:pt x="9867" y="19498"/>
                  </a:cubicBezTo>
                  <a:cubicBezTo>
                    <a:pt x="12890" y="16809"/>
                    <a:pt x="12583" y="8685"/>
                    <a:pt x="12098" y="3877"/>
                  </a:cubicBezTo>
                  <a:cubicBezTo>
                    <a:pt x="11871" y="1629"/>
                    <a:pt x="9965" y="1"/>
                    <a:pt x="7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7898589" y="3624048"/>
              <a:ext cx="75981" cy="93600"/>
            </a:xfrm>
            <a:custGeom>
              <a:avLst/>
              <a:gdLst/>
              <a:ahLst/>
              <a:cxnLst/>
              <a:rect l="l" t="t" r="r" b="b"/>
              <a:pathLst>
                <a:path w="3601" h="4436" extrusionOk="0">
                  <a:moveTo>
                    <a:pt x="865" y="0"/>
                  </a:moveTo>
                  <a:cubicBezTo>
                    <a:pt x="339" y="0"/>
                    <a:pt x="1" y="218"/>
                    <a:pt x="1" y="218"/>
                  </a:cubicBezTo>
                  <a:cubicBezTo>
                    <a:pt x="1" y="218"/>
                    <a:pt x="719" y="3203"/>
                    <a:pt x="1272" y="3977"/>
                  </a:cubicBezTo>
                  <a:cubicBezTo>
                    <a:pt x="1505" y="4303"/>
                    <a:pt x="1877" y="4435"/>
                    <a:pt x="2245" y="4435"/>
                  </a:cubicBezTo>
                  <a:cubicBezTo>
                    <a:pt x="2753" y="4435"/>
                    <a:pt x="3256" y="4184"/>
                    <a:pt x="3383" y="3843"/>
                  </a:cubicBezTo>
                  <a:cubicBezTo>
                    <a:pt x="3600" y="3253"/>
                    <a:pt x="2634" y="850"/>
                    <a:pt x="2634" y="850"/>
                  </a:cubicBezTo>
                  <a:cubicBezTo>
                    <a:pt x="1966" y="177"/>
                    <a:pt x="1339" y="0"/>
                    <a:pt x="865" y="0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3"/>
            <p:cNvSpPr/>
            <p:nvPr/>
          </p:nvSpPr>
          <p:spPr>
            <a:xfrm>
              <a:off x="7770470" y="3240112"/>
              <a:ext cx="300253" cy="232839"/>
            </a:xfrm>
            <a:custGeom>
              <a:avLst/>
              <a:gdLst/>
              <a:ahLst/>
              <a:cxnLst/>
              <a:rect l="l" t="t" r="r" b="b"/>
              <a:pathLst>
                <a:path w="14230" h="11035" extrusionOk="0">
                  <a:moveTo>
                    <a:pt x="12959" y="1"/>
                  </a:moveTo>
                  <a:cubicBezTo>
                    <a:pt x="12495" y="1"/>
                    <a:pt x="11932" y="204"/>
                    <a:pt x="11404" y="446"/>
                  </a:cubicBezTo>
                  <a:cubicBezTo>
                    <a:pt x="9720" y="1221"/>
                    <a:pt x="7022" y="2650"/>
                    <a:pt x="4351" y="4858"/>
                  </a:cubicBezTo>
                  <a:cubicBezTo>
                    <a:pt x="1" y="8452"/>
                    <a:pt x="2233" y="9981"/>
                    <a:pt x="2797" y="10864"/>
                  </a:cubicBezTo>
                  <a:cubicBezTo>
                    <a:pt x="2871" y="10981"/>
                    <a:pt x="3000" y="11035"/>
                    <a:pt x="3179" y="11035"/>
                  </a:cubicBezTo>
                  <a:cubicBezTo>
                    <a:pt x="4347" y="11035"/>
                    <a:pt x="7631" y="8704"/>
                    <a:pt x="11589" y="6384"/>
                  </a:cubicBezTo>
                  <a:cubicBezTo>
                    <a:pt x="14097" y="4914"/>
                    <a:pt x="14230" y="2148"/>
                    <a:pt x="13914" y="767"/>
                  </a:cubicBezTo>
                  <a:cubicBezTo>
                    <a:pt x="13784" y="202"/>
                    <a:pt x="13421" y="1"/>
                    <a:pt x="129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3"/>
            <p:cNvSpPr/>
            <p:nvPr/>
          </p:nvSpPr>
          <p:spPr>
            <a:xfrm>
              <a:off x="7796612" y="3385238"/>
              <a:ext cx="179477" cy="284913"/>
            </a:xfrm>
            <a:custGeom>
              <a:avLst/>
              <a:gdLst/>
              <a:ahLst/>
              <a:cxnLst/>
              <a:rect l="l" t="t" r="r" b="b"/>
              <a:pathLst>
                <a:path w="8506" h="13503" extrusionOk="0">
                  <a:moveTo>
                    <a:pt x="1973" y="0"/>
                  </a:moveTo>
                  <a:cubicBezTo>
                    <a:pt x="1604" y="0"/>
                    <a:pt x="1240" y="120"/>
                    <a:pt x="902" y="403"/>
                  </a:cubicBezTo>
                  <a:cubicBezTo>
                    <a:pt x="902" y="403"/>
                    <a:pt x="0" y="613"/>
                    <a:pt x="551" y="2555"/>
                  </a:cubicBezTo>
                  <a:cubicBezTo>
                    <a:pt x="1100" y="4498"/>
                    <a:pt x="4297" y="13421"/>
                    <a:pt x="4559" y="13492"/>
                  </a:cubicBezTo>
                  <a:cubicBezTo>
                    <a:pt x="4585" y="13498"/>
                    <a:pt x="4632" y="13502"/>
                    <a:pt x="4698" y="13502"/>
                  </a:cubicBezTo>
                  <a:cubicBezTo>
                    <a:pt x="5303" y="13502"/>
                    <a:pt x="7467" y="13195"/>
                    <a:pt x="8506" y="12318"/>
                  </a:cubicBezTo>
                  <a:cubicBezTo>
                    <a:pt x="8506" y="12318"/>
                    <a:pt x="5531" y="4011"/>
                    <a:pt x="5021" y="2592"/>
                  </a:cubicBezTo>
                  <a:cubicBezTo>
                    <a:pt x="4625" y="1488"/>
                    <a:pt x="3273" y="0"/>
                    <a:pt x="19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7792793" y="3684478"/>
              <a:ext cx="200977" cy="94043"/>
            </a:xfrm>
            <a:custGeom>
              <a:avLst/>
              <a:gdLst/>
              <a:ahLst/>
              <a:cxnLst/>
              <a:rect l="l" t="t" r="r" b="b"/>
              <a:pathLst>
                <a:path w="9525" h="4457" extrusionOk="0">
                  <a:moveTo>
                    <a:pt x="8596" y="0"/>
                  </a:moveTo>
                  <a:cubicBezTo>
                    <a:pt x="7993" y="392"/>
                    <a:pt x="7398" y="510"/>
                    <a:pt x="6901" y="510"/>
                  </a:cubicBezTo>
                  <a:cubicBezTo>
                    <a:pt x="6149" y="510"/>
                    <a:pt x="5620" y="241"/>
                    <a:pt x="5620" y="241"/>
                  </a:cubicBezTo>
                  <a:cubicBezTo>
                    <a:pt x="5620" y="241"/>
                    <a:pt x="359" y="1471"/>
                    <a:pt x="19" y="2820"/>
                  </a:cubicBezTo>
                  <a:cubicBezTo>
                    <a:pt x="16" y="2831"/>
                    <a:pt x="15" y="2842"/>
                    <a:pt x="12" y="2853"/>
                  </a:cubicBezTo>
                  <a:cubicBezTo>
                    <a:pt x="4" y="2896"/>
                    <a:pt x="0" y="2939"/>
                    <a:pt x="2" y="2982"/>
                  </a:cubicBezTo>
                  <a:cubicBezTo>
                    <a:pt x="2" y="2997"/>
                    <a:pt x="5" y="3013"/>
                    <a:pt x="7" y="3027"/>
                  </a:cubicBezTo>
                  <a:cubicBezTo>
                    <a:pt x="12" y="3069"/>
                    <a:pt x="23" y="3109"/>
                    <a:pt x="39" y="3149"/>
                  </a:cubicBezTo>
                  <a:cubicBezTo>
                    <a:pt x="45" y="3164"/>
                    <a:pt x="49" y="3180"/>
                    <a:pt x="56" y="3195"/>
                  </a:cubicBezTo>
                  <a:cubicBezTo>
                    <a:pt x="84" y="3253"/>
                    <a:pt x="118" y="3308"/>
                    <a:pt x="160" y="3357"/>
                  </a:cubicBezTo>
                  <a:cubicBezTo>
                    <a:pt x="237" y="3448"/>
                    <a:pt x="328" y="3528"/>
                    <a:pt x="425" y="3596"/>
                  </a:cubicBezTo>
                  <a:cubicBezTo>
                    <a:pt x="434" y="3602"/>
                    <a:pt x="442" y="3610"/>
                    <a:pt x="452" y="3616"/>
                  </a:cubicBezTo>
                  <a:cubicBezTo>
                    <a:pt x="561" y="3690"/>
                    <a:pt x="678" y="3756"/>
                    <a:pt x="800" y="3813"/>
                  </a:cubicBezTo>
                  <a:cubicBezTo>
                    <a:pt x="817" y="3822"/>
                    <a:pt x="834" y="3831"/>
                    <a:pt x="852" y="3840"/>
                  </a:cubicBezTo>
                  <a:cubicBezTo>
                    <a:pt x="990" y="3901"/>
                    <a:pt x="1129" y="3956"/>
                    <a:pt x="1272" y="4003"/>
                  </a:cubicBezTo>
                  <a:cubicBezTo>
                    <a:pt x="1296" y="4011"/>
                    <a:pt x="1320" y="4020"/>
                    <a:pt x="1346" y="4027"/>
                  </a:cubicBezTo>
                  <a:cubicBezTo>
                    <a:pt x="1497" y="4077"/>
                    <a:pt x="1659" y="4121"/>
                    <a:pt x="1828" y="4161"/>
                  </a:cubicBezTo>
                  <a:cubicBezTo>
                    <a:pt x="1855" y="4168"/>
                    <a:pt x="1883" y="4175"/>
                    <a:pt x="1910" y="4181"/>
                  </a:cubicBezTo>
                  <a:cubicBezTo>
                    <a:pt x="2084" y="4221"/>
                    <a:pt x="2265" y="4256"/>
                    <a:pt x="2453" y="4288"/>
                  </a:cubicBezTo>
                  <a:cubicBezTo>
                    <a:pt x="2477" y="4292"/>
                    <a:pt x="2501" y="4295"/>
                    <a:pt x="2524" y="4299"/>
                  </a:cubicBezTo>
                  <a:cubicBezTo>
                    <a:pt x="2720" y="4330"/>
                    <a:pt x="2923" y="4357"/>
                    <a:pt x="3130" y="4380"/>
                  </a:cubicBezTo>
                  <a:cubicBezTo>
                    <a:pt x="3141" y="4381"/>
                    <a:pt x="3153" y="4382"/>
                    <a:pt x="3164" y="4383"/>
                  </a:cubicBezTo>
                  <a:cubicBezTo>
                    <a:pt x="3608" y="4428"/>
                    <a:pt x="4070" y="4453"/>
                    <a:pt x="4535" y="4457"/>
                  </a:cubicBezTo>
                  <a:lnTo>
                    <a:pt x="4542" y="4457"/>
                  </a:lnTo>
                  <a:cubicBezTo>
                    <a:pt x="4566" y="4457"/>
                    <a:pt x="4589" y="4457"/>
                    <a:pt x="4612" y="4457"/>
                  </a:cubicBezTo>
                  <a:cubicBezTo>
                    <a:pt x="4820" y="4457"/>
                    <a:pt x="5027" y="4453"/>
                    <a:pt x="5231" y="4445"/>
                  </a:cubicBezTo>
                  <a:lnTo>
                    <a:pt x="5258" y="4444"/>
                  </a:lnTo>
                  <a:cubicBezTo>
                    <a:pt x="5486" y="4434"/>
                    <a:pt x="5709" y="4418"/>
                    <a:pt x="5928" y="4399"/>
                  </a:cubicBezTo>
                  <a:lnTo>
                    <a:pt x="5954" y="4396"/>
                  </a:lnTo>
                  <a:cubicBezTo>
                    <a:pt x="6174" y="4375"/>
                    <a:pt x="6391" y="4349"/>
                    <a:pt x="6599" y="4317"/>
                  </a:cubicBezTo>
                  <a:lnTo>
                    <a:pt x="6612" y="4315"/>
                  </a:lnTo>
                  <a:cubicBezTo>
                    <a:pt x="7949" y="4111"/>
                    <a:pt x="8995" y="3686"/>
                    <a:pt x="9136" y="3028"/>
                  </a:cubicBezTo>
                  <a:cubicBezTo>
                    <a:pt x="9525" y="1208"/>
                    <a:pt x="8596" y="0"/>
                    <a:pt x="85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3"/>
            <p:cNvSpPr/>
            <p:nvPr/>
          </p:nvSpPr>
          <p:spPr>
            <a:xfrm>
              <a:off x="7812944" y="2588312"/>
              <a:ext cx="237417" cy="314327"/>
            </a:xfrm>
            <a:custGeom>
              <a:avLst/>
              <a:gdLst/>
              <a:ahLst/>
              <a:cxnLst/>
              <a:rect l="l" t="t" r="r" b="b"/>
              <a:pathLst>
                <a:path w="11252" h="14897" extrusionOk="0">
                  <a:moveTo>
                    <a:pt x="5663" y="1"/>
                  </a:moveTo>
                  <a:cubicBezTo>
                    <a:pt x="5259" y="1"/>
                    <a:pt x="4832" y="44"/>
                    <a:pt x="4384" y="137"/>
                  </a:cubicBezTo>
                  <a:cubicBezTo>
                    <a:pt x="325" y="977"/>
                    <a:pt x="308" y="6345"/>
                    <a:pt x="308" y="6345"/>
                  </a:cubicBezTo>
                  <a:cubicBezTo>
                    <a:pt x="308" y="6345"/>
                    <a:pt x="1" y="7814"/>
                    <a:pt x="613" y="10392"/>
                  </a:cubicBezTo>
                  <a:cubicBezTo>
                    <a:pt x="1077" y="12346"/>
                    <a:pt x="3274" y="12583"/>
                    <a:pt x="4311" y="12583"/>
                  </a:cubicBezTo>
                  <a:cubicBezTo>
                    <a:pt x="4642" y="12583"/>
                    <a:pt x="4855" y="12559"/>
                    <a:pt x="4855" y="12559"/>
                  </a:cubicBezTo>
                  <a:lnTo>
                    <a:pt x="5115" y="14261"/>
                  </a:lnTo>
                  <a:cubicBezTo>
                    <a:pt x="5521" y="14727"/>
                    <a:pt x="5983" y="14897"/>
                    <a:pt x="6440" y="14897"/>
                  </a:cubicBezTo>
                  <a:cubicBezTo>
                    <a:pt x="7660" y="14897"/>
                    <a:pt x="8845" y="13688"/>
                    <a:pt x="8845" y="13688"/>
                  </a:cubicBezTo>
                  <a:cubicBezTo>
                    <a:pt x="8845" y="13688"/>
                    <a:pt x="7956" y="11649"/>
                    <a:pt x="8781" y="11378"/>
                  </a:cubicBezTo>
                  <a:cubicBezTo>
                    <a:pt x="9605" y="11107"/>
                    <a:pt x="11252" y="8182"/>
                    <a:pt x="10959" y="5339"/>
                  </a:cubicBezTo>
                  <a:cubicBezTo>
                    <a:pt x="10700" y="2810"/>
                    <a:pt x="8912" y="1"/>
                    <a:pt x="5663" y="1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3"/>
            <p:cNvSpPr/>
            <p:nvPr/>
          </p:nvSpPr>
          <p:spPr>
            <a:xfrm>
              <a:off x="7764224" y="2569427"/>
              <a:ext cx="297257" cy="277212"/>
            </a:xfrm>
            <a:custGeom>
              <a:avLst/>
              <a:gdLst/>
              <a:ahLst/>
              <a:cxnLst/>
              <a:rect l="l" t="t" r="r" b="b"/>
              <a:pathLst>
                <a:path w="14088" h="13138" extrusionOk="0">
                  <a:moveTo>
                    <a:pt x="2891" y="0"/>
                  </a:moveTo>
                  <a:cubicBezTo>
                    <a:pt x="2701" y="0"/>
                    <a:pt x="2470" y="38"/>
                    <a:pt x="2187" y="133"/>
                  </a:cubicBezTo>
                  <a:cubicBezTo>
                    <a:pt x="874" y="574"/>
                    <a:pt x="0" y="3183"/>
                    <a:pt x="2260" y="4678"/>
                  </a:cubicBezTo>
                  <a:cubicBezTo>
                    <a:pt x="3004" y="5170"/>
                    <a:pt x="4021" y="5335"/>
                    <a:pt x="5052" y="5335"/>
                  </a:cubicBezTo>
                  <a:cubicBezTo>
                    <a:pt x="7154" y="5335"/>
                    <a:pt x="9311" y="4648"/>
                    <a:pt x="9312" y="4648"/>
                  </a:cubicBezTo>
                  <a:lnTo>
                    <a:pt x="9312" y="4648"/>
                  </a:lnTo>
                  <a:cubicBezTo>
                    <a:pt x="9312" y="4648"/>
                    <a:pt x="8940" y="5568"/>
                    <a:pt x="8979" y="5828"/>
                  </a:cubicBezTo>
                  <a:cubicBezTo>
                    <a:pt x="9017" y="6089"/>
                    <a:pt x="9784" y="6675"/>
                    <a:pt x="9833" y="6888"/>
                  </a:cubicBezTo>
                  <a:cubicBezTo>
                    <a:pt x="9884" y="7101"/>
                    <a:pt x="9693" y="8111"/>
                    <a:pt x="9675" y="8608"/>
                  </a:cubicBezTo>
                  <a:cubicBezTo>
                    <a:pt x="9658" y="9061"/>
                    <a:pt x="10202" y="9442"/>
                    <a:pt x="10504" y="9442"/>
                  </a:cubicBezTo>
                  <a:cubicBezTo>
                    <a:pt x="10534" y="9442"/>
                    <a:pt x="10561" y="9439"/>
                    <a:pt x="10586" y="9431"/>
                  </a:cubicBezTo>
                  <a:cubicBezTo>
                    <a:pt x="10858" y="9345"/>
                    <a:pt x="10672" y="7690"/>
                    <a:pt x="10672" y="7690"/>
                  </a:cubicBezTo>
                  <a:cubicBezTo>
                    <a:pt x="10672" y="7690"/>
                    <a:pt x="11084" y="7218"/>
                    <a:pt x="11495" y="7218"/>
                  </a:cubicBezTo>
                  <a:cubicBezTo>
                    <a:pt x="11657" y="7218"/>
                    <a:pt x="11818" y="7290"/>
                    <a:pt x="11954" y="7493"/>
                  </a:cubicBezTo>
                  <a:cubicBezTo>
                    <a:pt x="12436" y="8212"/>
                    <a:pt x="11597" y="9622"/>
                    <a:pt x="11518" y="9955"/>
                  </a:cubicBezTo>
                  <a:cubicBezTo>
                    <a:pt x="11438" y="10289"/>
                    <a:pt x="9790" y="11505"/>
                    <a:pt x="10745" y="12822"/>
                  </a:cubicBezTo>
                  <a:cubicBezTo>
                    <a:pt x="10906" y="13045"/>
                    <a:pt x="11065" y="13137"/>
                    <a:pt x="11218" y="13137"/>
                  </a:cubicBezTo>
                  <a:cubicBezTo>
                    <a:pt x="11967" y="13137"/>
                    <a:pt x="12564" y="10909"/>
                    <a:pt x="12564" y="10909"/>
                  </a:cubicBezTo>
                  <a:cubicBezTo>
                    <a:pt x="12564" y="10909"/>
                    <a:pt x="12994" y="10307"/>
                    <a:pt x="13541" y="6815"/>
                  </a:cubicBezTo>
                  <a:cubicBezTo>
                    <a:pt x="14088" y="3323"/>
                    <a:pt x="12093" y="1732"/>
                    <a:pt x="12093" y="1732"/>
                  </a:cubicBezTo>
                  <a:lnTo>
                    <a:pt x="12093" y="1732"/>
                  </a:lnTo>
                  <a:cubicBezTo>
                    <a:pt x="12093" y="1732"/>
                    <a:pt x="12095" y="1732"/>
                    <a:pt x="12098" y="1732"/>
                  </a:cubicBezTo>
                  <a:cubicBezTo>
                    <a:pt x="12154" y="1732"/>
                    <a:pt x="12732" y="1725"/>
                    <a:pt x="12944" y="1440"/>
                  </a:cubicBezTo>
                  <a:cubicBezTo>
                    <a:pt x="13166" y="1140"/>
                    <a:pt x="11526" y="850"/>
                    <a:pt x="11526" y="850"/>
                  </a:cubicBezTo>
                  <a:cubicBezTo>
                    <a:pt x="11526" y="850"/>
                    <a:pt x="11113" y="46"/>
                    <a:pt x="10661" y="39"/>
                  </a:cubicBezTo>
                  <a:cubicBezTo>
                    <a:pt x="10660" y="39"/>
                    <a:pt x="10658" y="39"/>
                    <a:pt x="10657" y="39"/>
                  </a:cubicBezTo>
                  <a:cubicBezTo>
                    <a:pt x="10216" y="39"/>
                    <a:pt x="10923" y="1057"/>
                    <a:pt x="10923" y="1057"/>
                  </a:cubicBezTo>
                  <a:lnTo>
                    <a:pt x="10288" y="554"/>
                  </a:lnTo>
                  <a:cubicBezTo>
                    <a:pt x="10085" y="393"/>
                    <a:pt x="9523" y="339"/>
                    <a:pt x="8853" y="339"/>
                  </a:cubicBezTo>
                  <a:cubicBezTo>
                    <a:pt x="7424" y="339"/>
                    <a:pt x="5500" y="587"/>
                    <a:pt x="5500" y="587"/>
                  </a:cubicBezTo>
                  <a:cubicBezTo>
                    <a:pt x="5429" y="307"/>
                    <a:pt x="5175" y="217"/>
                    <a:pt x="4879" y="217"/>
                  </a:cubicBezTo>
                  <a:cubicBezTo>
                    <a:pt x="4359" y="217"/>
                    <a:pt x="3711" y="495"/>
                    <a:pt x="3711" y="495"/>
                  </a:cubicBezTo>
                  <a:cubicBezTo>
                    <a:pt x="3711" y="495"/>
                    <a:pt x="3581" y="0"/>
                    <a:pt x="28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16812" y="2886012"/>
              <a:ext cx="202518" cy="172134"/>
            </a:xfrm>
            <a:custGeom>
              <a:avLst/>
              <a:gdLst/>
              <a:ahLst/>
              <a:cxnLst/>
              <a:rect l="l" t="t" r="r" b="b"/>
              <a:pathLst>
                <a:path w="9598" h="8158" extrusionOk="0">
                  <a:moveTo>
                    <a:pt x="1665" y="0"/>
                  </a:moveTo>
                  <a:cubicBezTo>
                    <a:pt x="0" y="2136"/>
                    <a:pt x="1435" y="3922"/>
                    <a:pt x="2404" y="4830"/>
                  </a:cubicBezTo>
                  <a:cubicBezTo>
                    <a:pt x="3111" y="5494"/>
                    <a:pt x="6950" y="8158"/>
                    <a:pt x="8641" y="8158"/>
                  </a:cubicBezTo>
                  <a:cubicBezTo>
                    <a:pt x="9266" y="8158"/>
                    <a:pt x="9598" y="7793"/>
                    <a:pt x="9369" y="6829"/>
                  </a:cubicBezTo>
                  <a:cubicBezTo>
                    <a:pt x="8521" y="3255"/>
                    <a:pt x="1666" y="0"/>
                    <a:pt x="16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3"/>
            <p:cNvSpPr/>
            <p:nvPr/>
          </p:nvSpPr>
          <p:spPr>
            <a:xfrm>
              <a:off x="7957627" y="2858962"/>
              <a:ext cx="135167" cy="390772"/>
            </a:xfrm>
            <a:custGeom>
              <a:avLst/>
              <a:gdLst/>
              <a:ahLst/>
              <a:cxnLst/>
              <a:rect l="l" t="t" r="r" b="b"/>
              <a:pathLst>
                <a:path w="6406" h="18520" extrusionOk="0">
                  <a:moveTo>
                    <a:pt x="1954" y="1"/>
                  </a:moveTo>
                  <a:cubicBezTo>
                    <a:pt x="1954" y="1"/>
                    <a:pt x="1" y="3660"/>
                    <a:pt x="172" y="9448"/>
                  </a:cubicBezTo>
                  <a:cubicBezTo>
                    <a:pt x="338" y="15092"/>
                    <a:pt x="3385" y="18519"/>
                    <a:pt x="4395" y="18519"/>
                  </a:cubicBezTo>
                  <a:cubicBezTo>
                    <a:pt x="4421" y="18519"/>
                    <a:pt x="4446" y="18517"/>
                    <a:pt x="4469" y="18513"/>
                  </a:cubicBezTo>
                  <a:cubicBezTo>
                    <a:pt x="5395" y="18331"/>
                    <a:pt x="6405" y="17468"/>
                    <a:pt x="6405" y="17468"/>
                  </a:cubicBezTo>
                  <a:cubicBezTo>
                    <a:pt x="6405" y="17468"/>
                    <a:pt x="3272" y="15924"/>
                    <a:pt x="2136" y="10836"/>
                  </a:cubicBezTo>
                  <a:cubicBezTo>
                    <a:pt x="1000" y="5750"/>
                    <a:pt x="3706" y="668"/>
                    <a:pt x="3706" y="668"/>
                  </a:cubicBezTo>
                  <a:cubicBezTo>
                    <a:pt x="3960" y="142"/>
                    <a:pt x="1954" y="1"/>
                    <a:pt x="1954" y="1"/>
                  </a:cubicBezTo>
                  <a:close/>
                </a:path>
              </a:pathLst>
            </a:custGeom>
            <a:solidFill>
              <a:srgbClr val="174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3"/>
            <p:cNvSpPr/>
            <p:nvPr/>
          </p:nvSpPr>
          <p:spPr>
            <a:xfrm>
              <a:off x="7825667" y="2877023"/>
              <a:ext cx="93410" cy="350999"/>
            </a:xfrm>
            <a:custGeom>
              <a:avLst/>
              <a:gdLst/>
              <a:ahLst/>
              <a:cxnLst/>
              <a:rect l="l" t="t" r="r" b="b"/>
              <a:pathLst>
                <a:path w="4427" h="16635" extrusionOk="0">
                  <a:moveTo>
                    <a:pt x="4106" y="0"/>
                  </a:moveTo>
                  <a:cubicBezTo>
                    <a:pt x="2740" y="0"/>
                    <a:pt x="2389" y="1215"/>
                    <a:pt x="2389" y="1215"/>
                  </a:cubicBezTo>
                  <a:cubicBezTo>
                    <a:pt x="2389" y="1215"/>
                    <a:pt x="2302" y="2896"/>
                    <a:pt x="2213" y="4506"/>
                  </a:cubicBezTo>
                  <a:cubicBezTo>
                    <a:pt x="2124" y="6116"/>
                    <a:pt x="1" y="13978"/>
                    <a:pt x="1" y="13978"/>
                  </a:cubicBezTo>
                  <a:lnTo>
                    <a:pt x="476" y="16634"/>
                  </a:lnTo>
                  <a:cubicBezTo>
                    <a:pt x="476" y="16634"/>
                    <a:pt x="2061" y="11797"/>
                    <a:pt x="2727" y="9012"/>
                  </a:cubicBezTo>
                  <a:cubicBezTo>
                    <a:pt x="3394" y="6226"/>
                    <a:pt x="4426" y="21"/>
                    <a:pt x="4426" y="21"/>
                  </a:cubicBezTo>
                  <a:cubicBezTo>
                    <a:pt x="4314" y="7"/>
                    <a:pt x="4207" y="0"/>
                    <a:pt x="4106" y="0"/>
                  </a:cubicBezTo>
                  <a:close/>
                </a:path>
              </a:pathLst>
            </a:custGeom>
            <a:solidFill>
              <a:srgbClr val="174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3"/>
            <p:cNvSpPr/>
            <p:nvPr/>
          </p:nvSpPr>
          <p:spPr>
            <a:xfrm>
              <a:off x="7956065" y="3003729"/>
              <a:ext cx="155254" cy="91827"/>
            </a:xfrm>
            <a:custGeom>
              <a:avLst/>
              <a:gdLst/>
              <a:ahLst/>
              <a:cxnLst/>
              <a:rect l="l" t="t" r="r" b="b"/>
              <a:pathLst>
                <a:path w="7358" h="4352" extrusionOk="0">
                  <a:moveTo>
                    <a:pt x="2286" y="0"/>
                  </a:moveTo>
                  <a:cubicBezTo>
                    <a:pt x="1837" y="0"/>
                    <a:pt x="1452" y="123"/>
                    <a:pt x="1452" y="123"/>
                  </a:cubicBezTo>
                  <a:cubicBezTo>
                    <a:pt x="1452" y="123"/>
                    <a:pt x="0" y="369"/>
                    <a:pt x="70" y="1006"/>
                  </a:cubicBezTo>
                  <a:cubicBezTo>
                    <a:pt x="142" y="1643"/>
                    <a:pt x="8" y="2005"/>
                    <a:pt x="246" y="2587"/>
                  </a:cubicBezTo>
                  <a:cubicBezTo>
                    <a:pt x="479" y="3158"/>
                    <a:pt x="740" y="4351"/>
                    <a:pt x="1195" y="4351"/>
                  </a:cubicBezTo>
                  <a:cubicBezTo>
                    <a:pt x="1204" y="4351"/>
                    <a:pt x="1214" y="4351"/>
                    <a:pt x="1223" y="4350"/>
                  </a:cubicBezTo>
                  <a:cubicBezTo>
                    <a:pt x="1696" y="4297"/>
                    <a:pt x="3319" y="4030"/>
                    <a:pt x="3477" y="3883"/>
                  </a:cubicBezTo>
                  <a:cubicBezTo>
                    <a:pt x="3498" y="3863"/>
                    <a:pt x="3575" y="3856"/>
                    <a:pt x="3693" y="3856"/>
                  </a:cubicBezTo>
                  <a:cubicBezTo>
                    <a:pt x="4019" y="3856"/>
                    <a:pt x="4660" y="3912"/>
                    <a:pt x="5301" y="3912"/>
                  </a:cubicBezTo>
                  <a:cubicBezTo>
                    <a:pt x="6158" y="3912"/>
                    <a:pt x="7016" y="3812"/>
                    <a:pt x="7129" y="3347"/>
                  </a:cubicBezTo>
                  <a:cubicBezTo>
                    <a:pt x="7358" y="2408"/>
                    <a:pt x="4881" y="1250"/>
                    <a:pt x="4881" y="1250"/>
                  </a:cubicBezTo>
                  <a:lnTo>
                    <a:pt x="3091" y="1186"/>
                  </a:lnTo>
                  <a:cubicBezTo>
                    <a:pt x="3091" y="1186"/>
                    <a:pt x="3010" y="55"/>
                    <a:pt x="2483" y="9"/>
                  </a:cubicBezTo>
                  <a:cubicBezTo>
                    <a:pt x="2417" y="3"/>
                    <a:pt x="2351" y="0"/>
                    <a:pt x="2286" y="0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3"/>
            <p:cNvSpPr/>
            <p:nvPr/>
          </p:nvSpPr>
          <p:spPr>
            <a:xfrm>
              <a:off x="7791401" y="2988959"/>
              <a:ext cx="119806" cy="92502"/>
            </a:xfrm>
            <a:custGeom>
              <a:avLst/>
              <a:gdLst/>
              <a:ahLst/>
              <a:cxnLst/>
              <a:rect l="l" t="t" r="r" b="b"/>
              <a:pathLst>
                <a:path w="5678" h="4384" extrusionOk="0">
                  <a:moveTo>
                    <a:pt x="3748" y="1"/>
                  </a:moveTo>
                  <a:cubicBezTo>
                    <a:pt x="3735" y="1"/>
                    <a:pt x="3722" y="1"/>
                    <a:pt x="3709" y="2"/>
                  </a:cubicBezTo>
                  <a:cubicBezTo>
                    <a:pt x="3276" y="14"/>
                    <a:pt x="3068" y="1127"/>
                    <a:pt x="3068" y="1127"/>
                  </a:cubicBezTo>
                  <a:lnTo>
                    <a:pt x="1608" y="1073"/>
                  </a:lnTo>
                  <a:cubicBezTo>
                    <a:pt x="1608" y="1073"/>
                    <a:pt x="0" y="1296"/>
                    <a:pt x="67" y="2240"/>
                  </a:cubicBezTo>
                  <a:cubicBezTo>
                    <a:pt x="135" y="3184"/>
                    <a:pt x="2308" y="3615"/>
                    <a:pt x="2416" y="3772"/>
                  </a:cubicBezTo>
                  <a:cubicBezTo>
                    <a:pt x="2526" y="3927"/>
                    <a:pt x="3809" y="4298"/>
                    <a:pt x="4186" y="4380"/>
                  </a:cubicBezTo>
                  <a:cubicBezTo>
                    <a:pt x="4198" y="4383"/>
                    <a:pt x="4210" y="4384"/>
                    <a:pt x="4223" y="4384"/>
                  </a:cubicBezTo>
                  <a:cubicBezTo>
                    <a:pt x="4587" y="4384"/>
                    <a:pt x="4942" y="3242"/>
                    <a:pt x="5200" y="2700"/>
                  </a:cubicBezTo>
                  <a:cubicBezTo>
                    <a:pt x="5467" y="2139"/>
                    <a:pt x="5403" y="1771"/>
                    <a:pt x="5541" y="1145"/>
                  </a:cubicBezTo>
                  <a:cubicBezTo>
                    <a:pt x="5678" y="519"/>
                    <a:pt x="4531" y="182"/>
                    <a:pt x="4531" y="182"/>
                  </a:cubicBezTo>
                  <a:cubicBezTo>
                    <a:pt x="4531" y="182"/>
                    <a:pt x="4166" y="1"/>
                    <a:pt x="3748" y="1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3"/>
            <p:cNvSpPr/>
            <p:nvPr/>
          </p:nvSpPr>
          <p:spPr>
            <a:xfrm>
              <a:off x="8016390" y="3013097"/>
              <a:ext cx="197939" cy="81551"/>
            </a:xfrm>
            <a:custGeom>
              <a:avLst/>
              <a:gdLst/>
              <a:ahLst/>
              <a:cxnLst/>
              <a:rect l="l" t="t" r="r" b="b"/>
              <a:pathLst>
                <a:path w="9381" h="3865" extrusionOk="0">
                  <a:moveTo>
                    <a:pt x="6274" y="0"/>
                  </a:moveTo>
                  <a:cubicBezTo>
                    <a:pt x="4539" y="0"/>
                    <a:pt x="1680" y="85"/>
                    <a:pt x="998" y="624"/>
                  </a:cubicBezTo>
                  <a:cubicBezTo>
                    <a:pt x="1" y="1412"/>
                    <a:pt x="1818" y="3864"/>
                    <a:pt x="1818" y="3864"/>
                  </a:cubicBezTo>
                  <a:cubicBezTo>
                    <a:pt x="1818" y="3864"/>
                    <a:pt x="9380" y="2696"/>
                    <a:pt x="9264" y="1932"/>
                  </a:cubicBezTo>
                  <a:cubicBezTo>
                    <a:pt x="9146" y="1169"/>
                    <a:pt x="9086" y="37"/>
                    <a:pt x="7632" y="18"/>
                  </a:cubicBezTo>
                  <a:cubicBezTo>
                    <a:pt x="7632" y="18"/>
                    <a:pt x="7072" y="0"/>
                    <a:pt x="62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3"/>
            <p:cNvSpPr/>
            <p:nvPr/>
          </p:nvSpPr>
          <p:spPr>
            <a:xfrm>
              <a:off x="7744685" y="2980265"/>
              <a:ext cx="105310" cy="94591"/>
            </a:xfrm>
            <a:custGeom>
              <a:avLst/>
              <a:gdLst/>
              <a:ahLst/>
              <a:cxnLst/>
              <a:rect l="l" t="t" r="r" b="b"/>
              <a:pathLst>
                <a:path w="4991" h="4483" extrusionOk="0">
                  <a:moveTo>
                    <a:pt x="449" y="1"/>
                  </a:moveTo>
                  <a:cubicBezTo>
                    <a:pt x="0" y="390"/>
                    <a:pt x="85" y="1272"/>
                    <a:pt x="391" y="2605"/>
                  </a:cubicBezTo>
                  <a:cubicBezTo>
                    <a:pt x="697" y="3939"/>
                    <a:pt x="4019" y="4482"/>
                    <a:pt x="4019" y="4482"/>
                  </a:cubicBezTo>
                  <a:cubicBezTo>
                    <a:pt x="3220" y="1695"/>
                    <a:pt x="4991" y="969"/>
                    <a:pt x="4991" y="969"/>
                  </a:cubicBezTo>
                  <a:cubicBezTo>
                    <a:pt x="3537" y="182"/>
                    <a:pt x="449" y="1"/>
                    <a:pt x="4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3"/>
            <p:cNvSpPr/>
            <p:nvPr/>
          </p:nvSpPr>
          <p:spPr>
            <a:xfrm>
              <a:off x="7863077" y="2526742"/>
              <a:ext cx="221086" cy="165150"/>
            </a:xfrm>
            <a:custGeom>
              <a:avLst/>
              <a:gdLst/>
              <a:ahLst/>
              <a:cxnLst/>
              <a:rect l="l" t="t" r="r" b="b"/>
              <a:pathLst>
                <a:path w="10478" h="7827" extrusionOk="0">
                  <a:moveTo>
                    <a:pt x="2155" y="0"/>
                  </a:moveTo>
                  <a:cubicBezTo>
                    <a:pt x="1808" y="0"/>
                    <a:pt x="1617" y="30"/>
                    <a:pt x="1617" y="30"/>
                  </a:cubicBezTo>
                  <a:lnTo>
                    <a:pt x="0" y="3107"/>
                  </a:lnTo>
                  <a:cubicBezTo>
                    <a:pt x="6540" y="3442"/>
                    <a:pt x="8989" y="7827"/>
                    <a:pt x="8989" y="7827"/>
                  </a:cubicBezTo>
                  <a:lnTo>
                    <a:pt x="10478" y="4992"/>
                  </a:lnTo>
                  <a:cubicBezTo>
                    <a:pt x="10478" y="4992"/>
                    <a:pt x="10228" y="3106"/>
                    <a:pt x="6666" y="1234"/>
                  </a:cubicBezTo>
                  <a:cubicBezTo>
                    <a:pt x="4622" y="161"/>
                    <a:pt x="2965" y="0"/>
                    <a:pt x="2155" y="0"/>
                  </a:cubicBezTo>
                  <a:close/>
                </a:path>
              </a:pathLst>
            </a:custGeom>
            <a:solidFill>
              <a:srgbClr val="174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3"/>
            <p:cNvSpPr/>
            <p:nvPr/>
          </p:nvSpPr>
          <p:spPr>
            <a:xfrm>
              <a:off x="7747935" y="3298453"/>
              <a:ext cx="1045083" cy="1522302"/>
            </a:xfrm>
            <a:custGeom>
              <a:avLst/>
              <a:gdLst/>
              <a:ahLst/>
              <a:cxnLst/>
              <a:rect l="l" t="t" r="r" b="b"/>
              <a:pathLst>
                <a:path w="49530" h="72147" extrusionOk="0">
                  <a:moveTo>
                    <a:pt x="17167" y="1"/>
                  </a:moveTo>
                  <a:lnTo>
                    <a:pt x="13033" y="35452"/>
                  </a:lnTo>
                  <a:cubicBezTo>
                    <a:pt x="13033" y="35452"/>
                    <a:pt x="13025" y="35452"/>
                    <a:pt x="13009" y="35452"/>
                  </a:cubicBezTo>
                  <a:cubicBezTo>
                    <a:pt x="12589" y="35452"/>
                    <a:pt x="6790" y="35567"/>
                    <a:pt x="6765" y="41928"/>
                  </a:cubicBezTo>
                  <a:cubicBezTo>
                    <a:pt x="6740" y="47993"/>
                    <a:pt x="7757" y="48239"/>
                    <a:pt x="7922" y="48239"/>
                  </a:cubicBezTo>
                  <a:cubicBezTo>
                    <a:pt x="7936" y="48239"/>
                    <a:pt x="7944" y="48237"/>
                    <a:pt x="7944" y="48237"/>
                  </a:cubicBezTo>
                  <a:lnTo>
                    <a:pt x="7944" y="48237"/>
                  </a:lnTo>
                  <a:cubicBezTo>
                    <a:pt x="7944" y="48237"/>
                    <a:pt x="0" y="52306"/>
                    <a:pt x="4870" y="57535"/>
                  </a:cubicBezTo>
                  <a:cubicBezTo>
                    <a:pt x="7076" y="59906"/>
                    <a:pt x="9241" y="60554"/>
                    <a:pt x="10950" y="60554"/>
                  </a:cubicBezTo>
                  <a:cubicBezTo>
                    <a:pt x="13011" y="60554"/>
                    <a:pt x="14408" y="59610"/>
                    <a:pt x="14408" y="59610"/>
                  </a:cubicBezTo>
                  <a:lnTo>
                    <a:pt x="14408" y="59610"/>
                  </a:lnTo>
                  <a:cubicBezTo>
                    <a:pt x="14407" y="59611"/>
                    <a:pt x="7581" y="64820"/>
                    <a:pt x="15841" y="68826"/>
                  </a:cubicBezTo>
                  <a:cubicBezTo>
                    <a:pt x="17069" y="69421"/>
                    <a:pt x="18162" y="69660"/>
                    <a:pt x="19123" y="69660"/>
                  </a:cubicBezTo>
                  <a:cubicBezTo>
                    <a:pt x="22974" y="69660"/>
                    <a:pt x="24729" y="65838"/>
                    <a:pt x="24729" y="65838"/>
                  </a:cubicBezTo>
                  <a:cubicBezTo>
                    <a:pt x="24729" y="65838"/>
                    <a:pt x="26763" y="72146"/>
                    <a:pt x="31529" y="72146"/>
                  </a:cubicBezTo>
                  <a:cubicBezTo>
                    <a:pt x="32586" y="72146"/>
                    <a:pt x="33779" y="71836"/>
                    <a:pt x="35113" y="71076"/>
                  </a:cubicBezTo>
                  <a:cubicBezTo>
                    <a:pt x="41470" y="67459"/>
                    <a:pt x="38197" y="61230"/>
                    <a:pt x="38197" y="61230"/>
                  </a:cubicBezTo>
                  <a:cubicBezTo>
                    <a:pt x="38197" y="61230"/>
                    <a:pt x="49529" y="58615"/>
                    <a:pt x="45170" y="49774"/>
                  </a:cubicBezTo>
                  <a:cubicBezTo>
                    <a:pt x="42772" y="44907"/>
                    <a:pt x="39090" y="43813"/>
                    <a:pt x="36264" y="43813"/>
                  </a:cubicBezTo>
                  <a:cubicBezTo>
                    <a:pt x="33956" y="43813"/>
                    <a:pt x="32220" y="44543"/>
                    <a:pt x="32220" y="44543"/>
                  </a:cubicBezTo>
                  <a:cubicBezTo>
                    <a:pt x="32220" y="44543"/>
                    <a:pt x="35085" y="41555"/>
                    <a:pt x="32220" y="36448"/>
                  </a:cubicBezTo>
                  <a:cubicBezTo>
                    <a:pt x="30838" y="33986"/>
                    <a:pt x="28455" y="33348"/>
                    <a:pt x="26358" y="33348"/>
                  </a:cubicBezTo>
                  <a:cubicBezTo>
                    <a:pt x="24106" y="33348"/>
                    <a:pt x="22184" y="34083"/>
                    <a:pt x="22184" y="34083"/>
                  </a:cubicBezTo>
                  <a:lnTo>
                    <a:pt x="193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0" name="Google Shape;280;p33"/>
          <p:cNvGrpSpPr/>
          <p:nvPr/>
        </p:nvGrpSpPr>
        <p:grpSpPr>
          <a:xfrm rot="-249938">
            <a:off x="4566346" y="382460"/>
            <a:ext cx="3246747" cy="3691995"/>
            <a:chOff x="5127146" y="590901"/>
            <a:chExt cx="2791045" cy="3173799"/>
          </a:xfrm>
        </p:grpSpPr>
        <p:sp>
          <p:nvSpPr>
            <p:cNvPr id="281" name="Google Shape;281;p33"/>
            <p:cNvSpPr/>
            <p:nvPr/>
          </p:nvSpPr>
          <p:spPr>
            <a:xfrm>
              <a:off x="5403028" y="1420300"/>
              <a:ext cx="444408" cy="148607"/>
            </a:xfrm>
            <a:custGeom>
              <a:avLst/>
              <a:gdLst/>
              <a:ahLst/>
              <a:cxnLst/>
              <a:rect l="l" t="t" r="r" b="b"/>
              <a:pathLst>
                <a:path w="21062" h="7043" extrusionOk="0">
                  <a:moveTo>
                    <a:pt x="16749" y="0"/>
                  </a:moveTo>
                  <a:cubicBezTo>
                    <a:pt x="16269" y="0"/>
                    <a:pt x="15762" y="95"/>
                    <a:pt x="15236" y="306"/>
                  </a:cubicBezTo>
                  <a:cubicBezTo>
                    <a:pt x="15236" y="306"/>
                    <a:pt x="0" y="3068"/>
                    <a:pt x="232" y="5041"/>
                  </a:cubicBezTo>
                  <a:cubicBezTo>
                    <a:pt x="404" y="6508"/>
                    <a:pt x="1600" y="7042"/>
                    <a:pt x="5006" y="7042"/>
                  </a:cubicBezTo>
                  <a:cubicBezTo>
                    <a:pt x="6178" y="7042"/>
                    <a:pt x="7611" y="6979"/>
                    <a:pt x="9354" y="6869"/>
                  </a:cubicBezTo>
                  <a:cubicBezTo>
                    <a:pt x="16165" y="6439"/>
                    <a:pt x="20478" y="6538"/>
                    <a:pt x="20795" y="4410"/>
                  </a:cubicBezTo>
                  <a:cubicBezTo>
                    <a:pt x="21062" y="2620"/>
                    <a:pt x="19283" y="0"/>
                    <a:pt x="16749" y="0"/>
                  </a:cubicBezTo>
                  <a:close/>
                </a:path>
              </a:pathLst>
            </a:custGeom>
            <a:solidFill>
              <a:srgbClr val="7E64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3"/>
            <p:cNvSpPr/>
            <p:nvPr/>
          </p:nvSpPr>
          <p:spPr>
            <a:xfrm>
              <a:off x="5590249" y="997245"/>
              <a:ext cx="189520" cy="149747"/>
            </a:xfrm>
            <a:custGeom>
              <a:avLst/>
              <a:gdLst/>
              <a:ahLst/>
              <a:cxnLst/>
              <a:rect l="l" t="t" r="r" b="b"/>
              <a:pathLst>
                <a:path w="8982" h="7097" extrusionOk="0">
                  <a:moveTo>
                    <a:pt x="1319" y="0"/>
                  </a:moveTo>
                  <a:cubicBezTo>
                    <a:pt x="1202" y="0"/>
                    <a:pt x="1104" y="19"/>
                    <a:pt x="1030" y="61"/>
                  </a:cubicBezTo>
                  <a:cubicBezTo>
                    <a:pt x="87" y="590"/>
                    <a:pt x="0" y="2357"/>
                    <a:pt x="725" y="3532"/>
                  </a:cubicBezTo>
                  <a:cubicBezTo>
                    <a:pt x="1449" y="4707"/>
                    <a:pt x="6687" y="7097"/>
                    <a:pt x="6687" y="7097"/>
                  </a:cubicBezTo>
                  <a:cubicBezTo>
                    <a:pt x="6687" y="7097"/>
                    <a:pt x="8981" y="4951"/>
                    <a:pt x="6820" y="2660"/>
                  </a:cubicBezTo>
                  <a:cubicBezTo>
                    <a:pt x="6820" y="2660"/>
                    <a:pt x="2702" y="0"/>
                    <a:pt x="1319" y="0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3"/>
            <p:cNvSpPr/>
            <p:nvPr/>
          </p:nvSpPr>
          <p:spPr>
            <a:xfrm>
              <a:off x="5699040" y="1053371"/>
              <a:ext cx="182705" cy="143775"/>
            </a:xfrm>
            <a:custGeom>
              <a:avLst/>
              <a:gdLst/>
              <a:ahLst/>
              <a:cxnLst/>
              <a:rect l="l" t="t" r="r" b="b"/>
              <a:pathLst>
                <a:path w="8659" h="6814" extrusionOk="0">
                  <a:moveTo>
                    <a:pt x="6763" y="1780"/>
                  </a:moveTo>
                  <a:cubicBezTo>
                    <a:pt x="6763" y="1780"/>
                    <a:pt x="4233" y="202"/>
                    <a:pt x="1664" y="0"/>
                  </a:cubicBezTo>
                  <a:cubicBezTo>
                    <a:pt x="1664" y="0"/>
                    <a:pt x="0" y="2391"/>
                    <a:pt x="180" y="3713"/>
                  </a:cubicBezTo>
                  <a:cubicBezTo>
                    <a:pt x="180" y="3713"/>
                    <a:pt x="3537" y="6813"/>
                    <a:pt x="5101" y="6471"/>
                  </a:cubicBezTo>
                  <a:cubicBezTo>
                    <a:pt x="6665" y="6128"/>
                    <a:pt x="8658" y="3081"/>
                    <a:pt x="6763" y="1780"/>
                  </a:cubicBezTo>
                  <a:close/>
                </a:path>
              </a:pathLst>
            </a:custGeom>
            <a:solidFill>
              <a:srgbClr val="FBC0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3"/>
            <p:cNvSpPr/>
            <p:nvPr/>
          </p:nvSpPr>
          <p:spPr>
            <a:xfrm>
              <a:off x="5699040" y="1053371"/>
              <a:ext cx="182705" cy="137108"/>
            </a:xfrm>
            <a:custGeom>
              <a:avLst/>
              <a:gdLst/>
              <a:ahLst/>
              <a:cxnLst/>
              <a:rect l="l" t="t" r="r" b="b"/>
              <a:pathLst>
                <a:path w="8659" h="6498" extrusionOk="0">
                  <a:moveTo>
                    <a:pt x="1664" y="0"/>
                  </a:moveTo>
                  <a:cubicBezTo>
                    <a:pt x="1664" y="0"/>
                    <a:pt x="0" y="2391"/>
                    <a:pt x="180" y="3713"/>
                  </a:cubicBezTo>
                  <a:cubicBezTo>
                    <a:pt x="180" y="3713"/>
                    <a:pt x="3195" y="6497"/>
                    <a:pt x="4842" y="6497"/>
                  </a:cubicBezTo>
                  <a:cubicBezTo>
                    <a:pt x="4933" y="6497"/>
                    <a:pt x="5019" y="6489"/>
                    <a:pt x="5101" y="6471"/>
                  </a:cubicBezTo>
                  <a:cubicBezTo>
                    <a:pt x="6665" y="6128"/>
                    <a:pt x="8658" y="3081"/>
                    <a:pt x="6763" y="1780"/>
                  </a:cubicBezTo>
                  <a:cubicBezTo>
                    <a:pt x="6763" y="1780"/>
                    <a:pt x="4233" y="202"/>
                    <a:pt x="16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3"/>
            <p:cNvSpPr/>
            <p:nvPr/>
          </p:nvSpPr>
          <p:spPr>
            <a:xfrm>
              <a:off x="5499835" y="841654"/>
              <a:ext cx="132972" cy="241511"/>
            </a:xfrm>
            <a:custGeom>
              <a:avLst/>
              <a:gdLst/>
              <a:ahLst/>
              <a:cxnLst/>
              <a:rect l="l" t="t" r="r" b="b"/>
              <a:pathLst>
                <a:path w="6302" h="11446" extrusionOk="0">
                  <a:moveTo>
                    <a:pt x="928" y="1"/>
                  </a:moveTo>
                  <a:cubicBezTo>
                    <a:pt x="571" y="1"/>
                    <a:pt x="302" y="476"/>
                    <a:pt x="219" y="1073"/>
                  </a:cubicBezTo>
                  <a:cubicBezTo>
                    <a:pt x="0" y="2608"/>
                    <a:pt x="3398" y="9269"/>
                    <a:pt x="3587" y="10264"/>
                  </a:cubicBezTo>
                  <a:cubicBezTo>
                    <a:pt x="3776" y="11258"/>
                    <a:pt x="5702" y="11445"/>
                    <a:pt x="5702" y="11445"/>
                  </a:cubicBezTo>
                  <a:cubicBezTo>
                    <a:pt x="5702" y="11445"/>
                    <a:pt x="6302" y="7821"/>
                    <a:pt x="5938" y="7627"/>
                  </a:cubicBezTo>
                  <a:cubicBezTo>
                    <a:pt x="5938" y="7627"/>
                    <a:pt x="1929" y="785"/>
                    <a:pt x="1364" y="222"/>
                  </a:cubicBezTo>
                  <a:cubicBezTo>
                    <a:pt x="1209" y="68"/>
                    <a:pt x="1062" y="1"/>
                    <a:pt x="928" y="1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3"/>
            <p:cNvSpPr/>
            <p:nvPr/>
          </p:nvSpPr>
          <p:spPr>
            <a:xfrm>
              <a:off x="5424614" y="801184"/>
              <a:ext cx="112885" cy="75053"/>
            </a:xfrm>
            <a:custGeom>
              <a:avLst/>
              <a:gdLst/>
              <a:ahLst/>
              <a:cxnLst/>
              <a:rect l="l" t="t" r="r" b="b"/>
              <a:pathLst>
                <a:path w="5350" h="3557" extrusionOk="0">
                  <a:moveTo>
                    <a:pt x="680" y="0"/>
                  </a:moveTo>
                  <a:cubicBezTo>
                    <a:pt x="582" y="0"/>
                    <a:pt x="508" y="16"/>
                    <a:pt x="467" y="54"/>
                  </a:cubicBezTo>
                  <a:cubicBezTo>
                    <a:pt x="241" y="265"/>
                    <a:pt x="16" y="476"/>
                    <a:pt x="227" y="703"/>
                  </a:cubicBezTo>
                  <a:cubicBezTo>
                    <a:pt x="438" y="928"/>
                    <a:pt x="1" y="913"/>
                    <a:pt x="422" y="1366"/>
                  </a:cubicBezTo>
                  <a:cubicBezTo>
                    <a:pt x="845" y="1817"/>
                    <a:pt x="830" y="2254"/>
                    <a:pt x="1040" y="2480"/>
                  </a:cubicBezTo>
                  <a:lnTo>
                    <a:pt x="1673" y="3159"/>
                  </a:lnTo>
                  <a:cubicBezTo>
                    <a:pt x="1673" y="3159"/>
                    <a:pt x="1990" y="3135"/>
                    <a:pt x="2397" y="3135"/>
                  </a:cubicBezTo>
                  <a:cubicBezTo>
                    <a:pt x="3006" y="3135"/>
                    <a:pt x="3816" y="3189"/>
                    <a:pt x="4069" y="3461"/>
                  </a:cubicBezTo>
                  <a:cubicBezTo>
                    <a:pt x="4131" y="3527"/>
                    <a:pt x="4203" y="3556"/>
                    <a:pt x="4281" y="3556"/>
                  </a:cubicBezTo>
                  <a:cubicBezTo>
                    <a:pt x="4732" y="3556"/>
                    <a:pt x="5350" y="2565"/>
                    <a:pt x="4990" y="2180"/>
                  </a:cubicBezTo>
                  <a:cubicBezTo>
                    <a:pt x="4990" y="2180"/>
                    <a:pt x="2865" y="356"/>
                    <a:pt x="2426" y="340"/>
                  </a:cubicBezTo>
                  <a:cubicBezTo>
                    <a:pt x="2068" y="328"/>
                    <a:pt x="1130" y="0"/>
                    <a:pt x="680" y="0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3"/>
            <p:cNvSpPr/>
            <p:nvPr/>
          </p:nvSpPr>
          <p:spPr>
            <a:xfrm>
              <a:off x="5706341" y="1047126"/>
              <a:ext cx="293543" cy="435209"/>
            </a:xfrm>
            <a:custGeom>
              <a:avLst/>
              <a:gdLst/>
              <a:ahLst/>
              <a:cxnLst/>
              <a:rect l="l" t="t" r="r" b="b"/>
              <a:pathLst>
                <a:path w="13912" h="20626" extrusionOk="0">
                  <a:moveTo>
                    <a:pt x="6158" y="0"/>
                  </a:moveTo>
                  <a:cubicBezTo>
                    <a:pt x="4858" y="0"/>
                    <a:pt x="3515" y="458"/>
                    <a:pt x="2491" y="1492"/>
                  </a:cubicBezTo>
                  <a:cubicBezTo>
                    <a:pt x="0" y="4009"/>
                    <a:pt x="2363" y="10240"/>
                    <a:pt x="3062" y="11963"/>
                  </a:cubicBezTo>
                  <a:cubicBezTo>
                    <a:pt x="3761" y="13686"/>
                    <a:pt x="874" y="18069"/>
                    <a:pt x="874" y="18069"/>
                  </a:cubicBezTo>
                  <a:cubicBezTo>
                    <a:pt x="2329" y="20105"/>
                    <a:pt x="4390" y="20625"/>
                    <a:pt x="6165" y="20625"/>
                  </a:cubicBezTo>
                  <a:cubicBezTo>
                    <a:pt x="7994" y="20625"/>
                    <a:pt x="9519" y="20073"/>
                    <a:pt x="9767" y="20057"/>
                  </a:cubicBezTo>
                  <a:cubicBezTo>
                    <a:pt x="10257" y="20025"/>
                    <a:pt x="10507" y="17225"/>
                    <a:pt x="10507" y="17225"/>
                  </a:cubicBezTo>
                  <a:cubicBezTo>
                    <a:pt x="13912" y="4886"/>
                    <a:pt x="10410" y="2460"/>
                    <a:pt x="10410" y="2460"/>
                  </a:cubicBezTo>
                  <a:cubicBezTo>
                    <a:pt x="9792" y="938"/>
                    <a:pt x="8020" y="0"/>
                    <a:pt x="61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3"/>
            <p:cNvSpPr/>
            <p:nvPr/>
          </p:nvSpPr>
          <p:spPr>
            <a:xfrm>
              <a:off x="5761095" y="926117"/>
              <a:ext cx="119321" cy="159347"/>
            </a:xfrm>
            <a:custGeom>
              <a:avLst/>
              <a:gdLst/>
              <a:ahLst/>
              <a:cxnLst/>
              <a:rect l="l" t="t" r="r" b="b"/>
              <a:pathLst>
                <a:path w="5655" h="7552" extrusionOk="0">
                  <a:moveTo>
                    <a:pt x="5089" y="0"/>
                  </a:moveTo>
                  <a:cubicBezTo>
                    <a:pt x="5089" y="0"/>
                    <a:pt x="147" y="1842"/>
                    <a:pt x="74" y="2497"/>
                  </a:cubicBezTo>
                  <a:cubicBezTo>
                    <a:pt x="0" y="3153"/>
                    <a:pt x="1629" y="5056"/>
                    <a:pt x="1128" y="6501"/>
                  </a:cubicBezTo>
                  <a:cubicBezTo>
                    <a:pt x="885" y="7204"/>
                    <a:pt x="1656" y="7551"/>
                    <a:pt x="2654" y="7551"/>
                  </a:cubicBezTo>
                  <a:cubicBezTo>
                    <a:pt x="3711" y="7551"/>
                    <a:pt x="5022" y="7163"/>
                    <a:pt x="5655" y="6395"/>
                  </a:cubicBezTo>
                  <a:cubicBezTo>
                    <a:pt x="5655" y="6395"/>
                    <a:pt x="4834" y="4919"/>
                    <a:pt x="4384" y="3238"/>
                  </a:cubicBezTo>
                  <a:cubicBezTo>
                    <a:pt x="3935" y="1556"/>
                    <a:pt x="5089" y="0"/>
                    <a:pt x="5089" y="0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3"/>
            <p:cNvSpPr/>
            <p:nvPr/>
          </p:nvSpPr>
          <p:spPr>
            <a:xfrm>
              <a:off x="5761095" y="926075"/>
              <a:ext cx="107399" cy="139492"/>
            </a:xfrm>
            <a:custGeom>
              <a:avLst/>
              <a:gdLst/>
              <a:ahLst/>
              <a:cxnLst/>
              <a:rect l="l" t="t" r="r" b="b"/>
              <a:pathLst>
                <a:path w="5090" h="6611" extrusionOk="0">
                  <a:moveTo>
                    <a:pt x="5089" y="1"/>
                  </a:moveTo>
                  <a:cubicBezTo>
                    <a:pt x="5089" y="1"/>
                    <a:pt x="147" y="1843"/>
                    <a:pt x="74" y="2498"/>
                  </a:cubicBezTo>
                  <a:cubicBezTo>
                    <a:pt x="0" y="3154"/>
                    <a:pt x="1629" y="5058"/>
                    <a:pt x="1128" y="6503"/>
                  </a:cubicBezTo>
                  <a:cubicBezTo>
                    <a:pt x="1116" y="6538"/>
                    <a:pt x="1107" y="6574"/>
                    <a:pt x="1099" y="6611"/>
                  </a:cubicBezTo>
                  <a:cubicBezTo>
                    <a:pt x="1398" y="6426"/>
                    <a:pt x="1686" y="6191"/>
                    <a:pt x="1930" y="5884"/>
                  </a:cubicBezTo>
                  <a:cubicBezTo>
                    <a:pt x="3012" y="4521"/>
                    <a:pt x="3709" y="2983"/>
                    <a:pt x="3709" y="2983"/>
                  </a:cubicBezTo>
                  <a:cubicBezTo>
                    <a:pt x="3923" y="2994"/>
                    <a:pt x="4141" y="3042"/>
                    <a:pt x="4359" y="3117"/>
                  </a:cubicBezTo>
                  <a:cubicBezTo>
                    <a:pt x="3994" y="1484"/>
                    <a:pt x="5089" y="1"/>
                    <a:pt x="5089" y="1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3"/>
            <p:cNvSpPr/>
            <p:nvPr/>
          </p:nvSpPr>
          <p:spPr>
            <a:xfrm>
              <a:off x="5691022" y="810700"/>
              <a:ext cx="214144" cy="224377"/>
            </a:xfrm>
            <a:custGeom>
              <a:avLst/>
              <a:gdLst/>
              <a:ahLst/>
              <a:cxnLst/>
              <a:rect l="l" t="t" r="r" b="b"/>
              <a:pathLst>
                <a:path w="10149" h="10634" extrusionOk="0">
                  <a:moveTo>
                    <a:pt x="5126" y="0"/>
                  </a:moveTo>
                  <a:cubicBezTo>
                    <a:pt x="3904" y="0"/>
                    <a:pt x="2662" y="537"/>
                    <a:pt x="1767" y="1704"/>
                  </a:cubicBezTo>
                  <a:cubicBezTo>
                    <a:pt x="1767" y="1704"/>
                    <a:pt x="728" y="3218"/>
                    <a:pt x="893" y="5119"/>
                  </a:cubicBezTo>
                  <a:cubicBezTo>
                    <a:pt x="893" y="5119"/>
                    <a:pt x="0" y="7229"/>
                    <a:pt x="203" y="7487"/>
                  </a:cubicBezTo>
                  <a:cubicBezTo>
                    <a:pt x="405" y="7746"/>
                    <a:pt x="994" y="7821"/>
                    <a:pt x="994" y="7821"/>
                  </a:cubicBezTo>
                  <a:cubicBezTo>
                    <a:pt x="994" y="7821"/>
                    <a:pt x="592" y="10081"/>
                    <a:pt x="1108" y="10415"/>
                  </a:cubicBezTo>
                  <a:cubicBezTo>
                    <a:pt x="1346" y="10568"/>
                    <a:pt x="1825" y="10634"/>
                    <a:pt x="2410" y="10634"/>
                  </a:cubicBezTo>
                  <a:cubicBezTo>
                    <a:pt x="3095" y="10634"/>
                    <a:pt x="3923" y="10544"/>
                    <a:pt x="4673" y="10401"/>
                  </a:cubicBezTo>
                  <a:cubicBezTo>
                    <a:pt x="6063" y="10135"/>
                    <a:pt x="7222" y="9123"/>
                    <a:pt x="7374" y="7944"/>
                  </a:cubicBezTo>
                  <a:cubicBezTo>
                    <a:pt x="7527" y="6765"/>
                    <a:pt x="10148" y="4148"/>
                    <a:pt x="8624" y="1867"/>
                  </a:cubicBezTo>
                  <a:cubicBezTo>
                    <a:pt x="7821" y="665"/>
                    <a:pt x="6486" y="0"/>
                    <a:pt x="5126" y="0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3"/>
            <p:cNvSpPr/>
            <p:nvPr/>
          </p:nvSpPr>
          <p:spPr>
            <a:xfrm>
              <a:off x="5650616" y="780928"/>
              <a:ext cx="251217" cy="227711"/>
            </a:xfrm>
            <a:custGeom>
              <a:avLst/>
              <a:gdLst/>
              <a:ahLst/>
              <a:cxnLst/>
              <a:rect l="l" t="t" r="r" b="b"/>
              <a:pathLst>
                <a:path w="11906" h="10792" extrusionOk="0">
                  <a:moveTo>
                    <a:pt x="1869" y="1"/>
                  </a:moveTo>
                  <a:cubicBezTo>
                    <a:pt x="1033" y="1"/>
                    <a:pt x="0" y="999"/>
                    <a:pt x="855" y="1960"/>
                  </a:cubicBezTo>
                  <a:cubicBezTo>
                    <a:pt x="1450" y="2629"/>
                    <a:pt x="2068" y="2734"/>
                    <a:pt x="2396" y="2734"/>
                  </a:cubicBezTo>
                  <a:cubicBezTo>
                    <a:pt x="2544" y="2734"/>
                    <a:pt x="2633" y="2712"/>
                    <a:pt x="2633" y="2712"/>
                  </a:cubicBezTo>
                  <a:lnTo>
                    <a:pt x="2633" y="2712"/>
                  </a:lnTo>
                  <a:cubicBezTo>
                    <a:pt x="2633" y="2712"/>
                    <a:pt x="1349" y="3596"/>
                    <a:pt x="2273" y="4140"/>
                  </a:cubicBezTo>
                  <a:cubicBezTo>
                    <a:pt x="2456" y="4247"/>
                    <a:pt x="2639" y="4290"/>
                    <a:pt x="2815" y="4290"/>
                  </a:cubicBezTo>
                  <a:cubicBezTo>
                    <a:pt x="3527" y="4290"/>
                    <a:pt x="4118" y="3583"/>
                    <a:pt x="4118" y="3583"/>
                  </a:cubicBezTo>
                  <a:lnTo>
                    <a:pt x="4118" y="3583"/>
                  </a:lnTo>
                  <a:cubicBezTo>
                    <a:pt x="4118" y="3583"/>
                    <a:pt x="3924" y="4289"/>
                    <a:pt x="4417" y="4438"/>
                  </a:cubicBezTo>
                  <a:cubicBezTo>
                    <a:pt x="4454" y="4449"/>
                    <a:pt x="4490" y="4454"/>
                    <a:pt x="4524" y="4454"/>
                  </a:cubicBezTo>
                  <a:cubicBezTo>
                    <a:pt x="4952" y="4454"/>
                    <a:pt x="5203" y="3677"/>
                    <a:pt x="5203" y="3677"/>
                  </a:cubicBezTo>
                  <a:cubicBezTo>
                    <a:pt x="5203" y="3677"/>
                    <a:pt x="6256" y="5639"/>
                    <a:pt x="6591" y="5782"/>
                  </a:cubicBezTo>
                  <a:cubicBezTo>
                    <a:pt x="6926" y="5923"/>
                    <a:pt x="7011" y="6009"/>
                    <a:pt x="7242" y="6108"/>
                  </a:cubicBezTo>
                  <a:cubicBezTo>
                    <a:pt x="7474" y="6206"/>
                    <a:pt x="7257" y="7813"/>
                    <a:pt x="7257" y="7813"/>
                  </a:cubicBezTo>
                  <a:cubicBezTo>
                    <a:pt x="7257" y="7813"/>
                    <a:pt x="7816" y="7993"/>
                    <a:pt x="8072" y="7993"/>
                  </a:cubicBezTo>
                  <a:cubicBezTo>
                    <a:pt x="8137" y="7993"/>
                    <a:pt x="8182" y="7982"/>
                    <a:pt x="8195" y="7953"/>
                  </a:cubicBezTo>
                  <a:cubicBezTo>
                    <a:pt x="8255" y="7810"/>
                    <a:pt x="8243" y="6256"/>
                    <a:pt x="8243" y="6256"/>
                  </a:cubicBezTo>
                  <a:cubicBezTo>
                    <a:pt x="8243" y="6256"/>
                    <a:pt x="8250" y="6256"/>
                    <a:pt x="8262" y="6256"/>
                  </a:cubicBezTo>
                  <a:cubicBezTo>
                    <a:pt x="8416" y="6256"/>
                    <a:pt x="9450" y="6304"/>
                    <a:pt x="9440" y="7593"/>
                  </a:cubicBezTo>
                  <a:cubicBezTo>
                    <a:pt x="9429" y="8984"/>
                    <a:pt x="9210" y="10010"/>
                    <a:pt x="9518" y="10249"/>
                  </a:cubicBezTo>
                  <a:cubicBezTo>
                    <a:pt x="9825" y="10489"/>
                    <a:pt x="10185" y="10699"/>
                    <a:pt x="10213" y="10786"/>
                  </a:cubicBezTo>
                  <a:cubicBezTo>
                    <a:pt x="10214" y="10790"/>
                    <a:pt x="10216" y="10791"/>
                    <a:pt x="10219" y="10791"/>
                  </a:cubicBezTo>
                  <a:cubicBezTo>
                    <a:pt x="10288" y="10791"/>
                    <a:pt x="10857" y="9796"/>
                    <a:pt x="10452" y="9509"/>
                  </a:cubicBezTo>
                  <a:cubicBezTo>
                    <a:pt x="10452" y="9509"/>
                    <a:pt x="10016" y="8990"/>
                    <a:pt x="10747" y="8145"/>
                  </a:cubicBezTo>
                  <a:cubicBezTo>
                    <a:pt x="11477" y="7299"/>
                    <a:pt x="11905" y="4777"/>
                    <a:pt x="10835" y="3141"/>
                  </a:cubicBezTo>
                  <a:lnTo>
                    <a:pt x="10835" y="3141"/>
                  </a:lnTo>
                  <a:cubicBezTo>
                    <a:pt x="10835" y="3141"/>
                    <a:pt x="11193" y="3456"/>
                    <a:pt x="11442" y="3456"/>
                  </a:cubicBezTo>
                  <a:cubicBezTo>
                    <a:pt x="11532" y="3456"/>
                    <a:pt x="11608" y="3414"/>
                    <a:pt x="11647" y="3302"/>
                  </a:cubicBezTo>
                  <a:cubicBezTo>
                    <a:pt x="11772" y="2944"/>
                    <a:pt x="11321" y="2365"/>
                    <a:pt x="10849" y="2365"/>
                  </a:cubicBezTo>
                  <a:cubicBezTo>
                    <a:pt x="10761" y="2365"/>
                    <a:pt x="10674" y="2385"/>
                    <a:pt x="10589" y="2429"/>
                  </a:cubicBezTo>
                  <a:cubicBezTo>
                    <a:pt x="10589" y="2429"/>
                    <a:pt x="11005" y="1633"/>
                    <a:pt x="10606" y="1403"/>
                  </a:cubicBezTo>
                  <a:cubicBezTo>
                    <a:pt x="10558" y="1375"/>
                    <a:pt x="10512" y="1363"/>
                    <a:pt x="10469" y="1363"/>
                  </a:cubicBezTo>
                  <a:cubicBezTo>
                    <a:pt x="10159" y="1363"/>
                    <a:pt x="9997" y="1996"/>
                    <a:pt x="9997" y="1996"/>
                  </a:cubicBezTo>
                  <a:cubicBezTo>
                    <a:pt x="9997" y="1996"/>
                    <a:pt x="8358" y="568"/>
                    <a:pt x="7516" y="568"/>
                  </a:cubicBezTo>
                  <a:cubicBezTo>
                    <a:pt x="7484" y="568"/>
                    <a:pt x="7454" y="570"/>
                    <a:pt x="7425" y="574"/>
                  </a:cubicBezTo>
                  <a:cubicBezTo>
                    <a:pt x="6617" y="690"/>
                    <a:pt x="7419" y="1089"/>
                    <a:pt x="7419" y="1089"/>
                  </a:cubicBezTo>
                  <a:cubicBezTo>
                    <a:pt x="7419" y="1089"/>
                    <a:pt x="6405" y="661"/>
                    <a:pt x="5287" y="661"/>
                  </a:cubicBezTo>
                  <a:cubicBezTo>
                    <a:pt x="4969" y="661"/>
                    <a:pt x="4642" y="696"/>
                    <a:pt x="4328" y="785"/>
                  </a:cubicBezTo>
                  <a:cubicBezTo>
                    <a:pt x="4119" y="845"/>
                    <a:pt x="3937" y="870"/>
                    <a:pt x="3777" y="870"/>
                  </a:cubicBezTo>
                  <a:cubicBezTo>
                    <a:pt x="2846" y="870"/>
                    <a:pt x="2614" y="20"/>
                    <a:pt x="1897" y="1"/>
                  </a:cubicBezTo>
                  <a:cubicBezTo>
                    <a:pt x="1888" y="1"/>
                    <a:pt x="1879" y="1"/>
                    <a:pt x="18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3"/>
            <p:cNvSpPr/>
            <p:nvPr/>
          </p:nvSpPr>
          <p:spPr>
            <a:xfrm>
              <a:off x="5820935" y="903034"/>
              <a:ext cx="46420" cy="59397"/>
            </a:xfrm>
            <a:custGeom>
              <a:avLst/>
              <a:gdLst/>
              <a:ahLst/>
              <a:cxnLst/>
              <a:rect l="l" t="t" r="r" b="b"/>
              <a:pathLst>
                <a:path w="2200" h="2815" extrusionOk="0">
                  <a:moveTo>
                    <a:pt x="923" y="0"/>
                  </a:moveTo>
                  <a:cubicBezTo>
                    <a:pt x="488" y="0"/>
                    <a:pt x="156" y="395"/>
                    <a:pt x="156" y="395"/>
                  </a:cubicBezTo>
                  <a:lnTo>
                    <a:pt x="1" y="2450"/>
                  </a:lnTo>
                  <a:cubicBezTo>
                    <a:pt x="49" y="2667"/>
                    <a:pt x="236" y="2815"/>
                    <a:pt x="446" y="2815"/>
                  </a:cubicBezTo>
                  <a:cubicBezTo>
                    <a:pt x="625" y="2815"/>
                    <a:pt x="820" y="2708"/>
                    <a:pt x="959" y="2445"/>
                  </a:cubicBezTo>
                  <a:cubicBezTo>
                    <a:pt x="1261" y="1875"/>
                    <a:pt x="2199" y="949"/>
                    <a:pt x="1514" y="273"/>
                  </a:cubicBezTo>
                  <a:cubicBezTo>
                    <a:pt x="1310" y="71"/>
                    <a:pt x="1107" y="0"/>
                    <a:pt x="923" y="0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3"/>
            <p:cNvSpPr/>
            <p:nvPr/>
          </p:nvSpPr>
          <p:spPr>
            <a:xfrm>
              <a:off x="5910441" y="1155094"/>
              <a:ext cx="142509" cy="183042"/>
            </a:xfrm>
            <a:custGeom>
              <a:avLst/>
              <a:gdLst/>
              <a:ahLst/>
              <a:cxnLst/>
              <a:rect l="l" t="t" r="r" b="b"/>
              <a:pathLst>
                <a:path w="6754" h="8675" extrusionOk="0">
                  <a:moveTo>
                    <a:pt x="2962" y="0"/>
                  </a:moveTo>
                  <a:cubicBezTo>
                    <a:pt x="2962" y="0"/>
                    <a:pt x="1" y="878"/>
                    <a:pt x="893" y="3842"/>
                  </a:cubicBezTo>
                  <a:cubicBezTo>
                    <a:pt x="893" y="3842"/>
                    <a:pt x="3746" y="8674"/>
                    <a:pt x="4821" y="8674"/>
                  </a:cubicBezTo>
                  <a:cubicBezTo>
                    <a:pt x="4826" y="8674"/>
                    <a:pt x="4832" y="8674"/>
                    <a:pt x="4837" y="8674"/>
                  </a:cubicBezTo>
                  <a:cubicBezTo>
                    <a:pt x="5900" y="8622"/>
                    <a:pt x="6754" y="7109"/>
                    <a:pt x="6634" y="5757"/>
                  </a:cubicBezTo>
                  <a:cubicBezTo>
                    <a:pt x="6514" y="4405"/>
                    <a:pt x="2962" y="0"/>
                    <a:pt x="2962" y="0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3"/>
            <p:cNvSpPr/>
            <p:nvPr/>
          </p:nvSpPr>
          <p:spPr>
            <a:xfrm>
              <a:off x="5830282" y="1083143"/>
              <a:ext cx="160993" cy="153017"/>
            </a:xfrm>
            <a:custGeom>
              <a:avLst/>
              <a:gdLst/>
              <a:ahLst/>
              <a:cxnLst/>
              <a:rect l="l" t="t" r="r" b="b"/>
              <a:pathLst>
                <a:path w="7630" h="7252" extrusionOk="0">
                  <a:moveTo>
                    <a:pt x="4060" y="0"/>
                  </a:moveTo>
                  <a:cubicBezTo>
                    <a:pt x="2457" y="0"/>
                    <a:pt x="0" y="1649"/>
                    <a:pt x="993" y="3444"/>
                  </a:cubicBezTo>
                  <a:cubicBezTo>
                    <a:pt x="993" y="3444"/>
                    <a:pt x="2523" y="5944"/>
                    <a:pt x="4692" y="7252"/>
                  </a:cubicBezTo>
                  <a:cubicBezTo>
                    <a:pt x="4692" y="7252"/>
                    <a:pt x="7207" y="5882"/>
                    <a:pt x="7629" y="4641"/>
                  </a:cubicBezTo>
                  <a:cubicBezTo>
                    <a:pt x="7629" y="4641"/>
                    <a:pt x="6042" y="440"/>
                    <a:pt x="4518" y="53"/>
                  </a:cubicBezTo>
                  <a:cubicBezTo>
                    <a:pt x="4377" y="17"/>
                    <a:pt x="4223" y="0"/>
                    <a:pt x="40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3"/>
            <p:cNvSpPr/>
            <p:nvPr/>
          </p:nvSpPr>
          <p:spPr>
            <a:xfrm>
              <a:off x="5993048" y="1250593"/>
              <a:ext cx="94887" cy="255985"/>
            </a:xfrm>
            <a:custGeom>
              <a:avLst/>
              <a:gdLst/>
              <a:ahLst/>
              <a:cxnLst/>
              <a:rect l="l" t="t" r="r" b="b"/>
              <a:pathLst>
                <a:path w="4497" h="12132" extrusionOk="0">
                  <a:moveTo>
                    <a:pt x="1571" y="1"/>
                  </a:moveTo>
                  <a:cubicBezTo>
                    <a:pt x="1571" y="1"/>
                    <a:pt x="1" y="3252"/>
                    <a:pt x="289" y="3536"/>
                  </a:cubicBezTo>
                  <a:cubicBezTo>
                    <a:pt x="289" y="3536"/>
                    <a:pt x="2172" y="11099"/>
                    <a:pt x="2549" y="11786"/>
                  </a:cubicBezTo>
                  <a:cubicBezTo>
                    <a:pt x="2682" y="12028"/>
                    <a:pt x="2842" y="12131"/>
                    <a:pt x="3010" y="12131"/>
                  </a:cubicBezTo>
                  <a:cubicBezTo>
                    <a:pt x="3317" y="12131"/>
                    <a:pt x="3647" y="11782"/>
                    <a:pt x="3865" y="11301"/>
                  </a:cubicBezTo>
                  <a:cubicBezTo>
                    <a:pt x="4497" y="9914"/>
                    <a:pt x="3140" y="2693"/>
                    <a:pt x="3237" y="1702"/>
                  </a:cubicBezTo>
                  <a:cubicBezTo>
                    <a:pt x="3335" y="711"/>
                    <a:pt x="1571" y="1"/>
                    <a:pt x="1571" y="1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3"/>
            <p:cNvSpPr/>
            <p:nvPr/>
          </p:nvSpPr>
          <p:spPr>
            <a:xfrm>
              <a:off x="6041282" y="1476701"/>
              <a:ext cx="80771" cy="75876"/>
            </a:xfrm>
            <a:custGeom>
              <a:avLst/>
              <a:gdLst/>
              <a:ahLst/>
              <a:cxnLst/>
              <a:rect l="l" t="t" r="r" b="b"/>
              <a:pathLst>
                <a:path w="3828" h="3596" extrusionOk="0">
                  <a:moveTo>
                    <a:pt x="775" y="0"/>
                  </a:moveTo>
                  <a:cubicBezTo>
                    <a:pt x="507" y="0"/>
                    <a:pt x="181" y="62"/>
                    <a:pt x="0" y="323"/>
                  </a:cubicBezTo>
                  <a:cubicBezTo>
                    <a:pt x="0" y="323"/>
                    <a:pt x="559" y="3029"/>
                    <a:pt x="714" y="3397"/>
                  </a:cubicBezTo>
                  <a:cubicBezTo>
                    <a:pt x="769" y="3527"/>
                    <a:pt x="980" y="3595"/>
                    <a:pt x="1264" y="3595"/>
                  </a:cubicBezTo>
                  <a:cubicBezTo>
                    <a:pt x="1780" y="3595"/>
                    <a:pt x="2537" y="3372"/>
                    <a:pt x="3043" y="2897"/>
                  </a:cubicBezTo>
                  <a:cubicBezTo>
                    <a:pt x="3827" y="2159"/>
                    <a:pt x="1210" y="50"/>
                    <a:pt x="1210" y="50"/>
                  </a:cubicBezTo>
                  <a:cubicBezTo>
                    <a:pt x="1210" y="50"/>
                    <a:pt x="1016" y="0"/>
                    <a:pt x="775" y="0"/>
                  </a:cubicBezTo>
                  <a:close/>
                </a:path>
              </a:pathLst>
            </a:custGeom>
            <a:solidFill>
              <a:srgbClr val="F9BE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3"/>
            <p:cNvSpPr/>
            <p:nvPr/>
          </p:nvSpPr>
          <p:spPr>
            <a:xfrm>
              <a:off x="6089622" y="1529176"/>
              <a:ext cx="51041" cy="29413"/>
            </a:xfrm>
            <a:custGeom>
              <a:avLst/>
              <a:gdLst/>
              <a:ahLst/>
              <a:cxnLst/>
              <a:rect l="l" t="t" r="r" b="b"/>
              <a:pathLst>
                <a:path w="2419" h="1394" extrusionOk="0">
                  <a:moveTo>
                    <a:pt x="629" y="0"/>
                  </a:moveTo>
                  <a:cubicBezTo>
                    <a:pt x="307" y="0"/>
                    <a:pt x="0" y="340"/>
                    <a:pt x="0" y="340"/>
                  </a:cubicBezTo>
                  <a:cubicBezTo>
                    <a:pt x="0" y="340"/>
                    <a:pt x="731" y="832"/>
                    <a:pt x="1002" y="1096"/>
                  </a:cubicBezTo>
                  <a:cubicBezTo>
                    <a:pt x="1272" y="1361"/>
                    <a:pt x="1797" y="1376"/>
                    <a:pt x="1797" y="1376"/>
                  </a:cubicBezTo>
                  <a:cubicBezTo>
                    <a:pt x="1797" y="1376"/>
                    <a:pt x="1930" y="1394"/>
                    <a:pt x="2066" y="1394"/>
                  </a:cubicBezTo>
                  <a:cubicBezTo>
                    <a:pt x="2239" y="1394"/>
                    <a:pt x="2418" y="1366"/>
                    <a:pt x="2345" y="1239"/>
                  </a:cubicBezTo>
                  <a:cubicBezTo>
                    <a:pt x="2213" y="1011"/>
                    <a:pt x="1707" y="953"/>
                    <a:pt x="1707" y="953"/>
                  </a:cubicBezTo>
                  <a:cubicBezTo>
                    <a:pt x="1548" y="805"/>
                    <a:pt x="1296" y="727"/>
                    <a:pt x="1296" y="727"/>
                  </a:cubicBezTo>
                  <a:cubicBezTo>
                    <a:pt x="1216" y="415"/>
                    <a:pt x="748" y="17"/>
                    <a:pt x="748" y="17"/>
                  </a:cubicBezTo>
                  <a:cubicBezTo>
                    <a:pt x="708" y="5"/>
                    <a:pt x="668" y="0"/>
                    <a:pt x="629" y="0"/>
                  </a:cubicBezTo>
                  <a:close/>
                </a:path>
              </a:pathLst>
            </a:custGeom>
            <a:solidFill>
              <a:srgbClr val="F9BE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3"/>
            <p:cNvSpPr/>
            <p:nvPr/>
          </p:nvSpPr>
          <p:spPr>
            <a:xfrm>
              <a:off x="6067911" y="1541520"/>
              <a:ext cx="58890" cy="43888"/>
            </a:xfrm>
            <a:custGeom>
              <a:avLst/>
              <a:gdLst/>
              <a:ahLst/>
              <a:cxnLst/>
              <a:rect l="l" t="t" r="r" b="b"/>
              <a:pathLst>
                <a:path w="2791" h="2080" extrusionOk="0">
                  <a:moveTo>
                    <a:pt x="624" y="0"/>
                  </a:moveTo>
                  <a:cubicBezTo>
                    <a:pt x="361" y="0"/>
                    <a:pt x="19" y="89"/>
                    <a:pt x="0" y="285"/>
                  </a:cubicBezTo>
                  <a:cubicBezTo>
                    <a:pt x="0" y="285"/>
                    <a:pt x="695" y="1157"/>
                    <a:pt x="751" y="1258"/>
                  </a:cubicBezTo>
                  <a:cubicBezTo>
                    <a:pt x="806" y="1358"/>
                    <a:pt x="1643" y="1900"/>
                    <a:pt x="1896" y="1971"/>
                  </a:cubicBezTo>
                  <a:cubicBezTo>
                    <a:pt x="2035" y="2009"/>
                    <a:pt x="2279" y="2079"/>
                    <a:pt x="2475" y="2079"/>
                  </a:cubicBezTo>
                  <a:cubicBezTo>
                    <a:pt x="2634" y="2079"/>
                    <a:pt x="2762" y="2033"/>
                    <a:pt x="2776" y="1885"/>
                  </a:cubicBezTo>
                  <a:cubicBezTo>
                    <a:pt x="2791" y="1747"/>
                    <a:pt x="2200" y="1670"/>
                    <a:pt x="2200" y="1670"/>
                  </a:cubicBezTo>
                  <a:cubicBezTo>
                    <a:pt x="2200" y="1670"/>
                    <a:pt x="1442" y="999"/>
                    <a:pt x="1303" y="953"/>
                  </a:cubicBezTo>
                  <a:cubicBezTo>
                    <a:pt x="1303" y="953"/>
                    <a:pt x="1036" y="58"/>
                    <a:pt x="781" y="13"/>
                  </a:cubicBezTo>
                  <a:cubicBezTo>
                    <a:pt x="735" y="4"/>
                    <a:pt x="681" y="0"/>
                    <a:pt x="624" y="0"/>
                  </a:cubicBezTo>
                  <a:close/>
                </a:path>
              </a:pathLst>
            </a:custGeom>
            <a:solidFill>
              <a:srgbClr val="F9BE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3"/>
            <p:cNvSpPr/>
            <p:nvPr/>
          </p:nvSpPr>
          <p:spPr>
            <a:xfrm>
              <a:off x="6079157" y="1531919"/>
              <a:ext cx="58911" cy="43909"/>
            </a:xfrm>
            <a:custGeom>
              <a:avLst/>
              <a:gdLst/>
              <a:ahLst/>
              <a:cxnLst/>
              <a:rect l="l" t="t" r="r" b="b"/>
              <a:pathLst>
                <a:path w="2792" h="2081" extrusionOk="0">
                  <a:moveTo>
                    <a:pt x="628" y="1"/>
                  </a:moveTo>
                  <a:cubicBezTo>
                    <a:pt x="364" y="1"/>
                    <a:pt x="21" y="89"/>
                    <a:pt x="1" y="285"/>
                  </a:cubicBezTo>
                  <a:cubicBezTo>
                    <a:pt x="1" y="285"/>
                    <a:pt x="697" y="1158"/>
                    <a:pt x="752" y="1258"/>
                  </a:cubicBezTo>
                  <a:cubicBezTo>
                    <a:pt x="807" y="1359"/>
                    <a:pt x="1645" y="1902"/>
                    <a:pt x="1896" y="1971"/>
                  </a:cubicBezTo>
                  <a:cubicBezTo>
                    <a:pt x="2036" y="2010"/>
                    <a:pt x="2280" y="2081"/>
                    <a:pt x="2477" y="2081"/>
                  </a:cubicBezTo>
                  <a:cubicBezTo>
                    <a:pt x="2636" y="2081"/>
                    <a:pt x="2764" y="2034"/>
                    <a:pt x="2778" y="1887"/>
                  </a:cubicBezTo>
                  <a:cubicBezTo>
                    <a:pt x="2791" y="1747"/>
                    <a:pt x="2202" y="1671"/>
                    <a:pt x="2202" y="1671"/>
                  </a:cubicBezTo>
                  <a:cubicBezTo>
                    <a:pt x="2202" y="1671"/>
                    <a:pt x="1444" y="1000"/>
                    <a:pt x="1304" y="954"/>
                  </a:cubicBezTo>
                  <a:cubicBezTo>
                    <a:pt x="1304" y="954"/>
                    <a:pt x="1037" y="59"/>
                    <a:pt x="783" y="13"/>
                  </a:cubicBezTo>
                  <a:cubicBezTo>
                    <a:pt x="737" y="5"/>
                    <a:pt x="684" y="1"/>
                    <a:pt x="628" y="1"/>
                  </a:cubicBezTo>
                  <a:close/>
                </a:path>
              </a:pathLst>
            </a:custGeom>
            <a:solidFill>
              <a:srgbClr val="F9BE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3"/>
            <p:cNvSpPr/>
            <p:nvPr/>
          </p:nvSpPr>
          <p:spPr>
            <a:xfrm>
              <a:off x="6057656" y="1544980"/>
              <a:ext cx="50893" cy="47011"/>
            </a:xfrm>
            <a:custGeom>
              <a:avLst/>
              <a:gdLst/>
              <a:ahLst/>
              <a:cxnLst/>
              <a:rect l="l" t="t" r="r" b="b"/>
              <a:pathLst>
                <a:path w="2412" h="2228" extrusionOk="0">
                  <a:moveTo>
                    <a:pt x="607" y="0"/>
                  </a:moveTo>
                  <a:cubicBezTo>
                    <a:pt x="367" y="0"/>
                    <a:pt x="1" y="241"/>
                    <a:pt x="1" y="241"/>
                  </a:cubicBezTo>
                  <a:lnTo>
                    <a:pt x="697" y="1548"/>
                  </a:lnTo>
                  <a:cubicBezTo>
                    <a:pt x="697" y="1548"/>
                    <a:pt x="1365" y="2189"/>
                    <a:pt x="1502" y="2199"/>
                  </a:cubicBezTo>
                  <a:cubicBezTo>
                    <a:pt x="1576" y="2203"/>
                    <a:pt x="1780" y="2228"/>
                    <a:pt x="1966" y="2228"/>
                  </a:cubicBezTo>
                  <a:cubicBezTo>
                    <a:pt x="2127" y="2228"/>
                    <a:pt x="2276" y="2210"/>
                    <a:pt x="2319" y="2146"/>
                  </a:cubicBezTo>
                  <a:cubicBezTo>
                    <a:pt x="2411" y="2009"/>
                    <a:pt x="1701" y="1795"/>
                    <a:pt x="1701" y="1795"/>
                  </a:cubicBezTo>
                  <a:cubicBezTo>
                    <a:pt x="1701" y="1795"/>
                    <a:pt x="1089" y="1378"/>
                    <a:pt x="1139" y="1340"/>
                  </a:cubicBezTo>
                  <a:cubicBezTo>
                    <a:pt x="1189" y="1302"/>
                    <a:pt x="935" y="176"/>
                    <a:pt x="733" y="34"/>
                  </a:cubicBezTo>
                  <a:cubicBezTo>
                    <a:pt x="699" y="10"/>
                    <a:pt x="655" y="0"/>
                    <a:pt x="607" y="0"/>
                  </a:cubicBezTo>
                  <a:close/>
                </a:path>
              </a:pathLst>
            </a:custGeom>
            <a:solidFill>
              <a:srgbClr val="F9BE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3"/>
            <p:cNvSpPr/>
            <p:nvPr/>
          </p:nvSpPr>
          <p:spPr>
            <a:xfrm>
              <a:off x="5457277" y="1402576"/>
              <a:ext cx="481375" cy="154178"/>
            </a:xfrm>
            <a:custGeom>
              <a:avLst/>
              <a:gdLst/>
              <a:ahLst/>
              <a:cxnLst/>
              <a:rect l="l" t="t" r="r" b="b"/>
              <a:pathLst>
                <a:path w="22814" h="7307" extrusionOk="0">
                  <a:moveTo>
                    <a:pt x="6436" y="1"/>
                  </a:moveTo>
                  <a:cubicBezTo>
                    <a:pt x="1384" y="1"/>
                    <a:pt x="1" y="2874"/>
                    <a:pt x="791" y="4206"/>
                  </a:cubicBezTo>
                  <a:cubicBezTo>
                    <a:pt x="1580" y="5537"/>
                    <a:pt x="11779" y="7307"/>
                    <a:pt x="16979" y="7307"/>
                  </a:cubicBezTo>
                  <a:cubicBezTo>
                    <a:pt x="17449" y="7307"/>
                    <a:pt x="17877" y="7293"/>
                    <a:pt x="18255" y="7262"/>
                  </a:cubicBezTo>
                  <a:cubicBezTo>
                    <a:pt x="22813" y="6893"/>
                    <a:pt x="21588" y="2004"/>
                    <a:pt x="21588" y="2004"/>
                  </a:cubicBezTo>
                  <a:cubicBezTo>
                    <a:pt x="19870" y="1254"/>
                    <a:pt x="14126" y="676"/>
                    <a:pt x="7888" y="73"/>
                  </a:cubicBezTo>
                  <a:cubicBezTo>
                    <a:pt x="7374" y="24"/>
                    <a:pt x="6890" y="1"/>
                    <a:pt x="64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3"/>
            <p:cNvSpPr/>
            <p:nvPr/>
          </p:nvSpPr>
          <p:spPr>
            <a:xfrm>
              <a:off x="5175001" y="685894"/>
              <a:ext cx="30553" cy="32114"/>
            </a:xfrm>
            <a:custGeom>
              <a:avLst/>
              <a:gdLst/>
              <a:ahLst/>
              <a:cxnLst/>
              <a:rect l="l" t="t" r="r" b="b"/>
              <a:pathLst>
                <a:path w="1448" h="1522" extrusionOk="0">
                  <a:moveTo>
                    <a:pt x="951" y="0"/>
                  </a:moveTo>
                  <a:cubicBezTo>
                    <a:pt x="818" y="0"/>
                    <a:pt x="223" y="53"/>
                    <a:pt x="24" y="975"/>
                  </a:cubicBezTo>
                  <a:lnTo>
                    <a:pt x="248" y="845"/>
                  </a:lnTo>
                  <a:lnTo>
                    <a:pt x="1" y="1521"/>
                  </a:lnTo>
                  <a:cubicBezTo>
                    <a:pt x="1" y="1521"/>
                    <a:pt x="459" y="1409"/>
                    <a:pt x="703" y="1028"/>
                  </a:cubicBezTo>
                  <a:lnTo>
                    <a:pt x="703" y="1028"/>
                  </a:lnTo>
                  <a:lnTo>
                    <a:pt x="619" y="1424"/>
                  </a:lnTo>
                  <a:cubicBezTo>
                    <a:pt x="619" y="1424"/>
                    <a:pt x="1447" y="598"/>
                    <a:pt x="1311" y="290"/>
                  </a:cubicBezTo>
                  <a:cubicBezTo>
                    <a:pt x="1190" y="16"/>
                    <a:pt x="1019" y="1"/>
                    <a:pt x="984" y="1"/>
                  </a:cubicBezTo>
                  <a:cubicBezTo>
                    <a:pt x="980" y="1"/>
                    <a:pt x="977" y="1"/>
                    <a:pt x="977" y="1"/>
                  </a:cubicBezTo>
                  <a:cubicBezTo>
                    <a:pt x="977" y="1"/>
                    <a:pt x="968" y="0"/>
                    <a:pt x="951" y="0"/>
                  </a:cubicBezTo>
                  <a:close/>
                </a:path>
              </a:pathLst>
            </a:custGeom>
            <a:solidFill>
              <a:srgbClr val="174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3"/>
            <p:cNvSpPr/>
            <p:nvPr/>
          </p:nvSpPr>
          <p:spPr>
            <a:xfrm>
              <a:off x="5173418" y="590901"/>
              <a:ext cx="335068" cy="271873"/>
            </a:xfrm>
            <a:custGeom>
              <a:avLst/>
              <a:gdLst/>
              <a:ahLst/>
              <a:cxnLst/>
              <a:rect l="l" t="t" r="r" b="b"/>
              <a:pathLst>
                <a:path w="15880" h="12885" extrusionOk="0">
                  <a:moveTo>
                    <a:pt x="0" y="1"/>
                  </a:moveTo>
                  <a:cubicBezTo>
                    <a:pt x="0" y="1"/>
                    <a:pt x="5399" y="7922"/>
                    <a:pt x="5601" y="8208"/>
                  </a:cubicBezTo>
                  <a:cubicBezTo>
                    <a:pt x="5800" y="8492"/>
                    <a:pt x="15625" y="12884"/>
                    <a:pt x="15821" y="12884"/>
                  </a:cubicBezTo>
                  <a:cubicBezTo>
                    <a:pt x="15822" y="12884"/>
                    <a:pt x="15823" y="12884"/>
                    <a:pt x="15824" y="12884"/>
                  </a:cubicBezTo>
                  <a:cubicBezTo>
                    <a:pt x="15880" y="12819"/>
                    <a:pt x="11331" y="4174"/>
                    <a:pt x="10689" y="3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103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3"/>
            <p:cNvSpPr/>
            <p:nvPr/>
          </p:nvSpPr>
          <p:spPr>
            <a:xfrm>
              <a:off x="5214289" y="709758"/>
              <a:ext cx="158123" cy="133795"/>
            </a:xfrm>
            <a:custGeom>
              <a:avLst/>
              <a:gdLst/>
              <a:ahLst/>
              <a:cxnLst/>
              <a:rect l="l" t="t" r="r" b="b"/>
              <a:pathLst>
                <a:path w="7494" h="6341" extrusionOk="0">
                  <a:moveTo>
                    <a:pt x="1232" y="0"/>
                  </a:moveTo>
                  <a:cubicBezTo>
                    <a:pt x="925" y="0"/>
                    <a:pt x="630" y="51"/>
                    <a:pt x="354" y="166"/>
                  </a:cubicBezTo>
                  <a:cubicBezTo>
                    <a:pt x="354" y="166"/>
                    <a:pt x="0" y="1095"/>
                    <a:pt x="3456" y="3856"/>
                  </a:cubicBezTo>
                  <a:cubicBezTo>
                    <a:pt x="6324" y="6146"/>
                    <a:pt x="7212" y="6341"/>
                    <a:pt x="7431" y="6341"/>
                  </a:cubicBezTo>
                  <a:cubicBezTo>
                    <a:pt x="7476" y="6341"/>
                    <a:pt x="7493" y="6332"/>
                    <a:pt x="7493" y="6332"/>
                  </a:cubicBezTo>
                  <a:cubicBezTo>
                    <a:pt x="7493" y="6332"/>
                    <a:pt x="7099" y="3408"/>
                    <a:pt x="5877" y="2353"/>
                  </a:cubicBezTo>
                  <a:cubicBezTo>
                    <a:pt x="4847" y="1463"/>
                    <a:pt x="2877" y="0"/>
                    <a:pt x="1232" y="0"/>
                  </a:cubicBezTo>
                  <a:close/>
                </a:path>
              </a:pathLst>
            </a:custGeom>
            <a:solidFill>
              <a:srgbClr val="103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3"/>
            <p:cNvSpPr/>
            <p:nvPr/>
          </p:nvSpPr>
          <p:spPr>
            <a:xfrm>
              <a:off x="5202009" y="618395"/>
              <a:ext cx="52602" cy="68343"/>
            </a:xfrm>
            <a:custGeom>
              <a:avLst/>
              <a:gdLst/>
              <a:ahLst/>
              <a:cxnLst/>
              <a:rect l="l" t="t" r="r" b="b"/>
              <a:pathLst>
                <a:path w="2493" h="3239" fill="none" extrusionOk="0">
                  <a:moveTo>
                    <a:pt x="2492" y="0"/>
                  </a:moveTo>
                  <a:lnTo>
                    <a:pt x="0" y="3239"/>
                  </a:lnTo>
                </a:path>
              </a:pathLst>
            </a:custGeom>
            <a:noFill/>
            <a:ln w="10625" cap="rnd" cmpd="sng">
              <a:solidFill>
                <a:srgbClr val="174859"/>
              </a:solidFill>
              <a:prstDash val="solid"/>
              <a:miter lim="10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3"/>
            <p:cNvSpPr/>
            <p:nvPr/>
          </p:nvSpPr>
          <p:spPr>
            <a:xfrm>
              <a:off x="5190973" y="675956"/>
              <a:ext cx="23083" cy="21522"/>
            </a:xfrm>
            <a:custGeom>
              <a:avLst/>
              <a:gdLst/>
              <a:ahLst/>
              <a:cxnLst/>
              <a:rect l="l" t="t" r="r" b="b"/>
              <a:pathLst>
                <a:path w="1094" h="1020" extrusionOk="0">
                  <a:moveTo>
                    <a:pt x="524" y="1"/>
                  </a:moveTo>
                  <a:cubicBezTo>
                    <a:pt x="446" y="1"/>
                    <a:pt x="368" y="19"/>
                    <a:pt x="295" y="55"/>
                  </a:cubicBezTo>
                  <a:cubicBezTo>
                    <a:pt x="110" y="147"/>
                    <a:pt x="1" y="342"/>
                    <a:pt x="16" y="548"/>
                  </a:cubicBezTo>
                  <a:cubicBezTo>
                    <a:pt x="30" y="753"/>
                    <a:pt x="168" y="929"/>
                    <a:pt x="364" y="994"/>
                  </a:cubicBezTo>
                  <a:cubicBezTo>
                    <a:pt x="417" y="1011"/>
                    <a:pt x="471" y="1020"/>
                    <a:pt x="524" y="1020"/>
                  </a:cubicBezTo>
                  <a:cubicBezTo>
                    <a:pt x="670" y="1020"/>
                    <a:pt x="811" y="958"/>
                    <a:pt x="910" y="844"/>
                  </a:cubicBezTo>
                  <a:cubicBezTo>
                    <a:pt x="1093" y="631"/>
                    <a:pt x="1070" y="309"/>
                    <a:pt x="857" y="124"/>
                  </a:cubicBezTo>
                  <a:cubicBezTo>
                    <a:pt x="763" y="43"/>
                    <a:pt x="644" y="1"/>
                    <a:pt x="5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3"/>
            <p:cNvSpPr/>
            <p:nvPr/>
          </p:nvSpPr>
          <p:spPr>
            <a:xfrm>
              <a:off x="5221737" y="661671"/>
              <a:ext cx="195344" cy="181713"/>
            </a:xfrm>
            <a:custGeom>
              <a:avLst/>
              <a:gdLst/>
              <a:ahLst/>
              <a:cxnLst/>
              <a:rect l="l" t="t" r="r" b="b"/>
              <a:pathLst>
                <a:path w="9258" h="8612" extrusionOk="0">
                  <a:moveTo>
                    <a:pt x="2113" y="1"/>
                  </a:moveTo>
                  <a:lnTo>
                    <a:pt x="1" y="2444"/>
                  </a:lnTo>
                  <a:cubicBezTo>
                    <a:pt x="5849" y="4127"/>
                    <a:pt x="7140" y="8611"/>
                    <a:pt x="7140" y="8611"/>
                  </a:cubicBezTo>
                  <a:lnTo>
                    <a:pt x="9085" y="6360"/>
                  </a:lnTo>
                  <a:cubicBezTo>
                    <a:pt x="9085" y="6360"/>
                    <a:pt x="9258" y="4600"/>
                    <a:pt x="6428" y="2156"/>
                  </a:cubicBezTo>
                  <a:cubicBezTo>
                    <a:pt x="4108" y="152"/>
                    <a:pt x="2113" y="1"/>
                    <a:pt x="2113" y="1"/>
                  </a:cubicBezTo>
                  <a:close/>
                </a:path>
              </a:pathLst>
            </a:custGeom>
            <a:solidFill>
              <a:srgbClr val="174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3"/>
            <p:cNvSpPr/>
            <p:nvPr/>
          </p:nvSpPr>
          <p:spPr>
            <a:xfrm>
              <a:off x="6425640" y="1976391"/>
              <a:ext cx="123815" cy="940385"/>
            </a:xfrm>
            <a:custGeom>
              <a:avLst/>
              <a:gdLst/>
              <a:ahLst/>
              <a:cxnLst/>
              <a:rect l="l" t="t" r="r" b="b"/>
              <a:pathLst>
                <a:path w="5868" h="44568" fill="none" extrusionOk="0">
                  <a:moveTo>
                    <a:pt x="1" y="0"/>
                  </a:moveTo>
                  <a:lnTo>
                    <a:pt x="5867" y="44567"/>
                  </a:lnTo>
                </a:path>
              </a:pathLst>
            </a:custGeom>
            <a:noFill/>
            <a:ln w="24375" cap="rnd" cmpd="sng">
              <a:solidFill>
                <a:srgbClr val="174859"/>
              </a:solidFill>
              <a:prstDash val="solid"/>
              <a:miter lim="10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3"/>
            <p:cNvSpPr/>
            <p:nvPr/>
          </p:nvSpPr>
          <p:spPr>
            <a:xfrm>
              <a:off x="6241479" y="2905065"/>
              <a:ext cx="980496" cy="249212"/>
            </a:xfrm>
            <a:custGeom>
              <a:avLst/>
              <a:gdLst/>
              <a:ahLst/>
              <a:cxnLst/>
              <a:rect l="l" t="t" r="r" b="b"/>
              <a:pathLst>
                <a:path w="46469" h="11811" extrusionOk="0">
                  <a:moveTo>
                    <a:pt x="26137" y="1"/>
                  </a:moveTo>
                  <a:cubicBezTo>
                    <a:pt x="21532" y="1"/>
                    <a:pt x="16589" y="359"/>
                    <a:pt x="11989" y="1151"/>
                  </a:cubicBezTo>
                  <a:cubicBezTo>
                    <a:pt x="1" y="3214"/>
                    <a:pt x="1040" y="7123"/>
                    <a:pt x="1040" y="7123"/>
                  </a:cubicBezTo>
                  <a:cubicBezTo>
                    <a:pt x="1318" y="11330"/>
                    <a:pt x="9127" y="11810"/>
                    <a:pt x="15278" y="11810"/>
                  </a:cubicBezTo>
                  <a:cubicBezTo>
                    <a:pt x="17099" y="11810"/>
                    <a:pt x="18775" y="11768"/>
                    <a:pt x="20066" y="11768"/>
                  </a:cubicBezTo>
                  <a:cubicBezTo>
                    <a:pt x="25721" y="11768"/>
                    <a:pt x="40259" y="9748"/>
                    <a:pt x="43895" y="5276"/>
                  </a:cubicBezTo>
                  <a:cubicBezTo>
                    <a:pt x="46468" y="2110"/>
                    <a:pt x="37300" y="1"/>
                    <a:pt x="26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3"/>
            <p:cNvSpPr/>
            <p:nvPr/>
          </p:nvSpPr>
          <p:spPr>
            <a:xfrm>
              <a:off x="5448267" y="1054046"/>
              <a:ext cx="2469924" cy="823533"/>
            </a:xfrm>
            <a:custGeom>
              <a:avLst/>
              <a:gdLst/>
              <a:ahLst/>
              <a:cxnLst/>
              <a:rect l="l" t="t" r="r" b="b"/>
              <a:pathLst>
                <a:path w="117058" h="39030" extrusionOk="0">
                  <a:moveTo>
                    <a:pt x="59992" y="0"/>
                  </a:moveTo>
                  <a:lnTo>
                    <a:pt x="1" y="24387"/>
                  </a:lnTo>
                  <a:cubicBezTo>
                    <a:pt x="1" y="24387"/>
                    <a:pt x="53163" y="38531"/>
                    <a:pt x="55115" y="39020"/>
                  </a:cubicBezTo>
                  <a:cubicBezTo>
                    <a:pt x="55141" y="39026"/>
                    <a:pt x="55177" y="39029"/>
                    <a:pt x="55224" y="39029"/>
                  </a:cubicBezTo>
                  <a:cubicBezTo>
                    <a:pt x="58655" y="39029"/>
                    <a:pt x="117058" y="21454"/>
                    <a:pt x="117058" y="20973"/>
                  </a:cubicBezTo>
                  <a:cubicBezTo>
                    <a:pt x="117058" y="20486"/>
                    <a:pt x="64869" y="0"/>
                    <a:pt x="59992" y="0"/>
                  </a:cubicBezTo>
                  <a:close/>
                </a:path>
              </a:pathLst>
            </a:custGeom>
            <a:solidFill>
              <a:srgbClr val="103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3"/>
            <p:cNvSpPr/>
            <p:nvPr/>
          </p:nvSpPr>
          <p:spPr>
            <a:xfrm>
              <a:off x="6117179" y="1681793"/>
              <a:ext cx="1142354" cy="331861"/>
            </a:xfrm>
            <a:custGeom>
              <a:avLst/>
              <a:gdLst/>
              <a:ahLst/>
              <a:cxnLst/>
              <a:rect l="l" t="t" r="r" b="b"/>
              <a:pathLst>
                <a:path w="54140" h="15728" extrusionOk="0">
                  <a:moveTo>
                    <a:pt x="32192" y="1"/>
                  </a:moveTo>
                  <a:cubicBezTo>
                    <a:pt x="22924" y="1"/>
                    <a:pt x="4878" y="1464"/>
                    <a:pt x="1" y="11220"/>
                  </a:cubicBezTo>
                  <a:cubicBezTo>
                    <a:pt x="1" y="11220"/>
                    <a:pt x="1641" y="15728"/>
                    <a:pt x="21450" y="15728"/>
                  </a:cubicBezTo>
                  <a:cubicBezTo>
                    <a:pt x="23250" y="15728"/>
                    <a:pt x="25201" y="15691"/>
                    <a:pt x="27314" y="15609"/>
                  </a:cubicBezTo>
                  <a:cubicBezTo>
                    <a:pt x="52676" y="14633"/>
                    <a:pt x="54140" y="11220"/>
                    <a:pt x="54140" y="11220"/>
                  </a:cubicBezTo>
                  <a:cubicBezTo>
                    <a:pt x="54140" y="11220"/>
                    <a:pt x="41458" y="1"/>
                    <a:pt x="32192" y="1"/>
                  </a:cubicBezTo>
                  <a:close/>
                </a:path>
              </a:pathLst>
            </a:custGeom>
            <a:solidFill>
              <a:srgbClr val="103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3"/>
            <p:cNvSpPr/>
            <p:nvPr/>
          </p:nvSpPr>
          <p:spPr>
            <a:xfrm>
              <a:off x="7166883" y="1862113"/>
              <a:ext cx="80496" cy="1095807"/>
            </a:xfrm>
            <a:custGeom>
              <a:avLst/>
              <a:gdLst/>
              <a:ahLst/>
              <a:cxnLst/>
              <a:rect l="l" t="t" r="r" b="b"/>
              <a:pathLst>
                <a:path w="3815" h="51934" fill="none" extrusionOk="0">
                  <a:moveTo>
                    <a:pt x="3814" y="1"/>
                  </a:moveTo>
                  <a:lnTo>
                    <a:pt x="0" y="51934"/>
                  </a:lnTo>
                </a:path>
              </a:pathLst>
            </a:custGeom>
            <a:noFill/>
            <a:ln w="24375" cap="rnd" cmpd="sng">
              <a:solidFill>
                <a:srgbClr val="174859"/>
              </a:solidFill>
              <a:prstDash val="solid"/>
              <a:miter lim="10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3"/>
            <p:cNvSpPr/>
            <p:nvPr/>
          </p:nvSpPr>
          <p:spPr>
            <a:xfrm>
              <a:off x="6839158" y="2998369"/>
              <a:ext cx="162765" cy="129406"/>
            </a:xfrm>
            <a:custGeom>
              <a:avLst/>
              <a:gdLst/>
              <a:ahLst/>
              <a:cxnLst/>
              <a:rect l="l" t="t" r="r" b="b"/>
              <a:pathLst>
                <a:path w="7714" h="6133" extrusionOk="0">
                  <a:moveTo>
                    <a:pt x="1519" y="0"/>
                  </a:moveTo>
                  <a:cubicBezTo>
                    <a:pt x="840" y="0"/>
                    <a:pt x="1" y="576"/>
                    <a:pt x="195" y="1022"/>
                  </a:cubicBezTo>
                  <a:cubicBezTo>
                    <a:pt x="461" y="1628"/>
                    <a:pt x="1685" y="2870"/>
                    <a:pt x="1555" y="3546"/>
                  </a:cubicBezTo>
                  <a:cubicBezTo>
                    <a:pt x="1423" y="4222"/>
                    <a:pt x="2440" y="5195"/>
                    <a:pt x="3072" y="5307"/>
                  </a:cubicBezTo>
                  <a:cubicBezTo>
                    <a:pt x="3682" y="5415"/>
                    <a:pt x="4314" y="6132"/>
                    <a:pt x="4535" y="6132"/>
                  </a:cubicBezTo>
                  <a:cubicBezTo>
                    <a:pt x="4543" y="6132"/>
                    <a:pt x="4551" y="6131"/>
                    <a:pt x="4558" y="6129"/>
                  </a:cubicBezTo>
                  <a:cubicBezTo>
                    <a:pt x="4755" y="6071"/>
                    <a:pt x="4803" y="5800"/>
                    <a:pt x="4565" y="5303"/>
                  </a:cubicBezTo>
                  <a:cubicBezTo>
                    <a:pt x="4327" y="4807"/>
                    <a:pt x="3323" y="4418"/>
                    <a:pt x="3323" y="4418"/>
                  </a:cubicBezTo>
                  <a:lnTo>
                    <a:pt x="3323" y="4418"/>
                  </a:lnTo>
                  <a:cubicBezTo>
                    <a:pt x="3323" y="4418"/>
                    <a:pt x="3738" y="4446"/>
                    <a:pt x="4452" y="4572"/>
                  </a:cubicBezTo>
                  <a:cubicBezTo>
                    <a:pt x="5166" y="4698"/>
                    <a:pt x="5968" y="5539"/>
                    <a:pt x="5968" y="5539"/>
                  </a:cubicBezTo>
                  <a:cubicBezTo>
                    <a:pt x="6079" y="5577"/>
                    <a:pt x="6182" y="5592"/>
                    <a:pt x="6275" y="5592"/>
                  </a:cubicBezTo>
                  <a:cubicBezTo>
                    <a:pt x="6662" y="5592"/>
                    <a:pt x="6891" y="5330"/>
                    <a:pt x="6891" y="5330"/>
                  </a:cubicBezTo>
                  <a:cubicBezTo>
                    <a:pt x="6905" y="5332"/>
                    <a:pt x="6919" y="5333"/>
                    <a:pt x="6932" y="5333"/>
                  </a:cubicBezTo>
                  <a:cubicBezTo>
                    <a:pt x="7229" y="5333"/>
                    <a:pt x="7455" y="4777"/>
                    <a:pt x="7455" y="4777"/>
                  </a:cubicBezTo>
                  <a:cubicBezTo>
                    <a:pt x="7713" y="4637"/>
                    <a:pt x="7014" y="3580"/>
                    <a:pt x="7014" y="3580"/>
                  </a:cubicBezTo>
                  <a:cubicBezTo>
                    <a:pt x="7235" y="3386"/>
                    <a:pt x="6180" y="2501"/>
                    <a:pt x="5578" y="2208"/>
                  </a:cubicBezTo>
                  <a:cubicBezTo>
                    <a:pt x="4978" y="1914"/>
                    <a:pt x="3178" y="1549"/>
                    <a:pt x="3178" y="1549"/>
                  </a:cubicBezTo>
                  <a:lnTo>
                    <a:pt x="2137" y="258"/>
                  </a:lnTo>
                  <a:cubicBezTo>
                    <a:pt x="1989" y="75"/>
                    <a:pt x="1765" y="0"/>
                    <a:pt x="1519" y="0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3"/>
            <p:cNvSpPr/>
            <p:nvPr/>
          </p:nvSpPr>
          <p:spPr>
            <a:xfrm>
              <a:off x="6728425" y="2704657"/>
              <a:ext cx="177535" cy="353362"/>
            </a:xfrm>
            <a:custGeom>
              <a:avLst/>
              <a:gdLst/>
              <a:ahLst/>
              <a:cxnLst/>
              <a:rect l="l" t="t" r="r" b="b"/>
              <a:pathLst>
                <a:path w="8414" h="16747" extrusionOk="0">
                  <a:moveTo>
                    <a:pt x="1615" y="0"/>
                  </a:moveTo>
                  <a:cubicBezTo>
                    <a:pt x="786" y="0"/>
                    <a:pt x="1" y="281"/>
                    <a:pt x="41" y="938"/>
                  </a:cubicBezTo>
                  <a:cubicBezTo>
                    <a:pt x="41" y="938"/>
                    <a:pt x="490" y="8829"/>
                    <a:pt x="926" y="9633"/>
                  </a:cubicBezTo>
                  <a:cubicBezTo>
                    <a:pt x="1364" y="10437"/>
                    <a:pt x="5809" y="16747"/>
                    <a:pt x="5809" y="16747"/>
                  </a:cubicBezTo>
                  <a:cubicBezTo>
                    <a:pt x="5809" y="16747"/>
                    <a:pt x="8414" y="16481"/>
                    <a:pt x="8272" y="14518"/>
                  </a:cubicBezTo>
                  <a:cubicBezTo>
                    <a:pt x="8130" y="12555"/>
                    <a:pt x="4269" y="9825"/>
                    <a:pt x="4386" y="9069"/>
                  </a:cubicBezTo>
                  <a:cubicBezTo>
                    <a:pt x="4503" y="8311"/>
                    <a:pt x="3643" y="1752"/>
                    <a:pt x="3458" y="786"/>
                  </a:cubicBezTo>
                  <a:cubicBezTo>
                    <a:pt x="3364" y="297"/>
                    <a:pt x="2466" y="0"/>
                    <a:pt x="16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3"/>
            <p:cNvSpPr/>
            <p:nvPr/>
          </p:nvSpPr>
          <p:spPr>
            <a:xfrm>
              <a:off x="6318726" y="2335091"/>
              <a:ext cx="125165" cy="147215"/>
            </a:xfrm>
            <a:custGeom>
              <a:avLst/>
              <a:gdLst/>
              <a:ahLst/>
              <a:cxnLst/>
              <a:rect l="l" t="t" r="r" b="b"/>
              <a:pathLst>
                <a:path w="5932" h="6977" extrusionOk="0">
                  <a:moveTo>
                    <a:pt x="1395" y="0"/>
                  </a:moveTo>
                  <a:cubicBezTo>
                    <a:pt x="1166" y="0"/>
                    <a:pt x="1006" y="92"/>
                    <a:pt x="1006" y="92"/>
                  </a:cubicBezTo>
                  <a:cubicBezTo>
                    <a:pt x="967" y="70"/>
                    <a:pt x="925" y="61"/>
                    <a:pt x="882" y="61"/>
                  </a:cubicBezTo>
                  <a:cubicBezTo>
                    <a:pt x="614" y="61"/>
                    <a:pt x="291" y="427"/>
                    <a:pt x="291" y="427"/>
                  </a:cubicBezTo>
                  <a:cubicBezTo>
                    <a:pt x="1" y="475"/>
                    <a:pt x="312" y="1703"/>
                    <a:pt x="312" y="1703"/>
                  </a:cubicBezTo>
                  <a:cubicBezTo>
                    <a:pt x="39" y="1813"/>
                    <a:pt x="743" y="2998"/>
                    <a:pt x="1213" y="3472"/>
                  </a:cubicBezTo>
                  <a:cubicBezTo>
                    <a:pt x="1683" y="3948"/>
                    <a:pt x="3262" y="4887"/>
                    <a:pt x="3262" y="4887"/>
                  </a:cubicBezTo>
                  <a:lnTo>
                    <a:pt x="3819" y="6450"/>
                  </a:lnTo>
                  <a:cubicBezTo>
                    <a:pt x="3952" y="6821"/>
                    <a:pt x="4390" y="6976"/>
                    <a:pt x="4831" y="6976"/>
                  </a:cubicBezTo>
                  <a:cubicBezTo>
                    <a:pt x="5379" y="6976"/>
                    <a:pt x="5932" y="6735"/>
                    <a:pt x="5904" y="6369"/>
                  </a:cubicBezTo>
                  <a:cubicBezTo>
                    <a:pt x="5853" y="5709"/>
                    <a:pt x="5106" y="4131"/>
                    <a:pt x="5453" y="3537"/>
                  </a:cubicBezTo>
                  <a:cubicBezTo>
                    <a:pt x="5801" y="2942"/>
                    <a:pt x="5162" y="1689"/>
                    <a:pt x="4602" y="1374"/>
                  </a:cubicBezTo>
                  <a:cubicBezTo>
                    <a:pt x="4041" y="1060"/>
                    <a:pt x="3675" y="117"/>
                    <a:pt x="3471" y="108"/>
                  </a:cubicBezTo>
                  <a:cubicBezTo>
                    <a:pt x="3467" y="107"/>
                    <a:pt x="3463" y="107"/>
                    <a:pt x="3459" y="107"/>
                  </a:cubicBezTo>
                  <a:cubicBezTo>
                    <a:pt x="3260" y="107"/>
                    <a:pt x="3132" y="349"/>
                    <a:pt x="3192" y="885"/>
                  </a:cubicBezTo>
                  <a:cubicBezTo>
                    <a:pt x="3254" y="1432"/>
                    <a:pt x="4073" y="2129"/>
                    <a:pt x="4073" y="2129"/>
                  </a:cubicBezTo>
                  <a:cubicBezTo>
                    <a:pt x="4073" y="2129"/>
                    <a:pt x="3689" y="1968"/>
                    <a:pt x="3057" y="1612"/>
                  </a:cubicBezTo>
                  <a:cubicBezTo>
                    <a:pt x="2426" y="1257"/>
                    <a:pt x="1946" y="199"/>
                    <a:pt x="1946" y="199"/>
                  </a:cubicBezTo>
                  <a:cubicBezTo>
                    <a:pt x="1750" y="45"/>
                    <a:pt x="1556" y="0"/>
                    <a:pt x="1395" y="0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3"/>
            <p:cNvSpPr/>
            <p:nvPr/>
          </p:nvSpPr>
          <p:spPr>
            <a:xfrm>
              <a:off x="6770562" y="3597039"/>
              <a:ext cx="41841" cy="72246"/>
            </a:xfrm>
            <a:custGeom>
              <a:avLst/>
              <a:gdLst/>
              <a:ahLst/>
              <a:cxnLst/>
              <a:rect l="l" t="t" r="r" b="b"/>
              <a:pathLst>
                <a:path w="1983" h="3424" extrusionOk="0">
                  <a:moveTo>
                    <a:pt x="1383" y="1"/>
                  </a:moveTo>
                  <a:cubicBezTo>
                    <a:pt x="1005" y="1"/>
                    <a:pt x="525" y="104"/>
                    <a:pt x="249" y="560"/>
                  </a:cubicBezTo>
                  <a:cubicBezTo>
                    <a:pt x="249" y="560"/>
                    <a:pt x="0" y="2405"/>
                    <a:pt x="469" y="3069"/>
                  </a:cubicBezTo>
                  <a:cubicBezTo>
                    <a:pt x="644" y="3317"/>
                    <a:pt x="842" y="3423"/>
                    <a:pt x="1033" y="3423"/>
                  </a:cubicBezTo>
                  <a:cubicBezTo>
                    <a:pt x="1355" y="3423"/>
                    <a:pt x="1654" y="3122"/>
                    <a:pt x="1780" y="2690"/>
                  </a:cubicBezTo>
                  <a:cubicBezTo>
                    <a:pt x="1982" y="2003"/>
                    <a:pt x="1938" y="71"/>
                    <a:pt x="1938" y="71"/>
                  </a:cubicBezTo>
                  <a:cubicBezTo>
                    <a:pt x="1938" y="71"/>
                    <a:pt x="1696" y="1"/>
                    <a:pt x="1383" y="1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3"/>
            <p:cNvSpPr/>
            <p:nvPr/>
          </p:nvSpPr>
          <p:spPr>
            <a:xfrm>
              <a:off x="6765413" y="3640611"/>
              <a:ext cx="194584" cy="72858"/>
            </a:xfrm>
            <a:custGeom>
              <a:avLst/>
              <a:gdLst/>
              <a:ahLst/>
              <a:cxnLst/>
              <a:rect l="l" t="t" r="r" b="b"/>
              <a:pathLst>
                <a:path w="9222" h="3453" extrusionOk="0">
                  <a:moveTo>
                    <a:pt x="503" y="1"/>
                  </a:moveTo>
                  <a:cubicBezTo>
                    <a:pt x="239" y="1"/>
                    <a:pt x="12" y="214"/>
                    <a:pt x="9" y="491"/>
                  </a:cubicBezTo>
                  <a:cubicBezTo>
                    <a:pt x="3" y="1272"/>
                    <a:pt x="0" y="2528"/>
                    <a:pt x="54" y="2923"/>
                  </a:cubicBezTo>
                  <a:cubicBezTo>
                    <a:pt x="109" y="3322"/>
                    <a:pt x="776" y="3372"/>
                    <a:pt x="1481" y="3372"/>
                  </a:cubicBezTo>
                  <a:cubicBezTo>
                    <a:pt x="1715" y="3372"/>
                    <a:pt x="1953" y="3367"/>
                    <a:pt x="2175" y="3367"/>
                  </a:cubicBezTo>
                  <a:cubicBezTo>
                    <a:pt x="2261" y="3367"/>
                    <a:pt x="2345" y="3367"/>
                    <a:pt x="2425" y="3370"/>
                  </a:cubicBezTo>
                  <a:cubicBezTo>
                    <a:pt x="2823" y="3381"/>
                    <a:pt x="4201" y="3452"/>
                    <a:pt x="5610" y="3452"/>
                  </a:cubicBezTo>
                  <a:cubicBezTo>
                    <a:pt x="7392" y="3452"/>
                    <a:pt x="9222" y="3339"/>
                    <a:pt x="9175" y="2848"/>
                  </a:cubicBezTo>
                  <a:cubicBezTo>
                    <a:pt x="9091" y="1970"/>
                    <a:pt x="7544" y="1293"/>
                    <a:pt x="6627" y="1121"/>
                  </a:cubicBezTo>
                  <a:cubicBezTo>
                    <a:pt x="5965" y="997"/>
                    <a:pt x="4223" y="398"/>
                    <a:pt x="3301" y="73"/>
                  </a:cubicBezTo>
                  <a:cubicBezTo>
                    <a:pt x="3180" y="30"/>
                    <a:pt x="3056" y="10"/>
                    <a:pt x="2931" y="10"/>
                  </a:cubicBezTo>
                  <a:cubicBezTo>
                    <a:pt x="2760" y="10"/>
                    <a:pt x="2589" y="47"/>
                    <a:pt x="2426" y="112"/>
                  </a:cubicBezTo>
                  <a:cubicBezTo>
                    <a:pt x="2276" y="173"/>
                    <a:pt x="2085" y="197"/>
                    <a:pt x="1876" y="197"/>
                  </a:cubicBezTo>
                  <a:cubicBezTo>
                    <a:pt x="1468" y="197"/>
                    <a:pt x="993" y="105"/>
                    <a:pt x="624" y="16"/>
                  </a:cubicBezTo>
                  <a:cubicBezTo>
                    <a:pt x="583" y="6"/>
                    <a:pt x="543" y="1"/>
                    <a:pt x="503" y="1"/>
                  </a:cubicBezTo>
                  <a:close/>
                </a:path>
              </a:pathLst>
            </a:custGeom>
            <a:solidFill>
              <a:srgbClr val="5384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3"/>
            <p:cNvSpPr/>
            <p:nvPr/>
          </p:nvSpPr>
          <p:spPr>
            <a:xfrm>
              <a:off x="6512635" y="3595605"/>
              <a:ext cx="52539" cy="69440"/>
            </a:xfrm>
            <a:custGeom>
              <a:avLst/>
              <a:gdLst/>
              <a:ahLst/>
              <a:cxnLst/>
              <a:rect l="l" t="t" r="r" b="b"/>
              <a:pathLst>
                <a:path w="2490" h="3291" extrusionOk="0">
                  <a:moveTo>
                    <a:pt x="1518" y="1"/>
                  </a:moveTo>
                  <a:cubicBezTo>
                    <a:pt x="1253" y="1"/>
                    <a:pt x="972" y="76"/>
                    <a:pt x="732" y="303"/>
                  </a:cubicBezTo>
                  <a:cubicBezTo>
                    <a:pt x="732" y="303"/>
                    <a:pt x="0" y="2016"/>
                    <a:pt x="276" y="2781"/>
                  </a:cubicBezTo>
                  <a:cubicBezTo>
                    <a:pt x="404" y="3138"/>
                    <a:pt x="627" y="3291"/>
                    <a:pt x="867" y="3291"/>
                  </a:cubicBezTo>
                  <a:cubicBezTo>
                    <a:pt x="1142" y="3291"/>
                    <a:pt x="1439" y="3090"/>
                    <a:pt x="1641" y="2765"/>
                  </a:cubicBezTo>
                  <a:cubicBezTo>
                    <a:pt x="2018" y="2155"/>
                    <a:pt x="2490" y="282"/>
                    <a:pt x="2490" y="282"/>
                  </a:cubicBezTo>
                  <a:cubicBezTo>
                    <a:pt x="2490" y="282"/>
                    <a:pt x="2032" y="1"/>
                    <a:pt x="1518" y="1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3"/>
            <p:cNvSpPr/>
            <p:nvPr/>
          </p:nvSpPr>
          <p:spPr>
            <a:xfrm>
              <a:off x="6498224" y="3639915"/>
              <a:ext cx="194584" cy="72837"/>
            </a:xfrm>
            <a:custGeom>
              <a:avLst/>
              <a:gdLst/>
              <a:ahLst/>
              <a:cxnLst/>
              <a:rect l="l" t="t" r="r" b="b"/>
              <a:pathLst>
                <a:path w="9222" h="3452" extrusionOk="0">
                  <a:moveTo>
                    <a:pt x="504" y="0"/>
                  </a:moveTo>
                  <a:cubicBezTo>
                    <a:pt x="240" y="0"/>
                    <a:pt x="12" y="212"/>
                    <a:pt x="9" y="490"/>
                  </a:cubicBezTo>
                  <a:cubicBezTo>
                    <a:pt x="1" y="1271"/>
                    <a:pt x="0" y="2527"/>
                    <a:pt x="54" y="2922"/>
                  </a:cubicBezTo>
                  <a:cubicBezTo>
                    <a:pt x="109" y="3321"/>
                    <a:pt x="773" y="3372"/>
                    <a:pt x="1475" y="3372"/>
                  </a:cubicBezTo>
                  <a:cubicBezTo>
                    <a:pt x="1715" y="3372"/>
                    <a:pt x="1960" y="3366"/>
                    <a:pt x="2187" y="3366"/>
                  </a:cubicBezTo>
                  <a:cubicBezTo>
                    <a:pt x="2269" y="3366"/>
                    <a:pt x="2349" y="3367"/>
                    <a:pt x="2425" y="3369"/>
                  </a:cubicBezTo>
                  <a:cubicBezTo>
                    <a:pt x="2823" y="3380"/>
                    <a:pt x="4201" y="3451"/>
                    <a:pt x="5610" y="3451"/>
                  </a:cubicBezTo>
                  <a:cubicBezTo>
                    <a:pt x="7392" y="3451"/>
                    <a:pt x="9222" y="3338"/>
                    <a:pt x="9174" y="2847"/>
                  </a:cubicBezTo>
                  <a:cubicBezTo>
                    <a:pt x="9091" y="1970"/>
                    <a:pt x="7544" y="1292"/>
                    <a:pt x="6626" y="1120"/>
                  </a:cubicBezTo>
                  <a:cubicBezTo>
                    <a:pt x="5964" y="997"/>
                    <a:pt x="4223" y="397"/>
                    <a:pt x="3301" y="72"/>
                  </a:cubicBezTo>
                  <a:cubicBezTo>
                    <a:pt x="3180" y="29"/>
                    <a:pt x="3055" y="9"/>
                    <a:pt x="2930" y="9"/>
                  </a:cubicBezTo>
                  <a:cubicBezTo>
                    <a:pt x="2759" y="9"/>
                    <a:pt x="2588" y="46"/>
                    <a:pt x="2426" y="111"/>
                  </a:cubicBezTo>
                  <a:cubicBezTo>
                    <a:pt x="2276" y="172"/>
                    <a:pt x="2085" y="196"/>
                    <a:pt x="1876" y="196"/>
                  </a:cubicBezTo>
                  <a:cubicBezTo>
                    <a:pt x="1468" y="196"/>
                    <a:pt x="992" y="104"/>
                    <a:pt x="624" y="15"/>
                  </a:cubicBezTo>
                  <a:cubicBezTo>
                    <a:pt x="584" y="5"/>
                    <a:pt x="543" y="0"/>
                    <a:pt x="504" y="0"/>
                  </a:cubicBezTo>
                  <a:close/>
                </a:path>
              </a:pathLst>
            </a:custGeom>
            <a:solidFill>
              <a:srgbClr val="5384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3"/>
            <p:cNvSpPr/>
            <p:nvPr/>
          </p:nvSpPr>
          <p:spPr>
            <a:xfrm>
              <a:off x="6598470" y="2996175"/>
              <a:ext cx="226909" cy="624138"/>
            </a:xfrm>
            <a:custGeom>
              <a:avLst/>
              <a:gdLst/>
              <a:ahLst/>
              <a:cxnLst/>
              <a:rect l="l" t="t" r="r" b="b"/>
              <a:pathLst>
                <a:path w="10754" h="29580" extrusionOk="0">
                  <a:moveTo>
                    <a:pt x="5781" y="0"/>
                  </a:moveTo>
                  <a:cubicBezTo>
                    <a:pt x="3965" y="0"/>
                    <a:pt x="0" y="1366"/>
                    <a:pt x="0" y="1366"/>
                  </a:cubicBezTo>
                  <a:cubicBezTo>
                    <a:pt x="0" y="1366"/>
                    <a:pt x="568" y="4730"/>
                    <a:pt x="1977" y="5991"/>
                  </a:cubicBezTo>
                  <a:cubicBezTo>
                    <a:pt x="1977" y="5991"/>
                    <a:pt x="6486" y="15424"/>
                    <a:pt x="6924" y="17127"/>
                  </a:cubicBezTo>
                  <a:cubicBezTo>
                    <a:pt x="7362" y="18832"/>
                    <a:pt x="8118" y="29389"/>
                    <a:pt x="8089" y="29509"/>
                  </a:cubicBezTo>
                  <a:cubicBezTo>
                    <a:pt x="8080" y="29545"/>
                    <a:pt x="8282" y="29579"/>
                    <a:pt x="8573" y="29579"/>
                  </a:cubicBezTo>
                  <a:cubicBezTo>
                    <a:pt x="9240" y="29579"/>
                    <a:pt x="10380" y="29400"/>
                    <a:pt x="10534" y="28660"/>
                  </a:cubicBezTo>
                  <a:cubicBezTo>
                    <a:pt x="10753" y="27597"/>
                    <a:pt x="10640" y="16700"/>
                    <a:pt x="10373" y="15859"/>
                  </a:cubicBezTo>
                  <a:cubicBezTo>
                    <a:pt x="10105" y="15019"/>
                    <a:pt x="6973" y="4421"/>
                    <a:pt x="6973" y="4421"/>
                  </a:cubicBezTo>
                  <a:cubicBezTo>
                    <a:pt x="6973" y="4421"/>
                    <a:pt x="7261" y="1171"/>
                    <a:pt x="6612" y="242"/>
                  </a:cubicBezTo>
                  <a:cubicBezTo>
                    <a:pt x="6492" y="70"/>
                    <a:pt x="6191" y="0"/>
                    <a:pt x="57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3"/>
            <p:cNvSpPr/>
            <p:nvPr/>
          </p:nvSpPr>
          <p:spPr>
            <a:xfrm>
              <a:off x="6517910" y="3008117"/>
              <a:ext cx="229040" cy="616331"/>
            </a:xfrm>
            <a:custGeom>
              <a:avLst/>
              <a:gdLst/>
              <a:ahLst/>
              <a:cxnLst/>
              <a:rect l="l" t="t" r="r" b="b"/>
              <a:pathLst>
                <a:path w="10855" h="29210" extrusionOk="0">
                  <a:moveTo>
                    <a:pt x="10716" y="1"/>
                  </a:moveTo>
                  <a:cubicBezTo>
                    <a:pt x="10716" y="1"/>
                    <a:pt x="3866" y="466"/>
                    <a:pt x="3826" y="1508"/>
                  </a:cubicBezTo>
                  <a:lnTo>
                    <a:pt x="3449" y="15975"/>
                  </a:lnTo>
                  <a:lnTo>
                    <a:pt x="1" y="28552"/>
                  </a:lnTo>
                  <a:cubicBezTo>
                    <a:pt x="1" y="28552"/>
                    <a:pt x="564" y="29210"/>
                    <a:pt x="1459" y="29210"/>
                  </a:cubicBezTo>
                  <a:cubicBezTo>
                    <a:pt x="1684" y="29210"/>
                    <a:pt x="1932" y="29168"/>
                    <a:pt x="2196" y="29063"/>
                  </a:cubicBezTo>
                  <a:cubicBezTo>
                    <a:pt x="3505" y="27324"/>
                    <a:pt x="6935" y="17427"/>
                    <a:pt x="7397" y="16075"/>
                  </a:cubicBezTo>
                  <a:cubicBezTo>
                    <a:pt x="7858" y="14723"/>
                    <a:pt x="8568" y="5829"/>
                    <a:pt x="8568" y="5829"/>
                  </a:cubicBezTo>
                  <a:cubicBezTo>
                    <a:pt x="8568" y="5829"/>
                    <a:pt x="10802" y="4441"/>
                    <a:pt x="10828" y="3290"/>
                  </a:cubicBezTo>
                  <a:cubicBezTo>
                    <a:pt x="10854" y="2138"/>
                    <a:pt x="10716" y="1"/>
                    <a:pt x="10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3"/>
            <p:cNvSpPr/>
            <p:nvPr/>
          </p:nvSpPr>
          <p:spPr>
            <a:xfrm>
              <a:off x="6554920" y="2666677"/>
              <a:ext cx="225643" cy="396406"/>
            </a:xfrm>
            <a:custGeom>
              <a:avLst/>
              <a:gdLst/>
              <a:ahLst/>
              <a:cxnLst/>
              <a:rect l="l" t="t" r="r" b="b"/>
              <a:pathLst>
                <a:path w="10694" h="18787" extrusionOk="0">
                  <a:moveTo>
                    <a:pt x="5497" y="1"/>
                  </a:moveTo>
                  <a:cubicBezTo>
                    <a:pt x="5497" y="1"/>
                    <a:pt x="371" y="755"/>
                    <a:pt x="185" y="2061"/>
                  </a:cubicBezTo>
                  <a:cubicBezTo>
                    <a:pt x="1" y="3367"/>
                    <a:pt x="721" y="17023"/>
                    <a:pt x="1947" y="17902"/>
                  </a:cubicBezTo>
                  <a:cubicBezTo>
                    <a:pt x="2669" y="18421"/>
                    <a:pt x="4504" y="18786"/>
                    <a:pt x="6006" y="18786"/>
                  </a:cubicBezTo>
                  <a:cubicBezTo>
                    <a:pt x="7053" y="18786"/>
                    <a:pt x="7939" y="18608"/>
                    <a:pt x="8174" y="18181"/>
                  </a:cubicBezTo>
                  <a:cubicBezTo>
                    <a:pt x="8746" y="17141"/>
                    <a:pt x="10693" y="3921"/>
                    <a:pt x="10629" y="2808"/>
                  </a:cubicBezTo>
                  <a:cubicBezTo>
                    <a:pt x="10564" y="1694"/>
                    <a:pt x="8917" y="397"/>
                    <a:pt x="7862" y="274"/>
                  </a:cubicBezTo>
                  <a:lnTo>
                    <a:pt x="549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3"/>
            <p:cNvSpPr/>
            <p:nvPr/>
          </p:nvSpPr>
          <p:spPr>
            <a:xfrm>
              <a:off x="6540340" y="2666677"/>
              <a:ext cx="146666" cy="415332"/>
            </a:xfrm>
            <a:custGeom>
              <a:avLst/>
              <a:gdLst/>
              <a:ahLst/>
              <a:cxnLst/>
              <a:rect l="l" t="t" r="r" b="b"/>
              <a:pathLst>
                <a:path w="6951" h="19684" extrusionOk="0">
                  <a:moveTo>
                    <a:pt x="6187" y="1"/>
                  </a:moveTo>
                  <a:cubicBezTo>
                    <a:pt x="1" y="426"/>
                    <a:pt x="328" y="2273"/>
                    <a:pt x="328" y="2273"/>
                  </a:cubicBezTo>
                  <a:cubicBezTo>
                    <a:pt x="328" y="2273"/>
                    <a:pt x="361" y="8250"/>
                    <a:pt x="453" y="9367"/>
                  </a:cubicBezTo>
                  <a:cubicBezTo>
                    <a:pt x="544" y="10484"/>
                    <a:pt x="735" y="18389"/>
                    <a:pt x="735" y="18389"/>
                  </a:cubicBezTo>
                  <a:cubicBezTo>
                    <a:pt x="2045" y="19400"/>
                    <a:pt x="3257" y="19684"/>
                    <a:pt x="4205" y="19684"/>
                  </a:cubicBezTo>
                  <a:cubicBezTo>
                    <a:pt x="5423" y="19684"/>
                    <a:pt x="6207" y="19216"/>
                    <a:pt x="6207" y="19216"/>
                  </a:cubicBezTo>
                  <a:cubicBezTo>
                    <a:pt x="6950" y="17421"/>
                    <a:pt x="6371" y="9721"/>
                    <a:pt x="6371" y="9721"/>
                  </a:cubicBezTo>
                  <a:lnTo>
                    <a:pt x="61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3"/>
            <p:cNvSpPr/>
            <p:nvPr/>
          </p:nvSpPr>
          <p:spPr>
            <a:xfrm>
              <a:off x="6702324" y="2676995"/>
              <a:ext cx="89738" cy="392270"/>
            </a:xfrm>
            <a:custGeom>
              <a:avLst/>
              <a:gdLst/>
              <a:ahLst/>
              <a:cxnLst/>
              <a:rect l="l" t="t" r="r" b="b"/>
              <a:pathLst>
                <a:path w="4253" h="18591" extrusionOk="0">
                  <a:moveTo>
                    <a:pt x="2729" y="1"/>
                  </a:moveTo>
                  <a:cubicBezTo>
                    <a:pt x="2729" y="1"/>
                    <a:pt x="1306" y="353"/>
                    <a:pt x="1106" y="2709"/>
                  </a:cubicBezTo>
                  <a:cubicBezTo>
                    <a:pt x="907" y="5063"/>
                    <a:pt x="0" y="10449"/>
                    <a:pt x="0" y="10449"/>
                  </a:cubicBezTo>
                  <a:cubicBezTo>
                    <a:pt x="0" y="10449"/>
                    <a:pt x="983" y="17419"/>
                    <a:pt x="1188" y="17692"/>
                  </a:cubicBezTo>
                  <a:cubicBezTo>
                    <a:pt x="1394" y="17967"/>
                    <a:pt x="1981" y="18404"/>
                    <a:pt x="2844" y="18588"/>
                  </a:cubicBezTo>
                  <a:cubicBezTo>
                    <a:pt x="2851" y="18590"/>
                    <a:pt x="2858" y="18591"/>
                    <a:pt x="2864" y="18591"/>
                  </a:cubicBezTo>
                  <a:cubicBezTo>
                    <a:pt x="3699" y="18591"/>
                    <a:pt x="3139" y="7093"/>
                    <a:pt x="3139" y="7093"/>
                  </a:cubicBezTo>
                  <a:cubicBezTo>
                    <a:pt x="3139" y="7093"/>
                    <a:pt x="4252" y="2622"/>
                    <a:pt x="3733" y="1962"/>
                  </a:cubicBezTo>
                  <a:cubicBezTo>
                    <a:pt x="3214" y="1302"/>
                    <a:pt x="2729" y="1"/>
                    <a:pt x="27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3"/>
            <p:cNvSpPr/>
            <p:nvPr/>
          </p:nvSpPr>
          <p:spPr>
            <a:xfrm>
              <a:off x="6592393" y="2431813"/>
              <a:ext cx="209439" cy="271747"/>
            </a:xfrm>
            <a:custGeom>
              <a:avLst/>
              <a:gdLst/>
              <a:ahLst/>
              <a:cxnLst/>
              <a:rect l="l" t="t" r="r" b="b"/>
              <a:pathLst>
                <a:path w="9926" h="12879" extrusionOk="0">
                  <a:moveTo>
                    <a:pt x="4873" y="1"/>
                  </a:moveTo>
                  <a:cubicBezTo>
                    <a:pt x="1333" y="1"/>
                    <a:pt x="0" y="3064"/>
                    <a:pt x="230" y="5509"/>
                  </a:cubicBezTo>
                  <a:cubicBezTo>
                    <a:pt x="459" y="7967"/>
                    <a:pt x="2344" y="10167"/>
                    <a:pt x="3088" y="10259"/>
                  </a:cubicBezTo>
                  <a:cubicBezTo>
                    <a:pt x="3832" y="10350"/>
                    <a:pt x="3420" y="12226"/>
                    <a:pt x="3420" y="12226"/>
                  </a:cubicBezTo>
                  <a:cubicBezTo>
                    <a:pt x="3420" y="12226"/>
                    <a:pt x="4374" y="12879"/>
                    <a:pt x="5312" y="12879"/>
                  </a:cubicBezTo>
                  <a:cubicBezTo>
                    <a:pt x="5824" y="12879"/>
                    <a:pt x="6330" y="12684"/>
                    <a:pt x="6675" y="12084"/>
                  </a:cubicBezTo>
                  <a:lnTo>
                    <a:pt x="6611" y="10599"/>
                  </a:lnTo>
                  <a:cubicBezTo>
                    <a:pt x="6611" y="10599"/>
                    <a:pt x="9753" y="10339"/>
                    <a:pt x="9839" y="8054"/>
                  </a:cubicBezTo>
                  <a:cubicBezTo>
                    <a:pt x="9926" y="5767"/>
                    <a:pt x="9419" y="4575"/>
                    <a:pt x="9419" y="4575"/>
                  </a:cubicBezTo>
                  <a:cubicBezTo>
                    <a:pt x="9419" y="4575"/>
                    <a:pt x="8505" y="30"/>
                    <a:pt x="4926" y="1"/>
                  </a:cubicBezTo>
                  <a:cubicBezTo>
                    <a:pt x="4908" y="1"/>
                    <a:pt x="4890" y="1"/>
                    <a:pt x="4873" y="1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3"/>
            <p:cNvSpPr/>
            <p:nvPr/>
          </p:nvSpPr>
          <p:spPr>
            <a:xfrm>
              <a:off x="6376055" y="2441604"/>
              <a:ext cx="246174" cy="327113"/>
            </a:xfrm>
            <a:custGeom>
              <a:avLst/>
              <a:gdLst/>
              <a:ahLst/>
              <a:cxnLst/>
              <a:rect l="l" t="t" r="r" b="b"/>
              <a:pathLst>
                <a:path w="11667" h="15503" extrusionOk="0">
                  <a:moveTo>
                    <a:pt x="2105" y="1"/>
                  </a:moveTo>
                  <a:cubicBezTo>
                    <a:pt x="996" y="1"/>
                    <a:pt x="1" y="1034"/>
                    <a:pt x="1" y="1034"/>
                  </a:cubicBezTo>
                  <a:cubicBezTo>
                    <a:pt x="1" y="1034"/>
                    <a:pt x="2223" y="8427"/>
                    <a:pt x="2587" y="9266"/>
                  </a:cubicBezTo>
                  <a:cubicBezTo>
                    <a:pt x="2949" y="10105"/>
                    <a:pt x="8883" y="15328"/>
                    <a:pt x="8883" y="15328"/>
                  </a:cubicBezTo>
                  <a:cubicBezTo>
                    <a:pt x="9019" y="15449"/>
                    <a:pt x="9172" y="15502"/>
                    <a:pt x="9333" y="15502"/>
                  </a:cubicBezTo>
                  <a:cubicBezTo>
                    <a:pt x="10346" y="15502"/>
                    <a:pt x="11666" y="13372"/>
                    <a:pt x="11109" y="12733"/>
                  </a:cubicBezTo>
                  <a:cubicBezTo>
                    <a:pt x="10464" y="11990"/>
                    <a:pt x="5833" y="7266"/>
                    <a:pt x="5165" y="6891"/>
                  </a:cubicBezTo>
                  <a:cubicBezTo>
                    <a:pt x="4498" y="6517"/>
                    <a:pt x="4733" y="1794"/>
                    <a:pt x="3275" y="471"/>
                  </a:cubicBezTo>
                  <a:cubicBezTo>
                    <a:pt x="2897" y="128"/>
                    <a:pt x="2494" y="1"/>
                    <a:pt x="2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3"/>
            <p:cNvSpPr/>
            <p:nvPr/>
          </p:nvSpPr>
          <p:spPr>
            <a:xfrm>
              <a:off x="6552978" y="2361023"/>
              <a:ext cx="257884" cy="282424"/>
            </a:xfrm>
            <a:custGeom>
              <a:avLst/>
              <a:gdLst/>
              <a:ahLst/>
              <a:cxnLst/>
              <a:rect l="l" t="t" r="r" b="b"/>
              <a:pathLst>
                <a:path w="12222" h="13385" extrusionOk="0">
                  <a:moveTo>
                    <a:pt x="12023" y="1"/>
                  </a:moveTo>
                  <a:lnTo>
                    <a:pt x="12023" y="1"/>
                  </a:lnTo>
                  <a:cubicBezTo>
                    <a:pt x="12023" y="1"/>
                    <a:pt x="10583" y="1516"/>
                    <a:pt x="8148" y="1516"/>
                  </a:cubicBezTo>
                  <a:cubicBezTo>
                    <a:pt x="8087" y="1516"/>
                    <a:pt x="8025" y="1515"/>
                    <a:pt x="7962" y="1513"/>
                  </a:cubicBezTo>
                  <a:cubicBezTo>
                    <a:pt x="7895" y="1511"/>
                    <a:pt x="7830" y="1510"/>
                    <a:pt x="7765" y="1510"/>
                  </a:cubicBezTo>
                  <a:cubicBezTo>
                    <a:pt x="5355" y="1510"/>
                    <a:pt x="4260" y="2907"/>
                    <a:pt x="4260" y="2907"/>
                  </a:cubicBezTo>
                  <a:lnTo>
                    <a:pt x="4579" y="1967"/>
                  </a:lnTo>
                  <a:lnTo>
                    <a:pt x="4579" y="1967"/>
                  </a:lnTo>
                  <a:cubicBezTo>
                    <a:pt x="2947" y="2698"/>
                    <a:pt x="2073" y="3981"/>
                    <a:pt x="2073" y="3981"/>
                  </a:cubicBezTo>
                  <a:lnTo>
                    <a:pt x="2073" y="3145"/>
                  </a:lnTo>
                  <a:cubicBezTo>
                    <a:pt x="1119" y="4816"/>
                    <a:pt x="1115" y="6131"/>
                    <a:pt x="1115" y="6131"/>
                  </a:cubicBezTo>
                  <a:cubicBezTo>
                    <a:pt x="0" y="6449"/>
                    <a:pt x="248" y="8560"/>
                    <a:pt x="248" y="8560"/>
                  </a:cubicBezTo>
                  <a:lnTo>
                    <a:pt x="717" y="8401"/>
                  </a:lnTo>
                  <a:lnTo>
                    <a:pt x="717" y="8401"/>
                  </a:lnTo>
                  <a:cubicBezTo>
                    <a:pt x="199" y="9156"/>
                    <a:pt x="717" y="10312"/>
                    <a:pt x="717" y="10312"/>
                  </a:cubicBezTo>
                  <a:lnTo>
                    <a:pt x="995" y="9475"/>
                  </a:lnTo>
                  <a:cubicBezTo>
                    <a:pt x="995" y="9475"/>
                    <a:pt x="1433" y="11108"/>
                    <a:pt x="2073" y="12324"/>
                  </a:cubicBezTo>
                  <a:cubicBezTo>
                    <a:pt x="2577" y="13285"/>
                    <a:pt x="3780" y="13385"/>
                    <a:pt x="4264" y="13385"/>
                  </a:cubicBezTo>
                  <a:cubicBezTo>
                    <a:pt x="4390" y="13385"/>
                    <a:pt x="4468" y="13378"/>
                    <a:pt x="4471" y="13378"/>
                  </a:cubicBezTo>
                  <a:cubicBezTo>
                    <a:pt x="4471" y="13378"/>
                    <a:pt x="4471" y="13378"/>
                    <a:pt x="4471" y="13378"/>
                  </a:cubicBezTo>
                  <a:cubicBezTo>
                    <a:pt x="4475" y="13378"/>
                    <a:pt x="4180" y="12324"/>
                    <a:pt x="4180" y="12324"/>
                  </a:cubicBezTo>
                  <a:cubicBezTo>
                    <a:pt x="4117" y="12352"/>
                    <a:pt x="4051" y="12365"/>
                    <a:pt x="3983" y="12365"/>
                  </a:cubicBezTo>
                  <a:cubicBezTo>
                    <a:pt x="3242" y="12365"/>
                    <a:pt x="2299" y="10762"/>
                    <a:pt x="2628" y="10033"/>
                  </a:cubicBezTo>
                  <a:cubicBezTo>
                    <a:pt x="2777" y="9702"/>
                    <a:pt x="3002" y="9605"/>
                    <a:pt x="3214" y="9605"/>
                  </a:cubicBezTo>
                  <a:cubicBezTo>
                    <a:pt x="3511" y="9605"/>
                    <a:pt x="3782" y="9796"/>
                    <a:pt x="3782" y="9796"/>
                  </a:cubicBezTo>
                  <a:cubicBezTo>
                    <a:pt x="3782" y="9796"/>
                    <a:pt x="4536" y="11336"/>
                    <a:pt x="4899" y="11336"/>
                  </a:cubicBezTo>
                  <a:cubicBezTo>
                    <a:pt x="4927" y="11336"/>
                    <a:pt x="4953" y="11327"/>
                    <a:pt x="4976" y="11307"/>
                  </a:cubicBezTo>
                  <a:cubicBezTo>
                    <a:pt x="5295" y="11028"/>
                    <a:pt x="4339" y="9117"/>
                    <a:pt x="4339" y="9117"/>
                  </a:cubicBezTo>
                  <a:lnTo>
                    <a:pt x="4897" y="6888"/>
                  </a:lnTo>
                  <a:cubicBezTo>
                    <a:pt x="5568" y="5720"/>
                    <a:pt x="6903" y="5564"/>
                    <a:pt x="7567" y="5564"/>
                  </a:cubicBezTo>
                  <a:cubicBezTo>
                    <a:pt x="7809" y="5564"/>
                    <a:pt x="7962" y="5585"/>
                    <a:pt x="7962" y="5585"/>
                  </a:cubicBezTo>
                  <a:cubicBezTo>
                    <a:pt x="8588" y="5213"/>
                    <a:pt x="9736" y="5189"/>
                    <a:pt x="10016" y="5189"/>
                  </a:cubicBezTo>
                  <a:cubicBezTo>
                    <a:pt x="10056" y="5189"/>
                    <a:pt x="10078" y="5190"/>
                    <a:pt x="10078" y="5190"/>
                  </a:cubicBezTo>
                  <a:cubicBezTo>
                    <a:pt x="11597" y="4328"/>
                    <a:pt x="12222" y="2260"/>
                    <a:pt x="12222" y="2260"/>
                  </a:cubicBezTo>
                  <a:lnTo>
                    <a:pt x="12222" y="2260"/>
                  </a:lnTo>
                  <a:lnTo>
                    <a:pt x="11386" y="2549"/>
                  </a:lnTo>
                  <a:cubicBezTo>
                    <a:pt x="12102" y="1513"/>
                    <a:pt x="12023" y="1"/>
                    <a:pt x="120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3"/>
            <p:cNvSpPr/>
            <p:nvPr/>
          </p:nvSpPr>
          <p:spPr>
            <a:xfrm>
              <a:off x="6704709" y="2660010"/>
              <a:ext cx="59966" cy="167386"/>
            </a:xfrm>
            <a:custGeom>
              <a:avLst/>
              <a:gdLst/>
              <a:ahLst/>
              <a:cxnLst/>
              <a:rect l="l" t="t" r="r" b="b"/>
              <a:pathLst>
                <a:path w="2842" h="7933" extrusionOk="0">
                  <a:moveTo>
                    <a:pt x="1297" y="1"/>
                  </a:moveTo>
                  <a:cubicBezTo>
                    <a:pt x="1297" y="1"/>
                    <a:pt x="1288" y="520"/>
                    <a:pt x="1332" y="807"/>
                  </a:cubicBezTo>
                  <a:cubicBezTo>
                    <a:pt x="1375" y="1092"/>
                    <a:pt x="851" y="2869"/>
                    <a:pt x="417" y="4621"/>
                  </a:cubicBezTo>
                  <a:cubicBezTo>
                    <a:pt x="0" y="6306"/>
                    <a:pt x="367" y="7933"/>
                    <a:pt x="413" y="7933"/>
                  </a:cubicBezTo>
                  <a:cubicBezTo>
                    <a:pt x="415" y="7933"/>
                    <a:pt x="417" y="7930"/>
                    <a:pt x="417" y="7925"/>
                  </a:cubicBezTo>
                  <a:cubicBezTo>
                    <a:pt x="438" y="7791"/>
                    <a:pt x="516" y="7267"/>
                    <a:pt x="516" y="7267"/>
                  </a:cubicBezTo>
                  <a:cubicBezTo>
                    <a:pt x="580" y="4700"/>
                    <a:pt x="2841" y="2033"/>
                    <a:pt x="2721" y="1071"/>
                  </a:cubicBezTo>
                  <a:cubicBezTo>
                    <a:pt x="2601" y="108"/>
                    <a:pt x="1297" y="1"/>
                    <a:pt x="1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3"/>
            <p:cNvSpPr/>
            <p:nvPr/>
          </p:nvSpPr>
          <p:spPr>
            <a:xfrm>
              <a:off x="6636134" y="2665685"/>
              <a:ext cx="46230" cy="162153"/>
            </a:xfrm>
            <a:custGeom>
              <a:avLst/>
              <a:gdLst/>
              <a:ahLst/>
              <a:cxnLst/>
              <a:rect l="l" t="t" r="r" b="b"/>
              <a:pathLst>
                <a:path w="2191" h="7685" extrusionOk="0">
                  <a:moveTo>
                    <a:pt x="1217" y="1"/>
                  </a:moveTo>
                  <a:cubicBezTo>
                    <a:pt x="968" y="1"/>
                    <a:pt x="586" y="144"/>
                    <a:pt x="359" y="928"/>
                  </a:cubicBezTo>
                  <a:cubicBezTo>
                    <a:pt x="1" y="2161"/>
                    <a:pt x="1910" y="5283"/>
                    <a:pt x="1792" y="7663"/>
                  </a:cubicBezTo>
                  <a:cubicBezTo>
                    <a:pt x="1792" y="7663"/>
                    <a:pt x="1804" y="7684"/>
                    <a:pt x="1826" y="7684"/>
                  </a:cubicBezTo>
                  <a:cubicBezTo>
                    <a:pt x="1869" y="7684"/>
                    <a:pt x="1950" y="7600"/>
                    <a:pt x="2047" y="7097"/>
                  </a:cubicBezTo>
                  <a:cubicBezTo>
                    <a:pt x="2190" y="6342"/>
                    <a:pt x="1459" y="48"/>
                    <a:pt x="1459" y="48"/>
                  </a:cubicBezTo>
                  <a:cubicBezTo>
                    <a:pt x="1459" y="48"/>
                    <a:pt x="1360" y="1"/>
                    <a:pt x="12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3"/>
            <p:cNvSpPr/>
            <p:nvPr/>
          </p:nvSpPr>
          <p:spPr>
            <a:xfrm>
              <a:off x="6722665" y="2756648"/>
              <a:ext cx="15930" cy="142805"/>
            </a:xfrm>
            <a:custGeom>
              <a:avLst/>
              <a:gdLst/>
              <a:ahLst/>
              <a:cxnLst/>
              <a:rect l="l" t="t" r="r" b="b"/>
              <a:pathLst>
                <a:path w="755" h="6768" fill="none" extrusionOk="0">
                  <a:moveTo>
                    <a:pt x="0" y="0"/>
                  </a:moveTo>
                  <a:cubicBezTo>
                    <a:pt x="0" y="0"/>
                    <a:pt x="755" y="2759"/>
                    <a:pt x="199" y="6767"/>
                  </a:cubicBezTo>
                </a:path>
              </a:pathLst>
            </a:custGeom>
            <a:solidFill>
              <a:schemeClr val="accent3"/>
            </a:solidFill>
            <a:ln w="5850" cap="rnd" cmpd="sng">
              <a:solidFill>
                <a:schemeClr val="dk1"/>
              </a:solidFill>
              <a:prstDash val="solid"/>
              <a:miter lim="10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3"/>
            <p:cNvSpPr/>
            <p:nvPr/>
          </p:nvSpPr>
          <p:spPr>
            <a:xfrm>
              <a:off x="6651431" y="2763294"/>
              <a:ext cx="15930" cy="142826"/>
            </a:xfrm>
            <a:custGeom>
              <a:avLst/>
              <a:gdLst/>
              <a:ahLst/>
              <a:cxnLst/>
              <a:rect l="l" t="t" r="r" b="b"/>
              <a:pathLst>
                <a:path w="755" h="6769" fill="none" extrusionOk="0">
                  <a:moveTo>
                    <a:pt x="755" y="0"/>
                  </a:moveTo>
                  <a:cubicBezTo>
                    <a:pt x="755" y="0"/>
                    <a:pt x="0" y="2760"/>
                    <a:pt x="556" y="6768"/>
                  </a:cubicBezTo>
                </a:path>
              </a:pathLst>
            </a:custGeom>
            <a:solidFill>
              <a:schemeClr val="accent3"/>
            </a:solidFill>
            <a:ln w="5850" cap="rnd" cmpd="sng">
              <a:solidFill>
                <a:schemeClr val="dk1"/>
              </a:solidFill>
              <a:prstDash val="solid"/>
              <a:miter lim="10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3"/>
            <p:cNvSpPr/>
            <p:nvPr/>
          </p:nvSpPr>
          <p:spPr>
            <a:xfrm>
              <a:off x="6277750" y="3112309"/>
              <a:ext cx="910845" cy="652391"/>
            </a:xfrm>
            <a:custGeom>
              <a:avLst/>
              <a:gdLst/>
              <a:ahLst/>
              <a:cxnLst/>
              <a:rect l="l" t="t" r="r" b="b"/>
              <a:pathLst>
                <a:path w="43168" h="30919" extrusionOk="0">
                  <a:moveTo>
                    <a:pt x="43167" y="0"/>
                  </a:moveTo>
                  <a:lnTo>
                    <a:pt x="43167" y="0"/>
                  </a:lnTo>
                  <a:cubicBezTo>
                    <a:pt x="40458" y="2529"/>
                    <a:pt x="34935" y="4902"/>
                    <a:pt x="26829" y="5984"/>
                  </a:cubicBezTo>
                  <a:cubicBezTo>
                    <a:pt x="22545" y="6555"/>
                    <a:pt x="18673" y="6814"/>
                    <a:pt x="15251" y="6814"/>
                  </a:cubicBezTo>
                  <a:cubicBezTo>
                    <a:pt x="8093" y="6814"/>
                    <a:pt x="2898" y="5680"/>
                    <a:pt x="0" y="3892"/>
                  </a:cubicBezTo>
                  <a:lnTo>
                    <a:pt x="0" y="3892"/>
                  </a:lnTo>
                  <a:lnTo>
                    <a:pt x="3809" y="22582"/>
                  </a:lnTo>
                  <a:cubicBezTo>
                    <a:pt x="3809" y="22582"/>
                    <a:pt x="6015" y="30919"/>
                    <a:pt x="20574" y="30919"/>
                  </a:cubicBezTo>
                  <a:cubicBezTo>
                    <a:pt x="21818" y="30919"/>
                    <a:pt x="23151" y="30858"/>
                    <a:pt x="24582" y="30726"/>
                  </a:cubicBezTo>
                  <a:cubicBezTo>
                    <a:pt x="42754" y="29049"/>
                    <a:pt x="42176" y="22247"/>
                    <a:pt x="42176" y="22247"/>
                  </a:cubicBezTo>
                  <a:lnTo>
                    <a:pt x="43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3"/>
            <p:cNvSpPr/>
            <p:nvPr/>
          </p:nvSpPr>
          <p:spPr>
            <a:xfrm>
              <a:off x="6889038" y="1763112"/>
              <a:ext cx="113476" cy="1364621"/>
            </a:xfrm>
            <a:custGeom>
              <a:avLst/>
              <a:gdLst/>
              <a:ahLst/>
              <a:cxnLst/>
              <a:rect l="l" t="t" r="r" b="b"/>
              <a:pathLst>
                <a:path w="5378" h="64674" fill="none" extrusionOk="0">
                  <a:moveTo>
                    <a:pt x="5378" y="0"/>
                  </a:moveTo>
                  <a:lnTo>
                    <a:pt x="0" y="64673"/>
                  </a:lnTo>
                </a:path>
              </a:pathLst>
            </a:custGeom>
            <a:noFill/>
            <a:ln w="24375" cap="rnd" cmpd="sng">
              <a:solidFill>
                <a:srgbClr val="174859"/>
              </a:solidFill>
              <a:prstDash val="solid"/>
              <a:miter lim="10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3"/>
            <p:cNvSpPr/>
            <p:nvPr/>
          </p:nvSpPr>
          <p:spPr>
            <a:xfrm>
              <a:off x="6117179" y="1383354"/>
              <a:ext cx="1142354" cy="535180"/>
            </a:xfrm>
            <a:custGeom>
              <a:avLst/>
              <a:gdLst/>
              <a:ahLst/>
              <a:cxnLst/>
              <a:rect l="l" t="t" r="r" b="b"/>
              <a:pathLst>
                <a:path w="54140" h="25364" extrusionOk="0">
                  <a:moveTo>
                    <a:pt x="26827" y="0"/>
                  </a:moveTo>
                  <a:cubicBezTo>
                    <a:pt x="9241" y="0"/>
                    <a:pt x="1" y="6829"/>
                    <a:pt x="1" y="6829"/>
                  </a:cubicBezTo>
                  <a:lnTo>
                    <a:pt x="1" y="25364"/>
                  </a:lnTo>
                  <a:cubicBezTo>
                    <a:pt x="10569" y="20487"/>
                    <a:pt x="20107" y="18861"/>
                    <a:pt x="28127" y="18861"/>
                  </a:cubicBezTo>
                  <a:cubicBezTo>
                    <a:pt x="44168" y="18861"/>
                    <a:pt x="54140" y="25364"/>
                    <a:pt x="54140" y="25364"/>
                  </a:cubicBezTo>
                  <a:lnTo>
                    <a:pt x="54140" y="8292"/>
                  </a:lnTo>
                  <a:cubicBezTo>
                    <a:pt x="54140" y="8292"/>
                    <a:pt x="48287" y="0"/>
                    <a:pt x="26827" y="0"/>
                  </a:cubicBezTo>
                  <a:close/>
                </a:path>
              </a:pathLst>
            </a:custGeom>
            <a:solidFill>
              <a:srgbClr val="174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3"/>
            <p:cNvSpPr/>
            <p:nvPr/>
          </p:nvSpPr>
          <p:spPr>
            <a:xfrm>
              <a:off x="6133806" y="1890176"/>
              <a:ext cx="117738" cy="1162251"/>
            </a:xfrm>
            <a:custGeom>
              <a:avLst/>
              <a:gdLst/>
              <a:ahLst/>
              <a:cxnLst/>
              <a:rect l="l" t="t" r="r" b="b"/>
              <a:pathLst>
                <a:path w="5580" h="55083" fill="none" extrusionOk="0">
                  <a:moveTo>
                    <a:pt x="0" y="1"/>
                  </a:moveTo>
                  <a:lnTo>
                    <a:pt x="5579" y="55082"/>
                  </a:lnTo>
                </a:path>
              </a:pathLst>
            </a:custGeom>
            <a:noFill/>
            <a:ln w="24375" cap="rnd" cmpd="sng">
              <a:solidFill>
                <a:srgbClr val="174859"/>
              </a:solidFill>
              <a:prstDash val="solid"/>
              <a:miter lim="10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3"/>
            <p:cNvSpPr/>
            <p:nvPr/>
          </p:nvSpPr>
          <p:spPr>
            <a:xfrm>
              <a:off x="6213226" y="2944227"/>
              <a:ext cx="1124419" cy="311858"/>
            </a:xfrm>
            <a:custGeom>
              <a:avLst/>
              <a:gdLst/>
              <a:ahLst/>
              <a:cxnLst/>
              <a:rect l="l" t="t" r="r" b="b"/>
              <a:pathLst>
                <a:path w="53290" h="14780" extrusionOk="0">
                  <a:moveTo>
                    <a:pt x="42800" y="1"/>
                  </a:moveTo>
                  <a:cubicBezTo>
                    <a:pt x="45269" y="888"/>
                    <a:pt x="46342" y="2056"/>
                    <a:pt x="45234" y="3418"/>
                  </a:cubicBezTo>
                  <a:cubicBezTo>
                    <a:pt x="41599" y="7891"/>
                    <a:pt x="27060" y="9911"/>
                    <a:pt x="21405" y="9911"/>
                  </a:cubicBezTo>
                  <a:cubicBezTo>
                    <a:pt x="20113" y="9911"/>
                    <a:pt x="18437" y="9953"/>
                    <a:pt x="16616" y="9953"/>
                  </a:cubicBezTo>
                  <a:cubicBezTo>
                    <a:pt x="10465" y="9953"/>
                    <a:pt x="2657" y="9473"/>
                    <a:pt x="2379" y="5267"/>
                  </a:cubicBezTo>
                  <a:cubicBezTo>
                    <a:pt x="2379" y="5267"/>
                    <a:pt x="2034" y="3949"/>
                    <a:pt x="4087" y="2439"/>
                  </a:cubicBezTo>
                  <a:lnTo>
                    <a:pt x="4083" y="2439"/>
                  </a:lnTo>
                  <a:cubicBezTo>
                    <a:pt x="4083" y="2439"/>
                    <a:pt x="1" y="3449"/>
                    <a:pt x="405" y="8295"/>
                  </a:cubicBezTo>
                  <a:cubicBezTo>
                    <a:pt x="714" y="12007"/>
                    <a:pt x="7109" y="14780"/>
                    <a:pt x="18303" y="14780"/>
                  </a:cubicBezTo>
                  <a:cubicBezTo>
                    <a:pt x="21727" y="14780"/>
                    <a:pt x="25601" y="14520"/>
                    <a:pt x="29887" y="13949"/>
                  </a:cubicBezTo>
                  <a:cubicBezTo>
                    <a:pt x="48060" y="11526"/>
                    <a:pt x="53290" y="2610"/>
                    <a:pt x="42800" y="1"/>
                  </a:cubicBezTo>
                  <a:close/>
                </a:path>
              </a:pathLst>
            </a:custGeom>
            <a:solidFill>
              <a:srgbClr val="7E64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3"/>
            <p:cNvSpPr/>
            <p:nvPr/>
          </p:nvSpPr>
          <p:spPr>
            <a:xfrm>
              <a:off x="5247775" y="1651472"/>
              <a:ext cx="95456" cy="87903"/>
            </a:xfrm>
            <a:custGeom>
              <a:avLst/>
              <a:gdLst/>
              <a:ahLst/>
              <a:cxnLst/>
              <a:rect l="l" t="t" r="r" b="b"/>
              <a:pathLst>
                <a:path w="4524" h="4166" extrusionOk="0">
                  <a:moveTo>
                    <a:pt x="2044" y="0"/>
                  </a:moveTo>
                  <a:cubicBezTo>
                    <a:pt x="2044" y="0"/>
                    <a:pt x="0" y="2152"/>
                    <a:pt x="109" y="2826"/>
                  </a:cubicBezTo>
                  <a:cubicBezTo>
                    <a:pt x="217" y="3500"/>
                    <a:pt x="1996" y="4166"/>
                    <a:pt x="1996" y="4166"/>
                  </a:cubicBezTo>
                  <a:lnTo>
                    <a:pt x="3394" y="2960"/>
                  </a:lnTo>
                  <a:cubicBezTo>
                    <a:pt x="4524" y="1286"/>
                    <a:pt x="2044" y="0"/>
                    <a:pt x="2044" y="0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3"/>
            <p:cNvSpPr/>
            <p:nvPr/>
          </p:nvSpPr>
          <p:spPr>
            <a:xfrm>
              <a:off x="5250053" y="1505439"/>
              <a:ext cx="254171" cy="226930"/>
            </a:xfrm>
            <a:custGeom>
              <a:avLst/>
              <a:gdLst/>
              <a:ahLst/>
              <a:cxnLst/>
              <a:rect l="l" t="t" r="r" b="b"/>
              <a:pathLst>
                <a:path w="12046" h="10755" extrusionOk="0">
                  <a:moveTo>
                    <a:pt x="9003" y="1"/>
                  </a:moveTo>
                  <a:cubicBezTo>
                    <a:pt x="8736" y="1"/>
                    <a:pt x="8460" y="56"/>
                    <a:pt x="8176" y="182"/>
                  </a:cubicBezTo>
                  <a:lnTo>
                    <a:pt x="1" y="7991"/>
                  </a:lnTo>
                  <a:cubicBezTo>
                    <a:pt x="1" y="7991"/>
                    <a:pt x="38" y="7989"/>
                    <a:pt x="104" y="7989"/>
                  </a:cubicBezTo>
                  <a:cubicBezTo>
                    <a:pt x="611" y="7989"/>
                    <a:pt x="2837" y="8118"/>
                    <a:pt x="3208" y="10362"/>
                  </a:cubicBezTo>
                  <a:cubicBezTo>
                    <a:pt x="3253" y="10633"/>
                    <a:pt x="3389" y="10755"/>
                    <a:pt x="3597" y="10755"/>
                  </a:cubicBezTo>
                  <a:cubicBezTo>
                    <a:pt x="5333" y="10755"/>
                    <a:pt x="12046" y="2319"/>
                    <a:pt x="12046" y="2319"/>
                  </a:cubicBezTo>
                  <a:cubicBezTo>
                    <a:pt x="12046" y="2319"/>
                    <a:pt x="10738" y="1"/>
                    <a:pt x="9003" y="1"/>
                  </a:cubicBezTo>
                  <a:close/>
                </a:path>
              </a:pathLst>
            </a:custGeom>
            <a:solidFill>
              <a:srgbClr val="7E64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3"/>
            <p:cNvSpPr/>
            <p:nvPr/>
          </p:nvSpPr>
          <p:spPr>
            <a:xfrm>
              <a:off x="5127146" y="1679788"/>
              <a:ext cx="188972" cy="105141"/>
            </a:xfrm>
            <a:custGeom>
              <a:avLst/>
              <a:gdLst/>
              <a:ahLst/>
              <a:cxnLst/>
              <a:rect l="l" t="t" r="r" b="b"/>
              <a:pathLst>
                <a:path w="8956" h="4983" extrusionOk="0">
                  <a:moveTo>
                    <a:pt x="1654" y="1"/>
                  </a:moveTo>
                  <a:cubicBezTo>
                    <a:pt x="696" y="1"/>
                    <a:pt x="1" y="214"/>
                    <a:pt x="132" y="870"/>
                  </a:cubicBezTo>
                  <a:cubicBezTo>
                    <a:pt x="445" y="2438"/>
                    <a:pt x="4796" y="4983"/>
                    <a:pt x="6885" y="4983"/>
                  </a:cubicBezTo>
                  <a:cubicBezTo>
                    <a:pt x="7293" y="4983"/>
                    <a:pt x="7614" y="4886"/>
                    <a:pt x="7803" y="4665"/>
                  </a:cubicBezTo>
                  <a:cubicBezTo>
                    <a:pt x="8956" y="3318"/>
                    <a:pt x="8724" y="1884"/>
                    <a:pt x="8724" y="1884"/>
                  </a:cubicBezTo>
                  <a:lnTo>
                    <a:pt x="8724" y="1884"/>
                  </a:lnTo>
                  <a:cubicBezTo>
                    <a:pt x="8637" y="1891"/>
                    <a:pt x="8552" y="1894"/>
                    <a:pt x="8470" y="1894"/>
                  </a:cubicBezTo>
                  <a:cubicBezTo>
                    <a:pt x="6922" y="1894"/>
                    <a:pt x="6120" y="735"/>
                    <a:pt x="6120" y="735"/>
                  </a:cubicBezTo>
                  <a:cubicBezTo>
                    <a:pt x="6120" y="735"/>
                    <a:pt x="3433" y="1"/>
                    <a:pt x="1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3"/>
            <p:cNvSpPr/>
            <p:nvPr/>
          </p:nvSpPr>
          <p:spPr>
            <a:xfrm>
              <a:off x="5128728" y="1684240"/>
              <a:ext cx="174117" cy="100647"/>
            </a:xfrm>
            <a:custGeom>
              <a:avLst/>
              <a:gdLst/>
              <a:ahLst/>
              <a:cxnLst/>
              <a:rect l="l" t="t" r="r" b="b"/>
              <a:pathLst>
                <a:path w="8252" h="4770" extrusionOk="0">
                  <a:moveTo>
                    <a:pt x="760" y="0"/>
                  </a:moveTo>
                  <a:cubicBezTo>
                    <a:pt x="501" y="0"/>
                    <a:pt x="343" y="29"/>
                    <a:pt x="307" y="39"/>
                  </a:cubicBezTo>
                  <a:cubicBezTo>
                    <a:pt x="100" y="175"/>
                    <a:pt x="1" y="375"/>
                    <a:pt x="57" y="659"/>
                  </a:cubicBezTo>
                  <a:cubicBezTo>
                    <a:pt x="371" y="2227"/>
                    <a:pt x="4720" y="4770"/>
                    <a:pt x="6808" y="4770"/>
                  </a:cubicBezTo>
                  <a:cubicBezTo>
                    <a:pt x="7036" y="4770"/>
                    <a:pt x="7237" y="4739"/>
                    <a:pt x="7403" y="4674"/>
                  </a:cubicBezTo>
                  <a:cubicBezTo>
                    <a:pt x="8251" y="3876"/>
                    <a:pt x="6644" y="2954"/>
                    <a:pt x="4364" y="1340"/>
                  </a:cubicBezTo>
                  <a:cubicBezTo>
                    <a:pt x="2734" y="186"/>
                    <a:pt x="1419" y="0"/>
                    <a:pt x="7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3"/>
            <p:cNvSpPr/>
            <p:nvPr/>
          </p:nvSpPr>
          <p:spPr>
            <a:xfrm>
              <a:off x="5576344" y="1713928"/>
              <a:ext cx="78703" cy="89928"/>
            </a:xfrm>
            <a:custGeom>
              <a:avLst/>
              <a:gdLst/>
              <a:ahLst/>
              <a:cxnLst/>
              <a:rect l="l" t="t" r="r" b="b"/>
              <a:pathLst>
                <a:path w="3730" h="4262" extrusionOk="0">
                  <a:moveTo>
                    <a:pt x="2725" y="0"/>
                  </a:moveTo>
                  <a:cubicBezTo>
                    <a:pt x="2725" y="0"/>
                    <a:pt x="0" y="175"/>
                    <a:pt x="72" y="1537"/>
                  </a:cubicBezTo>
                  <a:lnTo>
                    <a:pt x="1075" y="4118"/>
                  </a:lnTo>
                  <a:cubicBezTo>
                    <a:pt x="1075" y="4118"/>
                    <a:pt x="1611" y="4261"/>
                    <a:pt x="2189" y="4261"/>
                  </a:cubicBezTo>
                  <a:cubicBezTo>
                    <a:pt x="2835" y="4261"/>
                    <a:pt x="3534" y="4083"/>
                    <a:pt x="3601" y="3328"/>
                  </a:cubicBezTo>
                  <a:cubicBezTo>
                    <a:pt x="3730" y="1896"/>
                    <a:pt x="2725" y="0"/>
                    <a:pt x="2725" y="0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3"/>
            <p:cNvSpPr/>
            <p:nvPr/>
          </p:nvSpPr>
          <p:spPr>
            <a:xfrm>
              <a:off x="5469704" y="1455980"/>
              <a:ext cx="188824" cy="303545"/>
            </a:xfrm>
            <a:custGeom>
              <a:avLst/>
              <a:gdLst/>
              <a:ahLst/>
              <a:cxnLst/>
              <a:rect l="l" t="t" r="r" b="b"/>
              <a:pathLst>
                <a:path w="8949" h="14386" extrusionOk="0">
                  <a:moveTo>
                    <a:pt x="1696" y="0"/>
                  </a:moveTo>
                  <a:cubicBezTo>
                    <a:pt x="1052" y="0"/>
                    <a:pt x="453" y="250"/>
                    <a:pt x="1" y="915"/>
                  </a:cubicBezTo>
                  <a:cubicBezTo>
                    <a:pt x="1" y="915"/>
                    <a:pt x="3288" y="13088"/>
                    <a:pt x="4559" y="13990"/>
                  </a:cubicBezTo>
                  <a:cubicBezTo>
                    <a:pt x="4953" y="14269"/>
                    <a:pt x="5462" y="14385"/>
                    <a:pt x="5987" y="14385"/>
                  </a:cubicBezTo>
                  <a:cubicBezTo>
                    <a:pt x="7156" y="14385"/>
                    <a:pt x="8404" y="13810"/>
                    <a:pt x="8627" y="13188"/>
                  </a:cubicBezTo>
                  <a:cubicBezTo>
                    <a:pt x="8948" y="12287"/>
                    <a:pt x="5957" y="2234"/>
                    <a:pt x="5957" y="2234"/>
                  </a:cubicBezTo>
                  <a:cubicBezTo>
                    <a:pt x="5957" y="2234"/>
                    <a:pt x="3625" y="0"/>
                    <a:pt x="16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3"/>
            <p:cNvSpPr/>
            <p:nvPr/>
          </p:nvSpPr>
          <p:spPr>
            <a:xfrm>
              <a:off x="5538237" y="1771784"/>
              <a:ext cx="144134" cy="181080"/>
            </a:xfrm>
            <a:custGeom>
              <a:avLst/>
              <a:gdLst/>
              <a:ahLst/>
              <a:cxnLst/>
              <a:rect l="l" t="t" r="r" b="b"/>
              <a:pathLst>
                <a:path w="6831" h="8582" extrusionOk="0">
                  <a:moveTo>
                    <a:pt x="5403" y="0"/>
                  </a:moveTo>
                  <a:cubicBezTo>
                    <a:pt x="5403" y="0"/>
                    <a:pt x="5075" y="1325"/>
                    <a:pt x="3875" y="1325"/>
                  </a:cubicBezTo>
                  <a:cubicBezTo>
                    <a:pt x="3559" y="1325"/>
                    <a:pt x="3183" y="1233"/>
                    <a:pt x="2737" y="1002"/>
                  </a:cubicBezTo>
                  <a:cubicBezTo>
                    <a:pt x="2737" y="1002"/>
                    <a:pt x="1" y="7536"/>
                    <a:pt x="1345" y="8473"/>
                  </a:cubicBezTo>
                  <a:cubicBezTo>
                    <a:pt x="1452" y="8547"/>
                    <a:pt x="1573" y="8582"/>
                    <a:pt x="1706" y="8582"/>
                  </a:cubicBezTo>
                  <a:cubicBezTo>
                    <a:pt x="3241" y="8582"/>
                    <a:pt x="6314" y="3948"/>
                    <a:pt x="6561" y="2880"/>
                  </a:cubicBezTo>
                  <a:cubicBezTo>
                    <a:pt x="6831" y="1719"/>
                    <a:pt x="5403" y="0"/>
                    <a:pt x="54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3"/>
            <p:cNvSpPr/>
            <p:nvPr/>
          </p:nvSpPr>
          <p:spPr>
            <a:xfrm>
              <a:off x="5829016" y="1890197"/>
              <a:ext cx="162386" cy="224188"/>
            </a:xfrm>
            <a:custGeom>
              <a:avLst/>
              <a:gdLst/>
              <a:ahLst/>
              <a:cxnLst/>
              <a:rect l="l" t="t" r="r" b="b"/>
              <a:pathLst>
                <a:path w="7696" h="10625" extrusionOk="0">
                  <a:moveTo>
                    <a:pt x="4520" y="0"/>
                  </a:moveTo>
                  <a:cubicBezTo>
                    <a:pt x="3768" y="0"/>
                    <a:pt x="3415" y="367"/>
                    <a:pt x="3415" y="367"/>
                  </a:cubicBezTo>
                  <a:cubicBezTo>
                    <a:pt x="3415" y="367"/>
                    <a:pt x="1" y="2805"/>
                    <a:pt x="2928" y="8170"/>
                  </a:cubicBezTo>
                  <a:lnTo>
                    <a:pt x="3415" y="6765"/>
                  </a:lnTo>
                  <a:lnTo>
                    <a:pt x="4879" y="10625"/>
                  </a:lnTo>
                  <a:cubicBezTo>
                    <a:pt x="4879" y="10625"/>
                    <a:pt x="6451" y="8424"/>
                    <a:pt x="6077" y="5851"/>
                  </a:cubicBezTo>
                  <a:lnTo>
                    <a:pt x="6077" y="5851"/>
                  </a:lnTo>
                  <a:lnTo>
                    <a:pt x="7198" y="7886"/>
                  </a:lnTo>
                  <a:cubicBezTo>
                    <a:pt x="7198" y="7886"/>
                    <a:pt x="7696" y="1193"/>
                    <a:pt x="5953" y="367"/>
                  </a:cubicBezTo>
                  <a:cubicBezTo>
                    <a:pt x="5372" y="92"/>
                    <a:pt x="4896" y="0"/>
                    <a:pt x="4520" y="0"/>
                  </a:cubicBezTo>
                  <a:close/>
                </a:path>
              </a:pathLst>
            </a:custGeom>
            <a:solidFill>
              <a:srgbClr val="174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3"/>
            <p:cNvSpPr/>
            <p:nvPr/>
          </p:nvSpPr>
          <p:spPr>
            <a:xfrm>
              <a:off x="5903964" y="1383354"/>
              <a:ext cx="28021" cy="493993"/>
            </a:xfrm>
            <a:custGeom>
              <a:avLst/>
              <a:gdLst/>
              <a:ahLst/>
              <a:cxnLst/>
              <a:rect l="l" t="t" r="r" b="b"/>
              <a:pathLst>
                <a:path w="1328" h="23412" fill="none" extrusionOk="0">
                  <a:moveTo>
                    <a:pt x="0" y="0"/>
                  </a:moveTo>
                  <a:lnTo>
                    <a:pt x="1327" y="23411"/>
                  </a:lnTo>
                </a:path>
              </a:pathLst>
            </a:custGeom>
            <a:noFill/>
            <a:ln w="60975" cap="rnd" cmpd="sng">
              <a:solidFill>
                <a:srgbClr val="174859"/>
              </a:solidFill>
              <a:prstDash val="solid"/>
              <a:miter lim="10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3"/>
            <p:cNvSpPr/>
            <p:nvPr/>
          </p:nvSpPr>
          <p:spPr>
            <a:xfrm>
              <a:off x="5870204" y="1815588"/>
              <a:ext cx="123498" cy="123519"/>
            </a:xfrm>
            <a:custGeom>
              <a:avLst/>
              <a:gdLst/>
              <a:ahLst/>
              <a:cxnLst/>
              <a:rect l="l" t="t" r="r" b="b"/>
              <a:pathLst>
                <a:path w="5853" h="5854" extrusionOk="0">
                  <a:moveTo>
                    <a:pt x="2927" y="1"/>
                  </a:moveTo>
                  <a:cubicBezTo>
                    <a:pt x="1311" y="1"/>
                    <a:pt x="0" y="1311"/>
                    <a:pt x="0" y="2926"/>
                  </a:cubicBezTo>
                  <a:cubicBezTo>
                    <a:pt x="0" y="4543"/>
                    <a:pt x="1311" y="5853"/>
                    <a:pt x="2927" y="5853"/>
                  </a:cubicBezTo>
                  <a:cubicBezTo>
                    <a:pt x="4542" y="5853"/>
                    <a:pt x="5853" y="4543"/>
                    <a:pt x="5853" y="2926"/>
                  </a:cubicBezTo>
                  <a:cubicBezTo>
                    <a:pt x="5853" y="1311"/>
                    <a:pt x="4542" y="1"/>
                    <a:pt x="29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7" name="Google Shape;347;p33"/>
          <p:cNvSpPr txBox="1">
            <a:spLocks noGrp="1"/>
          </p:cNvSpPr>
          <p:nvPr>
            <p:ph type="ctrTitle"/>
          </p:nvPr>
        </p:nvSpPr>
        <p:spPr>
          <a:xfrm>
            <a:off x="949375" y="787125"/>
            <a:ext cx="3757500" cy="266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Welcome!</a:t>
            </a:r>
            <a:endParaRPr dirty="0"/>
          </a:p>
        </p:txBody>
      </p:sp>
      <p:sp>
        <p:nvSpPr>
          <p:cNvPr id="348" name="Google Shape;348;p33"/>
          <p:cNvSpPr txBox="1">
            <a:spLocks noGrp="1"/>
          </p:cNvSpPr>
          <p:nvPr>
            <p:ph type="subTitle" idx="1"/>
          </p:nvPr>
        </p:nvSpPr>
        <p:spPr>
          <a:xfrm>
            <a:off x="949375" y="3563775"/>
            <a:ext cx="3844816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Sit with your CAT Mentor!</a:t>
            </a:r>
            <a:endParaRPr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3;p37">
            <a:extLst>
              <a:ext uri="{FF2B5EF4-FFF2-40B4-BE49-F238E27FC236}">
                <a16:creationId xmlns:a16="http://schemas.microsoft.com/office/drawing/2014/main" id="{247136CF-4397-352D-4741-069325B950C8}"/>
              </a:ext>
            </a:extLst>
          </p:cNvPr>
          <p:cNvSpPr txBox="1">
            <a:spLocks/>
          </p:cNvSpPr>
          <p:nvPr/>
        </p:nvSpPr>
        <p:spPr>
          <a:xfrm>
            <a:off x="2026671" y="2199900"/>
            <a:ext cx="5090658" cy="74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 dirty="0">
                <a:latin typeface="Fjalla One" panose="02000506040000020004" pitchFamily="2" charset="0"/>
              </a:rPr>
              <a:t>Example Interview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5"/>
          <p:cNvSpPr/>
          <p:nvPr/>
        </p:nvSpPr>
        <p:spPr>
          <a:xfrm flipH="1">
            <a:off x="3884462" y="4381400"/>
            <a:ext cx="1375071" cy="943872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35"/>
          <p:cNvSpPr/>
          <p:nvPr/>
        </p:nvSpPr>
        <p:spPr>
          <a:xfrm>
            <a:off x="548800" y="4165979"/>
            <a:ext cx="2820381" cy="1206148"/>
          </a:xfrm>
          <a:custGeom>
            <a:avLst/>
            <a:gdLst/>
            <a:ahLst/>
            <a:cxnLst/>
            <a:rect l="l" t="t" r="r" b="b"/>
            <a:pathLst>
              <a:path w="61881" h="42470" extrusionOk="0">
                <a:moveTo>
                  <a:pt x="36131" y="0"/>
                </a:moveTo>
                <a:cubicBezTo>
                  <a:pt x="29078" y="0"/>
                  <a:pt x="23362" y="5716"/>
                  <a:pt x="23362" y="12768"/>
                </a:cubicBezTo>
                <a:cubicBezTo>
                  <a:pt x="23363" y="13374"/>
                  <a:pt x="23406" y="13979"/>
                  <a:pt x="23492" y="14578"/>
                </a:cubicBezTo>
                <a:cubicBezTo>
                  <a:pt x="21499" y="15346"/>
                  <a:pt x="19991" y="17093"/>
                  <a:pt x="19563" y="19232"/>
                </a:cubicBezTo>
                <a:cubicBezTo>
                  <a:pt x="18712" y="19447"/>
                  <a:pt x="17919" y="19846"/>
                  <a:pt x="17241" y="20403"/>
                </a:cubicBezTo>
                <a:cubicBezTo>
                  <a:pt x="17042" y="20388"/>
                  <a:pt x="16841" y="20378"/>
                  <a:pt x="16638" y="20378"/>
                </a:cubicBezTo>
                <a:cubicBezTo>
                  <a:pt x="12991" y="20378"/>
                  <a:pt x="9933" y="22894"/>
                  <a:pt x="9101" y="26284"/>
                </a:cubicBezTo>
                <a:cubicBezTo>
                  <a:pt x="5430" y="26407"/>
                  <a:pt x="2493" y="29419"/>
                  <a:pt x="2493" y="33119"/>
                </a:cubicBezTo>
                <a:cubicBezTo>
                  <a:pt x="2493" y="33899"/>
                  <a:pt x="2626" y="34673"/>
                  <a:pt x="2887" y="35409"/>
                </a:cubicBezTo>
                <a:cubicBezTo>
                  <a:pt x="1248" y="35727"/>
                  <a:pt x="1" y="37177"/>
                  <a:pt x="1" y="38906"/>
                </a:cubicBezTo>
                <a:cubicBezTo>
                  <a:pt x="1" y="40867"/>
                  <a:pt x="1604" y="42470"/>
                  <a:pt x="3564" y="42470"/>
                </a:cubicBezTo>
                <a:lnTo>
                  <a:pt x="58316" y="42470"/>
                </a:lnTo>
                <a:cubicBezTo>
                  <a:pt x="60276" y="42470"/>
                  <a:pt x="61881" y="40867"/>
                  <a:pt x="61881" y="38906"/>
                </a:cubicBezTo>
                <a:cubicBezTo>
                  <a:pt x="61881" y="36946"/>
                  <a:pt x="60276" y="35342"/>
                  <a:pt x="58316" y="35342"/>
                </a:cubicBezTo>
                <a:lnTo>
                  <a:pt x="58207" y="35342"/>
                </a:lnTo>
                <a:cubicBezTo>
                  <a:pt x="58670" y="34554"/>
                  <a:pt x="58914" y="33659"/>
                  <a:pt x="58914" y="32747"/>
                </a:cubicBezTo>
                <a:cubicBezTo>
                  <a:pt x="58914" y="32395"/>
                  <a:pt x="58877" y="32044"/>
                  <a:pt x="58807" y="31700"/>
                </a:cubicBezTo>
                <a:cubicBezTo>
                  <a:pt x="60465" y="30842"/>
                  <a:pt x="61601" y="29116"/>
                  <a:pt x="61601" y="27120"/>
                </a:cubicBezTo>
                <a:cubicBezTo>
                  <a:pt x="61601" y="24496"/>
                  <a:pt x="59641" y="22335"/>
                  <a:pt x="57105" y="22011"/>
                </a:cubicBezTo>
                <a:cubicBezTo>
                  <a:pt x="57119" y="21806"/>
                  <a:pt x="57128" y="21599"/>
                  <a:pt x="57128" y="21390"/>
                </a:cubicBezTo>
                <a:cubicBezTo>
                  <a:pt x="57128" y="16600"/>
                  <a:pt x="53525" y="12653"/>
                  <a:pt x="48882" y="12107"/>
                </a:cubicBezTo>
                <a:cubicBezTo>
                  <a:pt x="48538" y="5362"/>
                  <a:pt x="42960" y="0"/>
                  <a:pt x="3613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5" name="Google Shape;375;p35"/>
          <p:cNvGrpSpPr/>
          <p:nvPr/>
        </p:nvGrpSpPr>
        <p:grpSpPr>
          <a:xfrm>
            <a:off x="-194366" y="3820840"/>
            <a:ext cx="4633197" cy="2788150"/>
            <a:chOff x="4318277" y="3433093"/>
            <a:chExt cx="2144899" cy="1290750"/>
          </a:xfrm>
        </p:grpSpPr>
        <p:sp>
          <p:nvSpPr>
            <p:cNvPr id="376" name="Google Shape;376;p35"/>
            <p:cNvSpPr/>
            <p:nvPr/>
          </p:nvSpPr>
          <p:spPr>
            <a:xfrm>
              <a:off x="5598457" y="3588536"/>
              <a:ext cx="864720" cy="593522"/>
            </a:xfrm>
            <a:custGeom>
              <a:avLst/>
              <a:gdLst/>
              <a:ahLst/>
              <a:cxnLst/>
              <a:rect l="l" t="t" r="r" b="b"/>
              <a:pathLst>
                <a:path w="40982" h="28129" extrusionOk="0">
                  <a:moveTo>
                    <a:pt x="23928" y="1"/>
                  </a:moveTo>
                  <a:cubicBezTo>
                    <a:pt x="19259" y="1"/>
                    <a:pt x="15472" y="3787"/>
                    <a:pt x="15472" y="8457"/>
                  </a:cubicBezTo>
                  <a:cubicBezTo>
                    <a:pt x="15473" y="8859"/>
                    <a:pt x="15502" y="9259"/>
                    <a:pt x="15559" y="9656"/>
                  </a:cubicBezTo>
                  <a:cubicBezTo>
                    <a:pt x="14238" y="10165"/>
                    <a:pt x="13240" y="11322"/>
                    <a:pt x="12956" y="12739"/>
                  </a:cubicBezTo>
                  <a:cubicBezTo>
                    <a:pt x="12393" y="12880"/>
                    <a:pt x="11868" y="13145"/>
                    <a:pt x="11419" y="13514"/>
                  </a:cubicBezTo>
                  <a:cubicBezTo>
                    <a:pt x="11287" y="13503"/>
                    <a:pt x="11154" y="13496"/>
                    <a:pt x="11020" y="13496"/>
                  </a:cubicBezTo>
                  <a:cubicBezTo>
                    <a:pt x="8604" y="13496"/>
                    <a:pt x="6579" y="15163"/>
                    <a:pt x="6028" y="17409"/>
                  </a:cubicBezTo>
                  <a:cubicBezTo>
                    <a:pt x="3598" y="17490"/>
                    <a:pt x="1652" y="19485"/>
                    <a:pt x="1652" y="21935"/>
                  </a:cubicBezTo>
                  <a:cubicBezTo>
                    <a:pt x="1652" y="22452"/>
                    <a:pt x="1740" y="22965"/>
                    <a:pt x="1913" y="23451"/>
                  </a:cubicBezTo>
                  <a:cubicBezTo>
                    <a:pt x="827" y="23663"/>
                    <a:pt x="1" y="24623"/>
                    <a:pt x="0" y="25769"/>
                  </a:cubicBezTo>
                  <a:cubicBezTo>
                    <a:pt x="0" y="27067"/>
                    <a:pt x="1063" y="28129"/>
                    <a:pt x="2361" y="28129"/>
                  </a:cubicBezTo>
                  <a:lnTo>
                    <a:pt x="38622" y="28129"/>
                  </a:lnTo>
                  <a:cubicBezTo>
                    <a:pt x="39920" y="28129"/>
                    <a:pt x="40982" y="27067"/>
                    <a:pt x="40982" y="25769"/>
                  </a:cubicBezTo>
                  <a:cubicBezTo>
                    <a:pt x="40982" y="24469"/>
                    <a:pt x="39920" y="23407"/>
                    <a:pt x="38622" y="23407"/>
                  </a:cubicBezTo>
                  <a:lnTo>
                    <a:pt x="38549" y="23407"/>
                  </a:lnTo>
                  <a:cubicBezTo>
                    <a:pt x="38856" y="22886"/>
                    <a:pt x="39017" y="22293"/>
                    <a:pt x="39017" y="21689"/>
                  </a:cubicBezTo>
                  <a:cubicBezTo>
                    <a:pt x="39017" y="21456"/>
                    <a:pt x="38993" y="21223"/>
                    <a:pt x="38947" y="20996"/>
                  </a:cubicBezTo>
                  <a:cubicBezTo>
                    <a:pt x="40045" y="20427"/>
                    <a:pt x="40797" y="19284"/>
                    <a:pt x="40797" y="17962"/>
                  </a:cubicBezTo>
                  <a:cubicBezTo>
                    <a:pt x="40797" y="16224"/>
                    <a:pt x="39498" y="14793"/>
                    <a:pt x="37819" y="14578"/>
                  </a:cubicBezTo>
                  <a:cubicBezTo>
                    <a:pt x="37829" y="14442"/>
                    <a:pt x="37834" y="14306"/>
                    <a:pt x="37834" y="14167"/>
                  </a:cubicBezTo>
                  <a:cubicBezTo>
                    <a:pt x="37834" y="10995"/>
                    <a:pt x="35448" y="8381"/>
                    <a:pt x="32373" y="8020"/>
                  </a:cubicBezTo>
                  <a:cubicBezTo>
                    <a:pt x="32146" y="3552"/>
                    <a:pt x="28452" y="1"/>
                    <a:pt x="239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5"/>
            <p:cNvSpPr/>
            <p:nvPr/>
          </p:nvSpPr>
          <p:spPr>
            <a:xfrm>
              <a:off x="5579213" y="4130342"/>
              <a:ext cx="864741" cy="593501"/>
            </a:xfrm>
            <a:custGeom>
              <a:avLst/>
              <a:gdLst/>
              <a:ahLst/>
              <a:cxnLst/>
              <a:rect l="l" t="t" r="r" b="b"/>
              <a:pathLst>
                <a:path w="40983" h="28128" extrusionOk="0">
                  <a:moveTo>
                    <a:pt x="2362" y="0"/>
                  </a:moveTo>
                  <a:cubicBezTo>
                    <a:pt x="1064" y="0"/>
                    <a:pt x="1" y="1062"/>
                    <a:pt x="1" y="2360"/>
                  </a:cubicBezTo>
                  <a:cubicBezTo>
                    <a:pt x="1" y="3660"/>
                    <a:pt x="1064" y="4722"/>
                    <a:pt x="2362" y="4722"/>
                  </a:cubicBezTo>
                  <a:lnTo>
                    <a:pt x="2433" y="4722"/>
                  </a:lnTo>
                  <a:cubicBezTo>
                    <a:pt x="2007" y="5449"/>
                    <a:pt x="1866" y="6308"/>
                    <a:pt x="2037" y="7133"/>
                  </a:cubicBezTo>
                  <a:cubicBezTo>
                    <a:pt x="938" y="7701"/>
                    <a:pt x="186" y="8845"/>
                    <a:pt x="186" y="10167"/>
                  </a:cubicBezTo>
                  <a:cubicBezTo>
                    <a:pt x="186" y="11905"/>
                    <a:pt x="1484" y="13336"/>
                    <a:pt x="3163" y="13551"/>
                  </a:cubicBezTo>
                  <a:cubicBezTo>
                    <a:pt x="3155" y="13687"/>
                    <a:pt x="3148" y="13823"/>
                    <a:pt x="3148" y="13962"/>
                  </a:cubicBezTo>
                  <a:cubicBezTo>
                    <a:pt x="3148" y="17134"/>
                    <a:pt x="5535" y="19747"/>
                    <a:pt x="8610" y="20109"/>
                  </a:cubicBezTo>
                  <a:cubicBezTo>
                    <a:pt x="8838" y="24576"/>
                    <a:pt x="12531" y="28127"/>
                    <a:pt x="17054" y="28127"/>
                  </a:cubicBezTo>
                  <a:cubicBezTo>
                    <a:pt x="21725" y="28127"/>
                    <a:pt x="25510" y="24342"/>
                    <a:pt x="25510" y="19671"/>
                  </a:cubicBezTo>
                  <a:cubicBezTo>
                    <a:pt x="25510" y="19270"/>
                    <a:pt x="25482" y="18869"/>
                    <a:pt x="25424" y="18473"/>
                  </a:cubicBezTo>
                  <a:cubicBezTo>
                    <a:pt x="26744" y="17964"/>
                    <a:pt x="27744" y="16807"/>
                    <a:pt x="28026" y="15390"/>
                  </a:cubicBezTo>
                  <a:cubicBezTo>
                    <a:pt x="28589" y="15249"/>
                    <a:pt x="29115" y="14984"/>
                    <a:pt x="29563" y="14615"/>
                  </a:cubicBezTo>
                  <a:cubicBezTo>
                    <a:pt x="29695" y="14625"/>
                    <a:pt x="29828" y="14632"/>
                    <a:pt x="29963" y="14632"/>
                  </a:cubicBezTo>
                  <a:cubicBezTo>
                    <a:pt x="32378" y="14632"/>
                    <a:pt x="34404" y="12966"/>
                    <a:pt x="34954" y="10720"/>
                  </a:cubicBezTo>
                  <a:cubicBezTo>
                    <a:pt x="37386" y="10639"/>
                    <a:pt x="39331" y="8644"/>
                    <a:pt x="39331" y="6193"/>
                  </a:cubicBezTo>
                  <a:cubicBezTo>
                    <a:pt x="39332" y="5677"/>
                    <a:pt x="39243" y="5164"/>
                    <a:pt x="39070" y="4678"/>
                  </a:cubicBezTo>
                  <a:cubicBezTo>
                    <a:pt x="40155" y="4466"/>
                    <a:pt x="40982" y="3506"/>
                    <a:pt x="40982" y="2360"/>
                  </a:cubicBezTo>
                  <a:cubicBezTo>
                    <a:pt x="40982" y="1062"/>
                    <a:pt x="39919" y="0"/>
                    <a:pt x="38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5"/>
            <p:cNvSpPr/>
            <p:nvPr/>
          </p:nvSpPr>
          <p:spPr>
            <a:xfrm>
              <a:off x="5187197" y="4087467"/>
              <a:ext cx="864741" cy="593522"/>
            </a:xfrm>
            <a:custGeom>
              <a:avLst/>
              <a:gdLst/>
              <a:ahLst/>
              <a:cxnLst/>
              <a:rect l="l" t="t" r="r" b="b"/>
              <a:pathLst>
                <a:path w="40983" h="28129" extrusionOk="0">
                  <a:moveTo>
                    <a:pt x="2361" y="1"/>
                  </a:moveTo>
                  <a:cubicBezTo>
                    <a:pt x="1063" y="1"/>
                    <a:pt x="1" y="1064"/>
                    <a:pt x="1" y="2362"/>
                  </a:cubicBezTo>
                  <a:cubicBezTo>
                    <a:pt x="1" y="3661"/>
                    <a:pt x="1063" y="4723"/>
                    <a:pt x="2361" y="4723"/>
                  </a:cubicBezTo>
                  <a:lnTo>
                    <a:pt x="2433" y="4723"/>
                  </a:lnTo>
                  <a:cubicBezTo>
                    <a:pt x="2127" y="5244"/>
                    <a:pt x="1965" y="5838"/>
                    <a:pt x="1965" y="6442"/>
                  </a:cubicBezTo>
                  <a:cubicBezTo>
                    <a:pt x="1965" y="6674"/>
                    <a:pt x="1989" y="6906"/>
                    <a:pt x="2037" y="7135"/>
                  </a:cubicBezTo>
                  <a:cubicBezTo>
                    <a:pt x="937" y="7702"/>
                    <a:pt x="185" y="8847"/>
                    <a:pt x="185" y="10168"/>
                  </a:cubicBezTo>
                  <a:cubicBezTo>
                    <a:pt x="185" y="11906"/>
                    <a:pt x="1484" y="13337"/>
                    <a:pt x="3163" y="13552"/>
                  </a:cubicBezTo>
                  <a:cubicBezTo>
                    <a:pt x="3155" y="13689"/>
                    <a:pt x="3148" y="13825"/>
                    <a:pt x="3148" y="13963"/>
                  </a:cubicBezTo>
                  <a:cubicBezTo>
                    <a:pt x="3148" y="17135"/>
                    <a:pt x="5534" y="19748"/>
                    <a:pt x="8609" y="20111"/>
                  </a:cubicBezTo>
                  <a:cubicBezTo>
                    <a:pt x="8837" y="24577"/>
                    <a:pt x="12531" y="28128"/>
                    <a:pt x="17054" y="28128"/>
                  </a:cubicBezTo>
                  <a:cubicBezTo>
                    <a:pt x="21724" y="28128"/>
                    <a:pt x="25510" y="24343"/>
                    <a:pt x="25510" y="19673"/>
                  </a:cubicBezTo>
                  <a:cubicBezTo>
                    <a:pt x="25509" y="19272"/>
                    <a:pt x="25480" y="18871"/>
                    <a:pt x="25423" y="18474"/>
                  </a:cubicBezTo>
                  <a:cubicBezTo>
                    <a:pt x="26744" y="17966"/>
                    <a:pt x="27743" y="16808"/>
                    <a:pt x="28026" y="15392"/>
                  </a:cubicBezTo>
                  <a:cubicBezTo>
                    <a:pt x="28589" y="15250"/>
                    <a:pt x="29114" y="14985"/>
                    <a:pt x="29563" y="14617"/>
                  </a:cubicBezTo>
                  <a:cubicBezTo>
                    <a:pt x="29695" y="14626"/>
                    <a:pt x="29828" y="14633"/>
                    <a:pt x="29962" y="14633"/>
                  </a:cubicBezTo>
                  <a:cubicBezTo>
                    <a:pt x="32378" y="14633"/>
                    <a:pt x="34403" y="12967"/>
                    <a:pt x="34954" y="10721"/>
                  </a:cubicBezTo>
                  <a:cubicBezTo>
                    <a:pt x="37385" y="10640"/>
                    <a:pt x="39331" y="8646"/>
                    <a:pt x="39331" y="6195"/>
                  </a:cubicBezTo>
                  <a:cubicBezTo>
                    <a:pt x="39331" y="5678"/>
                    <a:pt x="39242" y="5166"/>
                    <a:pt x="39069" y="4679"/>
                  </a:cubicBezTo>
                  <a:cubicBezTo>
                    <a:pt x="40155" y="4467"/>
                    <a:pt x="40981" y="3507"/>
                    <a:pt x="40982" y="2362"/>
                  </a:cubicBezTo>
                  <a:cubicBezTo>
                    <a:pt x="40982" y="1063"/>
                    <a:pt x="39919" y="1"/>
                    <a:pt x="38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5"/>
            <p:cNvSpPr/>
            <p:nvPr/>
          </p:nvSpPr>
          <p:spPr>
            <a:xfrm>
              <a:off x="4416203" y="4161359"/>
              <a:ext cx="597257" cy="409931"/>
            </a:xfrm>
            <a:custGeom>
              <a:avLst/>
              <a:gdLst/>
              <a:ahLst/>
              <a:cxnLst/>
              <a:rect l="l" t="t" r="r" b="b"/>
              <a:pathLst>
                <a:path w="28306" h="19428" extrusionOk="0">
                  <a:moveTo>
                    <a:pt x="1631" y="1"/>
                  </a:moveTo>
                  <a:cubicBezTo>
                    <a:pt x="735" y="1"/>
                    <a:pt x="1" y="735"/>
                    <a:pt x="1" y="1631"/>
                  </a:cubicBezTo>
                  <a:cubicBezTo>
                    <a:pt x="1" y="2528"/>
                    <a:pt x="735" y="3261"/>
                    <a:pt x="1631" y="3261"/>
                  </a:cubicBezTo>
                  <a:lnTo>
                    <a:pt x="1680" y="3261"/>
                  </a:lnTo>
                  <a:cubicBezTo>
                    <a:pt x="1469" y="3622"/>
                    <a:pt x="1357" y="4031"/>
                    <a:pt x="1357" y="4449"/>
                  </a:cubicBezTo>
                  <a:cubicBezTo>
                    <a:pt x="1357" y="4609"/>
                    <a:pt x="1374" y="4769"/>
                    <a:pt x="1407" y="4927"/>
                  </a:cubicBezTo>
                  <a:cubicBezTo>
                    <a:pt x="621" y="5332"/>
                    <a:pt x="128" y="6140"/>
                    <a:pt x="128" y="7023"/>
                  </a:cubicBezTo>
                  <a:cubicBezTo>
                    <a:pt x="128" y="8222"/>
                    <a:pt x="1026" y="9210"/>
                    <a:pt x="2185" y="9360"/>
                  </a:cubicBezTo>
                  <a:cubicBezTo>
                    <a:pt x="2179" y="9453"/>
                    <a:pt x="2174" y="9547"/>
                    <a:pt x="2174" y="9643"/>
                  </a:cubicBezTo>
                  <a:cubicBezTo>
                    <a:pt x="2174" y="11834"/>
                    <a:pt x="3823" y="13639"/>
                    <a:pt x="5947" y="13890"/>
                  </a:cubicBezTo>
                  <a:cubicBezTo>
                    <a:pt x="6104" y="16974"/>
                    <a:pt x="8655" y="19428"/>
                    <a:pt x="11779" y="19428"/>
                  </a:cubicBezTo>
                  <a:cubicBezTo>
                    <a:pt x="15004" y="19428"/>
                    <a:pt x="17619" y="16813"/>
                    <a:pt x="17619" y="13587"/>
                  </a:cubicBezTo>
                  <a:cubicBezTo>
                    <a:pt x="17619" y="13310"/>
                    <a:pt x="17599" y="13033"/>
                    <a:pt x="17560" y="12758"/>
                  </a:cubicBezTo>
                  <a:cubicBezTo>
                    <a:pt x="18483" y="12403"/>
                    <a:pt x="19161" y="11600"/>
                    <a:pt x="19357" y="10630"/>
                  </a:cubicBezTo>
                  <a:cubicBezTo>
                    <a:pt x="19746" y="10532"/>
                    <a:pt x="20109" y="10349"/>
                    <a:pt x="20419" y="10094"/>
                  </a:cubicBezTo>
                  <a:cubicBezTo>
                    <a:pt x="20511" y="10102"/>
                    <a:pt x="20602" y="10106"/>
                    <a:pt x="20695" y="10106"/>
                  </a:cubicBezTo>
                  <a:cubicBezTo>
                    <a:pt x="22363" y="10106"/>
                    <a:pt x="23762" y="8955"/>
                    <a:pt x="24142" y="7404"/>
                  </a:cubicBezTo>
                  <a:cubicBezTo>
                    <a:pt x="25821" y="7348"/>
                    <a:pt x="27165" y="5971"/>
                    <a:pt x="27165" y="4278"/>
                  </a:cubicBezTo>
                  <a:cubicBezTo>
                    <a:pt x="27165" y="3921"/>
                    <a:pt x="27104" y="3567"/>
                    <a:pt x="26985" y="3231"/>
                  </a:cubicBezTo>
                  <a:cubicBezTo>
                    <a:pt x="27734" y="3085"/>
                    <a:pt x="28305" y="2421"/>
                    <a:pt x="28305" y="1631"/>
                  </a:cubicBezTo>
                  <a:cubicBezTo>
                    <a:pt x="28305" y="735"/>
                    <a:pt x="27572" y="1"/>
                    <a:pt x="266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5"/>
            <p:cNvSpPr/>
            <p:nvPr/>
          </p:nvSpPr>
          <p:spPr>
            <a:xfrm>
              <a:off x="4318277" y="3635885"/>
              <a:ext cx="864699" cy="593522"/>
            </a:xfrm>
            <a:custGeom>
              <a:avLst/>
              <a:gdLst/>
              <a:ahLst/>
              <a:cxnLst/>
              <a:rect l="l" t="t" r="r" b="b"/>
              <a:pathLst>
                <a:path w="40981" h="28129" extrusionOk="0">
                  <a:moveTo>
                    <a:pt x="17054" y="0"/>
                  </a:moveTo>
                  <a:cubicBezTo>
                    <a:pt x="12530" y="0"/>
                    <a:pt x="8836" y="3552"/>
                    <a:pt x="8609" y="8019"/>
                  </a:cubicBezTo>
                  <a:cubicBezTo>
                    <a:pt x="5534" y="8381"/>
                    <a:pt x="3147" y="10994"/>
                    <a:pt x="3147" y="14167"/>
                  </a:cubicBezTo>
                  <a:cubicBezTo>
                    <a:pt x="3147" y="14305"/>
                    <a:pt x="3154" y="14442"/>
                    <a:pt x="3163" y="14578"/>
                  </a:cubicBezTo>
                  <a:cubicBezTo>
                    <a:pt x="1484" y="14793"/>
                    <a:pt x="184" y="16224"/>
                    <a:pt x="184" y="17961"/>
                  </a:cubicBezTo>
                  <a:cubicBezTo>
                    <a:pt x="184" y="19283"/>
                    <a:pt x="937" y="20427"/>
                    <a:pt x="2035" y="20995"/>
                  </a:cubicBezTo>
                  <a:cubicBezTo>
                    <a:pt x="1989" y="21223"/>
                    <a:pt x="1965" y="21456"/>
                    <a:pt x="1965" y="21688"/>
                  </a:cubicBezTo>
                  <a:cubicBezTo>
                    <a:pt x="1965" y="22292"/>
                    <a:pt x="2126" y="22885"/>
                    <a:pt x="2431" y="23407"/>
                  </a:cubicBezTo>
                  <a:lnTo>
                    <a:pt x="2361" y="23407"/>
                  </a:lnTo>
                  <a:cubicBezTo>
                    <a:pt x="1062" y="23407"/>
                    <a:pt x="0" y="24469"/>
                    <a:pt x="0" y="25767"/>
                  </a:cubicBezTo>
                  <a:cubicBezTo>
                    <a:pt x="0" y="27065"/>
                    <a:pt x="1062" y="28128"/>
                    <a:pt x="2361" y="28128"/>
                  </a:cubicBezTo>
                  <a:lnTo>
                    <a:pt x="38621" y="28128"/>
                  </a:lnTo>
                  <a:cubicBezTo>
                    <a:pt x="39919" y="28128"/>
                    <a:pt x="40981" y="27066"/>
                    <a:pt x="40981" y="25767"/>
                  </a:cubicBezTo>
                  <a:cubicBezTo>
                    <a:pt x="40981" y="24623"/>
                    <a:pt x="40155" y="23663"/>
                    <a:pt x="39069" y="23451"/>
                  </a:cubicBezTo>
                  <a:cubicBezTo>
                    <a:pt x="39242" y="22964"/>
                    <a:pt x="39330" y="22452"/>
                    <a:pt x="39330" y="21934"/>
                  </a:cubicBezTo>
                  <a:cubicBezTo>
                    <a:pt x="39330" y="19484"/>
                    <a:pt x="37384" y="17490"/>
                    <a:pt x="34954" y="17409"/>
                  </a:cubicBezTo>
                  <a:cubicBezTo>
                    <a:pt x="34403" y="15163"/>
                    <a:pt x="32378" y="13496"/>
                    <a:pt x="29962" y="13496"/>
                  </a:cubicBezTo>
                  <a:cubicBezTo>
                    <a:pt x="29828" y="13496"/>
                    <a:pt x="29695" y="13503"/>
                    <a:pt x="29563" y="13514"/>
                  </a:cubicBezTo>
                  <a:cubicBezTo>
                    <a:pt x="29114" y="13145"/>
                    <a:pt x="28589" y="12880"/>
                    <a:pt x="28025" y="12738"/>
                  </a:cubicBezTo>
                  <a:cubicBezTo>
                    <a:pt x="27742" y="11322"/>
                    <a:pt x="26744" y="10164"/>
                    <a:pt x="25423" y="9656"/>
                  </a:cubicBezTo>
                  <a:cubicBezTo>
                    <a:pt x="25480" y="9258"/>
                    <a:pt x="25508" y="8858"/>
                    <a:pt x="25510" y="8456"/>
                  </a:cubicBezTo>
                  <a:cubicBezTo>
                    <a:pt x="25510" y="3787"/>
                    <a:pt x="21723" y="0"/>
                    <a:pt x="170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5"/>
            <p:cNvSpPr/>
            <p:nvPr/>
          </p:nvSpPr>
          <p:spPr>
            <a:xfrm>
              <a:off x="5789686" y="3971501"/>
              <a:ext cx="377057" cy="69377"/>
            </a:xfrm>
            <a:custGeom>
              <a:avLst/>
              <a:gdLst/>
              <a:ahLst/>
              <a:cxnLst/>
              <a:rect l="l" t="t" r="r" b="b"/>
              <a:pathLst>
                <a:path w="17870" h="3288" extrusionOk="0">
                  <a:moveTo>
                    <a:pt x="9569" y="0"/>
                  </a:moveTo>
                  <a:lnTo>
                    <a:pt x="0" y="3287"/>
                  </a:lnTo>
                  <a:lnTo>
                    <a:pt x="8422" y="3287"/>
                  </a:lnTo>
                  <a:lnTo>
                    <a:pt x="178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5"/>
            <p:cNvSpPr/>
            <p:nvPr/>
          </p:nvSpPr>
          <p:spPr>
            <a:xfrm>
              <a:off x="4741881" y="3672282"/>
              <a:ext cx="106471" cy="89337"/>
            </a:xfrm>
            <a:custGeom>
              <a:avLst/>
              <a:gdLst/>
              <a:ahLst/>
              <a:cxnLst/>
              <a:rect l="l" t="t" r="r" b="b"/>
              <a:pathLst>
                <a:path w="5046" h="4234" extrusionOk="0">
                  <a:moveTo>
                    <a:pt x="1294" y="0"/>
                  </a:moveTo>
                  <a:cubicBezTo>
                    <a:pt x="999" y="0"/>
                    <a:pt x="683" y="99"/>
                    <a:pt x="480" y="444"/>
                  </a:cubicBezTo>
                  <a:cubicBezTo>
                    <a:pt x="1" y="1255"/>
                    <a:pt x="2329" y="3954"/>
                    <a:pt x="2329" y="3954"/>
                  </a:cubicBezTo>
                  <a:cubicBezTo>
                    <a:pt x="2329" y="3954"/>
                    <a:pt x="3123" y="4234"/>
                    <a:pt x="3758" y="4234"/>
                  </a:cubicBezTo>
                  <a:cubicBezTo>
                    <a:pt x="4515" y="4234"/>
                    <a:pt x="5046" y="3837"/>
                    <a:pt x="3737" y="2098"/>
                  </a:cubicBezTo>
                  <a:lnTo>
                    <a:pt x="2053" y="181"/>
                  </a:lnTo>
                  <a:cubicBezTo>
                    <a:pt x="2053" y="181"/>
                    <a:pt x="1692" y="0"/>
                    <a:pt x="1294" y="0"/>
                  </a:cubicBezTo>
                  <a:close/>
                </a:path>
              </a:pathLst>
            </a:custGeom>
            <a:solidFill>
              <a:srgbClr val="F0AD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5"/>
            <p:cNvSpPr/>
            <p:nvPr/>
          </p:nvSpPr>
          <p:spPr>
            <a:xfrm>
              <a:off x="4604858" y="3615059"/>
              <a:ext cx="192010" cy="144873"/>
            </a:xfrm>
            <a:custGeom>
              <a:avLst/>
              <a:gdLst/>
              <a:ahLst/>
              <a:cxnLst/>
              <a:rect l="l" t="t" r="r" b="b"/>
              <a:pathLst>
                <a:path w="9100" h="6866" extrusionOk="0">
                  <a:moveTo>
                    <a:pt x="6777" y="0"/>
                  </a:moveTo>
                  <a:cubicBezTo>
                    <a:pt x="6740" y="0"/>
                    <a:pt x="6708" y="11"/>
                    <a:pt x="6682" y="32"/>
                  </a:cubicBezTo>
                  <a:cubicBezTo>
                    <a:pt x="6265" y="377"/>
                    <a:pt x="5636" y="947"/>
                    <a:pt x="3434" y="2519"/>
                  </a:cubicBezTo>
                  <a:cubicBezTo>
                    <a:pt x="1231" y="4091"/>
                    <a:pt x="0" y="5810"/>
                    <a:pt x="0" y="5810"/>
                  </a:cubicBezTo>
                  <a:cubicBezTo>
                    <a:pt x="0" y="5810"/>
                    <a:pt x="555" y="6601"/>
                    <a:pt x="1246" y="6831"/>
                  </a:cubicBezTo>
                  <a:cubicBezTo>
                    <a:pt x="1316" y="6854"/>
                    <a:pt x="1386" y="6865"/>
                    <a:pt x="1457" y="6865"/>
                  </a:cubicBezTo>
                  <a:cubicBezTo>
                    <a:pt x="2088" y="6865"/>
                    <a:pt x="2806" y="6003"/>
                    <a:pt x="4355" y="5265"/>
                  </a:cubicBezTo>
                  <a:cubicBezTo>
                    <a:pt x="5290" y="4819"/>
                    <a:pt x="6062" y="4717"/>
                    <a:pt x="6573" y="4717"/>
                  </a:cubicBezTo>
                  <a:cubicBezTo>
                    <a:pt x="7003" y="4717"/>
                    <a:pt x="7247" y="4789"/>
                    <a:pt x="7247" y="4789"/>
                  </a:cubicBezTo>
                  <a:cubicBezTo>
                    <a:pt x="7697" y="3817"/>
                    <a:pt x="8808" y="2988"/>
                    <a:pt x="8808" y="2988"/>
                  </a:cubicBezTo>
                  <a:cubicBezTo>
                    <a:pt x="9100" y="2287"/>
                    <a:pt x="7341" y="0"/>
                    <a:pt x="67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5"/>
            <p:cNvSpPr/>
            <p:nvPr/>
          </p:nvSpPr>
          <p:spPr>
            <a:xfrm>
              <a:off x="4628025" y="3854776"/>
              <a:ext cx="154157" cy="68533"/>
            </a:xfrm>
            <a:custGeom>
              <a:avLst/>
              <a:gdLst/>
              <a:ahLst/>
              <a:cxnLst/>
              <a:rect l="l" t="t" r="r" b="b"/>
              <a:pathLst>
                <a:path w="7306" h="3248" extrusionOk="0">
                  <a:moveTo>
                    <a:pt x="1351" y="1"/>
                  </a:moveTo>
                  <a:cubicBezTo>
                    <a:pt x="1351" y="1"/>
                    <a:pt x="126" y="5"/>
                    <a:pt x="63" y="945"/>
                  </a:cubicBezTo>
                  <a:cubicBezTo>
                    <a:pt x="0" y="1884"/>
                    <a:pt x="3294" y="3247"/>
                    <a:pt x="3294" y="3247"/>
                  </a:cubicBezTo>
                  <a:cubicBezTo>
                    <a:pt x="3294" y="3247"/>
                    <a:pt x="7305" y="2730"/>
                    <a:pt x="3717" y="956"/>
                  </a:cubicBezTo>
                  <a:lnTo>
                    <a:pt x="1351" y="1"/>
                  </a:lnTo>
                  <a:close/>
                </a:path>
              </a:pathLst>
            </a:custGeom>
            <a:solidFill>
              <a:srgbClr val="F0AD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5"/>
            <p:cNvSpPr/>
            <p:nvPr/>
          </p:nvSpPr>
          <p:spPr>
            <a:xfrm>
              <a:off x="4523116" y="3816374"/>
              <a:ext cx="139218" cy="182283"/>
            </a:xfrm>
            <a:custGeom>
              <a:avLst/>
              <a:gdLst/>
              <a:ahLst/>
              <a:cxnLst/>
              <a:rect l="l" t="t" r="r" b="b"/>
              <a:pathLst>
                <a:path w="6598" h="8639" extrusionOk="0">
                  <a:moveTo>
                    <a:pt x="3624" y="0"/>
                  </a:moveTo>
                  <a:cubicBezTo>
                    <a:pt x="3492" y="0"/>
                    <a:pt x="3401" y="33"/>
                    <a:pt x="3369" y="106"/>
                  </a:cubicBezTo>
                  <a:cubicBezTo>
                    <a:pt x="3152" y="600"/>
                    <a:pt x="2847" y="1392"/>
                    <a:pt x="1587" y="3787"/>
                  </a:cubicBezTo>
                  <a:cubicBezTo>
                    <a:pt x="327" y="6182"/>
                    <a:pt x="1" y="8271"/>
                    <a:pt x="1" y="8271"/>
                  </a:cubicBezTo>
                  <a:cubicBezTo>
                    <a:pt x="1" y="8271"/>
                    <a:pt x="686" y="8639"/>
                    <a:pt x="1347" y="8639"/>
                  </a:cubicBezTo>
                  <a:cubicBezTo>
                    <a:pt x="1423" y="8639"/>
                    <a:pt x="1499" y="8634"/>
                    <a:pt x="1574" y="8623"/>
                  </a:cubicBezTo>
                  <a:cubicBezTo>
                    <a:pt x="2293" y="8518"/>
                    <a:pt x="2475" y="7334"/>
                    <a:pt x="3645" y="5826"/>
                  </a:cubicBezTo>
                  <a:cubicBezTo>
                    <a:pt x="4814" y="4317"/>
                    <a:pt x="6015" y="4100"/>
                    <a:pt x="6015" y="4100"/>
                  </a:cubicBezTo>
                  <a:cubicBezTo>
                    <a:pt x="5979" y="3029"/>
                    <a:pt x="6598" y="1790"/>
                    <a:pt x="6598" y="1789"/>
                  </a:cubicBezTo>
                  <a:cubicBezTo>
                    <a:pt x="6549" y="1099"/>
                    <a:pt x="4391" y="0"/>
                    <a:pt x="3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5"/>
            <p:cNvSpPr/>
            <p:nvPr/>
          </p:nvSpPr>
          <p:spPr>
            <a:xfrm>
              <a:off x="5633272" y="3835026"/>
              <a:ext cx="185342" cy="171037"/>
            </a:xfrm>
            <a:custGeom>
              <a:avLst/>
              <a:gdLst/>
              <a:ahLst/>
              <a:cxnLst/>
              <a:rect l="l" t="t" r="r" b="b"/>
              <a:pathLst>
                <a:path w="8784" h="8106" extrusionOk="0">
                  <a:moveTo>
                    <a:pt x="2729" y="1"/>
                  </a:moveTo>
                  <a:cubicBezTo>
                    <a:pt x="1110" y="1"/>
                    <a:pt x="1" y="1377"/>
                    <a:pt x="1" y="1377"/>
                  </a:cubicBezTo>
                  <a:cubicBezTo>
                    <a:pt x="1" y="1377"/>
                    <a:pt x="3081" y="6996"/>
                    <a:pt x="4444" y="7704"/>
                  </a:cubicBezTo>
                  <a:cubicBezTo>
                    <a:pt x="4963" y="7974"/>
                    <a:pt x="5568" y="8106"/>
                    <a:pt x="6145" y="8106"/>
                  </a:cubicBezTo>
                  <a:cubicBezTo>
                    <a:pt x="7086" y="8106"/>
                    <a:pt x="7956" y="7756"/>
                    <a:pt x="8272" y="7081"/>
                  </a:cubicBezTo>
                  <a:cubicBezTo>
                    <a:pt x="8784" y="5991"/>
                    <a:pt x="4914" y="867"/>
                    <a:pt x="4914" y="867"/>
                  </a:cubicBezTo>
                  <a:cubicBezTo>
                    <a:pt x="4128" y="228"/>
                    <a:pt x="3387" y="1"/>
                    <a:pt x="2729" y="1"/>
                  </a:cubicBezTo>
                  <a:close/>
                </a:path>
              </a:pathLst>
            </a:custGeom>
            <a:solidFill>
              <a:srgbClr val="E3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5"/>
            <p:cNvSpPr/>
            <p:nvPr/>
          </p:nvSpPr>
          <p:spPr>
            <a:xfrm>
              <a:off x="5574171" y="3721276"/>
              <a:ext cx="162786" cy="173273"/>
            </a:xfrm>
            <a:custGeom>
              <a:avLst/>
              <a:gdLst/>
              <a:ahLst/>
              <a:cxnLst/>
              <a:rect l="l" t="t" r="r" b="b"/>
              <a:pathLst>
                <a:path w="7715" h="8212" extrusionOk="0">
                  <a:moveTo>
                    <a:pt x="3799" y="0"/>
                  </a:moveTo>
                  <a:cubicBezTo>
                    <a:pt x="2229" y="0"/>
                    <a:pt x="439" y="1675"/>
                    <a:pt x="253" y="2972"/>
                  </a:cubicBezTo>
                  <a:cubicBezTo>
                    <a:pt x="0" y="4736"/>
                    <a:pt x="3715" y="8208"/>
                    <a:pt x="3715" y="8208"/>
                  </a:cubicBezTo>
                  <a:cubicBezTo>
                    <a:pt x="3748" y="8210"/>
                    <a:pt x="3781" y="8211"/>
                    <a:pt x="3815" y="8211"/>
                  </a:cubicBezTo>
                  <a:cubicBezTo>
                    <a:pt x="5307" y="8211"/>
                    <a:pt x="7715" y="6258"/>
                    <a:pt x="7715" y="6258"/>
                  </a:cubicBezTo>
                  <a:cubicBezTo>
                    <a:pt x="7280" y="3423"/>
                    <a:pt x="5322" y="745"/>
                    <a:pt x="5322" y="745"/>
                  </a:cubicBezTo>
                  <a:cubicBezTo>
                    <a:pt x="4899" y="217"/>
                    <a:pt x="4363" y="0"/>
                    <a:pt x="3799" y="0"/>
                  </a:cubicBezTo>
                  <a:close/>
                </a:path>
              </a:pathLst>
            </a:custGeom>
            <a:solidFill>
              <a:srgbClr val="7E64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5"/>
            <p:cNvSpPr/>
            <p:nvPr/>
          </p:nvSpPr>
          <p:spPr>
            <a:xfrm>
              <a:off x="5715119" y="3922591"/>
              <a:ext cx="283457" cy="101449"/>
            </a:xfrm>
            <a:custGeom>
              <a:avLst/>
              <a:gdLst/>
              <a:ahLst/>
              <a:cxnLst/>
              <a:rect l="l" t="t" r="r" b="b"/>
              <a:pathLst>
                <a:path w="13434" h="4808" extrusionOk="0">
                  <a:moveTo>
                    <a:pt x="12305" y="0"/>
                  </a:moveTo>
                  <a:cubicBezTo>
                    <a:pt x="10621" y="0"/>
                    <a:pt x="2906" y="860"/>
                    <a:pt x="2906" y="860"/>
                  </a:cubicBezTo>
                  <a:cubicBezTo>
                    <a:pt x="2893" y="854"/>
                    <a:pt x="2877" y="851"/>
                    <a:pt x="2859" y="851"/>
                  </a:cubicBezTo>
                  <a:cubicBezTo>
                    <a:pt x="2559" y="851"/>
                    <a:pt x="1614" y="1692"/>
                    <a:pt x="828" y="2447"/>
                  </a:cubicBezTo>
                  <a:cubicBezTo>
                    <a:pt x="0" y="3242"/>
                    <a:pt x="444" y="4699"/>
                    <a:pt x="1586" y="4803"/>
                  </a:cubicBezTo>
                  <a:cubicBezTo>
                    <a:pt x="1622" y="4806"/>
                    <a:pt x="1658" y="4807"/>
                    <a:pt x="1693" y="4807"/>
                  </a:cubicBezTo>
                  <a:cubicBezTo>
                    <a:pt x="1841" y="4807"/>
                    <a:pt x="1985" y="4779"/>
                    <a:pt x="2121" y="4712"/>
                  </a:cubicBezTo>
                  <a:cubicBezTo>
                    <a:pt x="3133" y="4218"/>
                    <a:pt x="11335" y="2816"/>
                    <a:pt x="12559" y="1600"/>
                  </a:cubicBezTo>
                  <a:cubicBezTo>
                    <a:pt x="13215" y="949"/>
                    <a:pt x="13433" y="142"/>
                    <a:pt x="12556" y="12"/>
                  </a:cubicBezTo>
                  <a:cubicBezTo>
                    <a:pt x="12501" y="4"/>
                    <a:pt x="12416" y="0"/>
                    <a:pt x="12305" y="0"/>
                  </a:cubicBezTo>
                  <a:close/>
                </a:path>
              </a:pathLst>
            </a:custGeom>
            <a:solidFill>
              <a:srgbClr val="E3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5"/>
            <p:cNvSpPr/>
            <p:nvPr/>
          </p:nvSpPr>
          <p:spPr>
            <a:xfrm>
              <a:off x="5952852" y="3913582"/>
              <a:ext cx="101217" cy="63722"/>
            </a:xfrm>
            <a:custGeom>
              <a:avLst/>
              <a:gdLst/>
              <a:ahLst/>
              <a:cxnLst/>
              <a:rect l="l" t="t" r="r" b="b"/>
              <a:pathLst>
                <a:path w="4797" h="3020" extrusionOk="0">
                  <a:moveTo>
                    <a:pt x="3907" y="1"/>
                  </a:moveTo>
                  <a:cubicBezTo>
                    <a:pt x="3366" y="1"/>
                    <a:pt x="392" y="454"/>
                    <a:pt x="392" y="454"/>
                  </a:cubicBezTo>
                  <a:cubicBezTo>
                    <a:pt x="1" y="1014"/>
                    <a:pt x="578" y="1845"/>
                    <a:pt x="578" y="1845"/>
                  </a:cubicBezTo>
                  <a:cubicBezTo>
                    <a:pt x="578" y="1845"/>
                    <a:pt x="2548" y="3020"/>
                    <a:pt x="3652" y="3020"/>
                  </a:cubicBezTo>
                  <a:cubicBezTo>
                    <a:pt x="3970" y="3020"/>
                    <a:pt x="4216" y="2922"/>
                    <a:pt x="4322" y="2671"/>
                  </a:cubicBezTo>
                  <a:cubicBezTo>
                    <a:pt x="4796" y="1547"/>
                    <a:pt x="4388" y="20"/>
                    <a:pt x="3936" y="1"/>
                  </a:cubicBezTo>
                  <a:cubicBezTo>
                    <a:pt x="3928" y="1"/>
                    <a:pt x="3918" y="1"/>
                    <a:pt x="3907" y="1"/>
                  </a:cubicBezTo>
                  <a:close/>
                </a:path>
              </a:pathLst>
            </a:custGeom>
            <a:solidFill>
              <a:srgbClr val="E3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5"/>
            <p:cNvSpPr/>
            <p:nvPr/>
          </p:nvSpPr>
          <p:spPr>
            <a:xfrm>
              <a:off x="6029825" y="3953651"/>
              <a:ext cx="51695" cy="45154"/>
            </a:xfrm>
            <a:custGeom>
              <a:avLst/>
              <a:gdLst/>
              <a:ahLst/>
              <a:cxnLst/>
              <a:rect l="l" t="t" r="r" b="b"/>
              <a:pathLst>
                <a:path w="2450" h="2140" extrusionOk="0">
                  <a:moveTo>
                    <a:pt x="304" y="1"/>
                  </a:moveTo>
                  <a:cubicBezTo>
                    <a:pt x="304" y="1"/>
                    <a:pt x="1" y="581"/>
                    <a:pt x="256" y="922"/>
                  </a:cubicBezTo>
                  <a:cubicBezTo>
                    <a:pt x="256" y="922"/>
                    <a:pt x="799" y="1227"/>
                    <a:pt x="1165" y="1227"/>
                  </a:cubicBezTo>
                  <a:cubicBezTo>
                    <a:pt x="1186" y="1227"/>
                    <a:pt x="1206" y="1226"/>
                    <a:pt x="1225" y="1224"/>
                  </a:cubicBezTo>
                  <a:cubicBezTo>
                    <a:pt x="1225" y="1224"/>
                    <a:pt x="1408" y="1461"/>
                    <a:pt x="1627" y="1571"/>
                  </a:cubicBezTo>
                  <a:cubicBezTo>
                    <a:pt x="1627" y="1571"/>
                    <a:pt x="1886" y="2086"/>
                    <a:pt x="2181" y="2137"/>
                  </a:cubicBezTo>
                  <a:cubicBezTo>
                    <a:pt x="2191" y="2139"/>
                    <a:pt x="2201" y="2139"/>
                    <a:pt x="2210" y="2139"/>
                  </a:cubicBezTo>
                  <a:cubicBezTo>
                    <a:pt x="2450" y="2139"/>
                    <a:pt x="2110" y="1501"/>
                    <a:pt x="2110" y="1501"/>
                  </a:cubicBezTo>
                  <a:cubicBezTo>
                    <a:pt x="2110" y="1501"/>
                    <a:pt x="1889" y="950"/>
                    <a:pt x="1502" y="767"/>
                  </a:cubicBezTo>
                  <a:cubicBezTo>
                    <a:pt x="1114" y="585"/>
                    <a:pt x="304" y="1"/>
                    <a:pt x="304" y="1"/>
                  </a:cubicBezTo>
                  <a:close/>
                </a:path>
              </a:pathLst>
            </a:custGeom>
            <a:solidFill>
              <a:srgbClr val="E3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5"/>
            <p:cNvSpPr/>
            <p:nvPr/>
          </p:nvSpPr>
          <p:spPr>
            <a:xfrm>
              <a:off x="6034425" y="3926221"/>
              <a:ext cx="71191" cy="49036"/>
            </a:xfrm>
            <a:custGeom>
              <a:avLst/>
              <a:gdLst/>
              <a:ahLst/>
              <a:cxnLst/>
              <a:rect l="l" t="t" r="r" b="b"/>
              <a:pathLst>
                <a:path w="3374" h="2324" extrusionOk="0">
                  <a:moveTo>
                    <a:pt x="243" y="1"/>
                  </a:moveTo>
                  <a:lnTo>
                    <a:pt x="243" y="1"/>
                  </a:lnTo>
                  <a:cubicBezTo>
                    <a:pt x="0" y="119"/>
                    <a:pt x="113" y="685"/>
                    <a:pt x="262" y="936"/>
                  </a:cubicBezTo>
                  <a:cubicBezTo>
                    <a:pt x="359" y="1100"/>
                    <a:pt x="838" y="1129"/>
                    <a:pt x="1162" y="1129"/>
                  </a:cubicBezTo>
                  <a:cubicBezTo>
                    <a:pt x="1337" y="1129"/>
                    <a:pt x="1466" y="1121"/>
                    <a:pt x="1466" y="1121"/>
                  </a:cubicBezTo>
                  <a:cubicBezTo>
                    <a:pt x="1571" y="1250"/>
                    <a:pt x="2580" y="1791"/>
                    <a:pt x="2580" y="1791"/>
                  </a:cubicBezTo>
                  <a:cubicBezTo>
                    <a:pt x="2580" y="1791"/>
                    <a:pt x="2860" y="2323"/>
                    <a:pt x="3011" y="2323"/>
                  </a:cubicBezTo>
                  <a:cubicBezTo>
                    <a:pt x="3020" y="2323"/>
                    <a:pt x="3028" y="2322"/>
                    <a:pt x="3036" y="2318"/>
                  </a:cubicBezTo>
                  <a:cubicBezTo>
                    <a:pt x="3374" y="2154"/>
                    <a:pt x="2953" y="1589"/>
                    <a:pt x="2780" y="1349"/>
                  </a:cubicBezTo>
                  <a:cubicBezTo>
                    <a:pt x="2606" y="1109"/>
                    <a:pt x="1700" y="434"/>
                    <a:pt x="1572" y="415"/>
                  </a:cubicBezTo>
                  <a:cubicBezTo>
                    <a:pt x="1443" y="396"/>
                    <a:pt x="243" y="1"/>
                    <a:pt x="243" y="1"/>
                  </a:cubicBezTo>
                  <a:close/>
                </a:path>
              </a:pathLst>
            </a:custGeom>
            <a:solidFill>
              <a:srgbClr val="E3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5"/>
            <p:cNvSpPr/>
            <p:nvPr/>
          </p:nvSpPr>
          <p:spPr>
            <a:xfrm>
              <a:off x="6028665" y="3941982"/>
              <a:ext cx="71234" cy="49015"/>
            </a:xfrm>
            <a:custGeom>
              <a:avLst/>
              <a:gdLst/>
              <a:ahLst/>
              <a:cxnLst/>
              <a:rect l="l" t="t" r="r" b="b"/>
              <a:pathLst>
                <a:path w="3376" h="2323" extrusionOk="0">
                  <a:moveTo>
                    <a:pt x="246" y="0"/>
                  </a:moveTo>
                  <a:cubicBezTo>
                    <a:pt x="1" y="118"/>
                    <a:pt x="115" y="682"/>
                    <a:pt x="264" y="936"/>
                  </a:cubicBezTo>
                  <a:cubicBezTo>
                    <a:pt x="360" y="1099"/>
                    <a:pt x="835" y="1128"/>
                    <a:pt x="1158" y="1128"/>
                  </a:cubicBezTo>
                  <a:cubicBezTo>
                    <a:pt x="1336" y="1128"/>
                    <a:pt x="1468" y="1119"/>
                    <a:pt x="1468" y="1119"/>
                  </a:cubicBezTo>
                  <a:cubicBezTo>
                    <a:pt x="1572" y="1250"/>
                    <a:pt x="2583" y="1789"/>
                    <a:pt x="2583" y="1789"/>
                  </a:cubicBezTo>
                  <a:cubicBezTo>
                    <a:pt x="2583" y="1789"/>
                    <a:pt x="2863" y="2323"/>
                    <a:pt x="3014" y="2323"/>
                  </a:cubicBezTo>
                  <a:cubicBezTo>
                    <a:pt x="3023" y="2323"/>
                    <a:pt x="3031" y="2321"/>
                    <a:pt x="3038" y="2318"/>
                  </a:cubicBezTo>
                  <a:cubicBezTo>
                    <a:pt x="3376" y="2154"/>
                    <a:pt x="2956" y="1588"/>
                    <a:pt x="2781" y="1349"/>
                  </a:cubicBezTo>
                  <a:cubicBezTo>
                    <a:pt x="2608" y="1108"/>
                    <a:pt x="1702" y="433"/>
                    <a:pt x="1573" y="414"/>
                  </a:cubicBezTo>
                  <a:cubicBezTo>
                    <a:pt x="1446" y="395"/>
                    <a:pt x="246" y="0"/>
                    <a:pt x="246" y="0"/>
                  </a:cubicBezTo>
                  <a:close/>
                </a:path>
              </a:pathLst>
            </a:custGeom>
            <a:solidFill>
              <a:srgbClr val="E3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5"/>
            <p:cNvSpPr/>
            <p:nvPr/>
          </p:nvSpPr>
          <p:spPr>
            <a:xfrm>
              <a:off x="6034805" y="3914341"/>
              <a:ext cx="67668" cy="36608"/>
            </a:xfrm>
            <a:custGeom>
              <a:avLst/>
              <a:gdLst/>
              <a:ahLst/>
              <a:cxnLst/>
              <a:rect l="l" t="t" r="r" b="b"/>
              <a:pathLst>
                <a:path w="3207" h="1735" extrusionOk="0">
                  <a:moveTo>
                    <a:pt x="162" y="0"/>
                  </a:moveTo>
                  <a:cubicBezTo>
                    <a:pt x="162" y="0"/>
                    <a:pt x="1" y="701"/>
                    <a:pt x="230" y="859"/>
                  </a:cubicBezTo>
                  <a:cubicBezTo>
                    <a:pt x="298" y="906"/>
                    <a:pt x="460" y="924"/>
                    <a:pt x="655" y="924"/>
                  </a:cubicBezTo>
                  <a:cubicBezTo>
                    <a:pt x="1116" y="924"/>
                    <a:pt x="1761" y="824"/>
                    <a:pt x="1776" y="777"/>
                  </a:cubicBezTo>
                  <a:cubicBezTo>
                    <a:pt x="1777" y="772"/>
                    <a:pt x="1781" y="770"/>
                    <a:pt x="1788" y="770"/>
                  </a:cubicBezTo>
                  <a:cubicBezTo>
                    <a:pt x="1884" y="770"/>
                    <a:pt x="2479" y="1194"/>
                    <a:pt x="2479" y="1194"/>
                  </a:cubicBezTo>
                  <a:cubicBezTo>
                    <a:pt x="2479" y="1194"/>
                    <a:pt x="2890" y="1735"/>
                    <a:pt x="3053" y="1735"/>
                  </a:cubicBezTo>
                  <a:cubicBezTo>
                    <a:pt x="3071" y="1735"/>
                    <a:pt x="3087" y="1728"/>
                    <a:pt x="3098" y="1712"/>
                  </a:cubicBezTo>
                  <a:cubicBezTo>
                    <a:pt x="3206" y="1560"/>
                    <a:pt x="2896" y="967"/>
                    <a:pt x="2832" y="824"/>
                  </a:cubicBezTo>
                  <a:cubicBezTo>
                    <a:pt x="2767" y="682"/>
                    <a:pt x="1823" y="226"/>
                    <a:pt x="1823" y="226"/>
                  </a:cubicBezTo>
                  <a:lnTo>
                    <a:pt x="162" y="0"/>
                  </a:lnTo>
                  <a:close/>
                </a:path>
              </a:pathLst>
            </a:custGeom>
            <a:solidFill>
              <a:srgbClr val="E3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5"/>
            <p:cNvSpPr/>
            <p:nvPr/>
          </p:nvSpPr>
          <p:spPr>
            <a:xfrm>
              <a:off x="4771590" y="3714377"/>
              <a:ext cx="574279" cy="301266"/>
            </a:xfrm>
            <a:custGeom>
              <a:avLst/>
              <a:gdLst/>
              <a:ahLst/>
              <a:cxnLst/>
              <a:rect l="l" t="t" r="r" b="b"/>
              <a:pathLst>
                <a:path w="27217" h="14278" extrusionOk="0">
                  <a:moveTo>
                    <a:pt x="1232" y="1"/>
                  </a:moveTo>
                  <a:cubicBezTo>
                    <a:pt x="325" y="1"/>
                    <a:pt x="1" y="537"/>
                    <a:pt x="623" y="2028"/>
                  </a:cubicBezTo>
                  <a:cubicBezTo>
                    <a:pt x="1493" y="4109"/>
                    <a:pt x="5503" y="8779"/>
                    <a:pt x="8812" y="11044"/>
                  </a:cubicBezTo>
                  <a:cubicBezTo>
                    <a:pt x="12123" y="13311"/>
                    <a:pt x="18673" y="13974"/>
                    <a:pt x="23138" y="14277"/>
                  </a:cubicBezTo>
                  <a:cubicBezTo>
                    <a:pt x="24599" y="13625"/>
                    <a:pt x="27217" y="8858"/>
                    <a:pt x="25563" y="7825"/>
                  </a:cubicBezTo>
                  <a:cubicBezTo>
                    <a:pt x="24923" y="7425"/>
                    <a:pt x="24298" y="7300"/>
                    <a:pt x="23630" y="7300"/>
                  </a:cubicBezTo>
                  <a:cubicBezTo>
                    <a:pt x="22570" y="7300"/>
                    <a:pt x="21400" y="7615"/>
                    <a:pt x="19890" y="7648"/>
                  </a:cubicBezTo>
                  <a:cubicBezTo>
                    <a:pt x="19621" y="7654"/>
                    <a:pt x="19329" y="7656"/>
                    <a:pt x="19017" y="7656"/>
                  </a:cubicBezTo>
                  <a:cubicBezTo>
                    <a:pt x="16472" y="7656"/>
                    <a:pt x="12646" y="7469"/>
                    <a:pt x="10006" y="7228"/>
                  </a:cubicBezTo>
                  <a:cubicBezTo>
                    <a:pt x="8018" y="5681"/>
                    <a:pt x="4390" y="727"/>
                    <a:pt x="2559" y="226"/>
                  </a:cubicBezTo>
                  <a:cubicBezTo>
                    <a:pt x="2041" y="85"/>
                    <a:pt x="1591" y="1"/>
                    <a:pt x="12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5"/>
            <p:cNvSpPr/>
            <p:nvPr/>
          </p:nvSpPr>
          <p:spPr>
            <a:xfrm>
              <a:off x="4653915" y="3865221"/>
              <a:ext cx="635405" cy="156604"/>
            </a:xfrm>
            <a:custGeom>
              <a:avLst/>
              <a:gdLst/>
              <a:ahLst/>
              <a:cxnLst/>
              <a:rect l="l" t="t" r="r" b="b"/>
              <a:pathLst>
                <a:path w="30114" h="7422" extrusionOk="0">
                  <a:moveTo>
                    <a:pt x="28032" y="1"/>
                  </a:moveTo>
                  <a:cubicBezTo>
                    <a:pt x="26324" y="1"/>
                    <a:pt x="23342" y="838"/>
                    <a:pt x="23342" y="838"/>
                  </a:cubicBezTo>
                  <a:lnTo>
                    <a:pt x="13101" y="3025"/>
                  </a:lnTo>
                  <a:cubicBezTo>
                    <a:pt x="13101" y="3025"/>
                    <a:pt x="5244" y="187"/>
                    <a:pt x="2453" y="187"/>
                  </a:cubicBezTo>
                  <a:cubicBezTo>
                    <a:pt x="2188" y="187"/>
                    <a:pt x="1968" y="213"/>
                    <a:pt x="1805" y="269"/>
                  </a:cubicBezTo>
                  <a:cubicBezTo>
                    <a:pt x="0" y="893"/>
                    <a:pt x="959" y="2466"/>
                    <a:pt x="942" y="2803"/>
                  </a:cubicBezTo>
                  <a:cubicBezTo>
                    <a:pt x="926" y="3140"/>
                    <a:pt x="11591" y="6331"/>
                    <a:pt x="12907" y="7070"/>
                  </a:cubicBezTo>
                  <a:cubicBezTo>
                    <a:pt x="13381" y="7336"/>
                    <a:pt x="15489" y="7421"/>
                    <a:pt x="17992" y="7421"/>
                  </a:cubicBezTo>
                  <a:cubicBezTo>
                    <a:pt x="22441" y="7421"/>
                    <a:pt x="28140" y="7153"/>
                    <a:pt x="28140" y="7153"/>
                  </a:cubicBezTo>
                  <a:cubicBezTo>
                    <a:pt x="28143" y="7153"/>
                    <a:pt x="28147" y="7153"/>
                    <a:pt x="28151" y="7153"/>
                  </a:cubicBezTo>
                  <a:cubicBezTo>
                    <a:pt x="29158" y="7153"/>
                    <a:pt x="30114" y="486"/>
                    <a:pt x="28785" y="86"/>
                  </a:cubicBezTo>
                  <a:cubicBezTo>
                    <a:pt x="28588" y="26"/>
                    <a:pt x="28329" y="1"/>
                    <a:pt x="280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5"/>
            <p:cNvSpPr/>
            <p:nvPr/>
          </p:nvSpPr>
          <p:spPr>
            <a:xfrm>
              <a:off x="5145376" y="3685027"/>
              <a:ext cx="543030" cy="337853"/>
            </a:xfrm>
            <a:custGeom>
              <a:avLst/>
              <a:gdLst/>
              <a:ahLst/>
              <a:cxnLst/>
              <a:rect l="l" t="t" r="r" b="b"/>
              <a:pathLst>
                <a:path w="25736" h="16012" extrusionOk="0">
                  <a:moveTo>
                    <a:pt x="19767" y="0"/>
                  </a:moveTo>
                  <a:cubicBezTo>
                    <a:pt x="19722" y="0"/>
                    <a:pt x="19677" y="1"/>
                    <a:pt x="19632" y="2"/>
                  </a:cubicBezTo>
                  <a:cubicBezTo>
                    <a:pt x="19632" y="2"/>
                    <a:pt x="19627" y="2"/>
                    <a:pt x="19616" y="2"/>
                  </a:cubicBezTo>
                  <a:cubicBezTo>
                    <a:pt x="19390" y="2"/>
                    <a:pt x="16859" y="72"/>
                    <a:pt x="12500" y="3116"/>
                  </a:cubicBezTo>
                  <a:cubicBezTo>
                    <a:pt x="10302" y="4651"/>
                    <a:pt x="7844" y="7766"/>
                    <a:pt x="5223" y="8330"/>
                  </a:cubicBezTo>
                  <a:cubicBezTo>
                    <a:pt x="4149" y="8563"/>
                    <a:pt x="3124" y="8735"/>
                    <a:pt x="2446" y="8735"/>
                  </a:cubicBezTo>
                  <a:cubicBezTo>
                    <a:pt x="2358" y="8735"/>
                    <a:pt x="2276" y="8732"/>
                    <a:pt x="2200" y="8726"/>
                  </a:cubicBezTo>
                  <a:cubicBezTo>
                    <a:pt x="2198" y="8726"/>
                    <a:pt x="2196" y="8725"/>
                    <a:pt x="2194" y="8725"/>
                  </a:cubicBezTo>
                  <a:cubicBezTo>
                    <a:pt x="1635" y="8725"/>
                    <a:pt x="0" y="14791"/>
                    <a:pt x="5601" y="16011"/>
                  </a:cubicBezTo>
                  <a:cubicBezTo>
                    <a:pt x="5601" y="16011"/>
                    <a:pt x="12953" y="12082"/>
                    <a:pt x="15057" y="12039"/>
                  </a:cubicBezTo>
                  <a:cubicBezTo>
                    <a:pt x="17163" y="11996"/>
                    <a:pt x="23410" y="11367"/>
                    <a:pt x="24765" y="6012"/>
                  </a:cubicBezTo>
                  <a:cubicBezTo>
                    <a:pt x="25735" y="2182"/>
                    <a:pt x="22873" y="0"/>
                    <a:pt x="197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5"/>
            <p:cNvSpPr/>
            <p:nvPr/>
          </p:nvSpPr>
          <p:spPr>
            <a:xfrm>
              <a:off x="5565140" y="3558849"/>
              <a:ext cx="160276" cy="194036"/>
            </a:xfrm>
            <a:custGeom>
              <a:avLst/>
              <a:gdLst/>
              <a:ahLst/>
              <a:cxnLst/>
              <a:rect l="l" t="t" r="r" b="b"/>
              <a:pathLst>
                <a:path w="7596" h="9196" extrusionOk="0">
                  <a:moveTo>
                    <a:pt x="3013" y="0"/>
                  </a:moveTo>
                  <a:cubicBezTo>
                    <a:pt x="3013" y="0"/>
                    <a:pt x="3660" y="2097"/>
                    <a:pt x="2547" y="3723"/>
                  </a:cubicBezTo>
                  <a:cubicBezTo>
                    <a:pt x="1433" y="5349"/>
                    <a:pt x="1" y="6617"/>
                    <a:pt x="1" y="6617"/>
                  </a:cubicBezTo>
                  <a:cubicBezTo>
                    <a:pt x="521" y="8042"/>
                    <a:pt x="2614" y="9196"/>
                    <a:pt x="3855" y="9196"/>
                  </a:cubicBezTo>
                  <a:cubicBezTo>
                    <a:pt x="4407" y="9196"/>
                    <a:pt x="4790" y="8968"/>
                    <a:pt x="4793" y="8435"/>
                  </a:cubicBezTo>
                  <a:cubicBezTo>
                    <a:pt x="4803" y="6703"/>
                    <a:pt x="7259" y="5284"/>
                    <a:pt x="7428" y="4556"/>
                  </a:cubicBezTo>
                  <a:cubicBezTo>
                    <a:pt x="7596" y="3828"/>
                    <a:pt x="3014" y="0"/>
                    <a:pt x="3013" y="0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5"/>
            <p:cNvSpPr/>
            <p:nvPr/>
          </p:nvSpPr>
          <p:spPr>
            <a:xfrm>
              <a:off x="5620422" y="3558849"/>
              <a:ext cx="104994" cy="180637"/>
            </a:xfrm>
            <a:custGeom>
              <a:avLst/>
              <a:gdLst/>
              <a:ahLst/>
              <a:cxnLst/>
              <a:rect l="l" t="t" r="r" b="b"/>
              <a:pathLst>
                <a:path w="4976" h="8561" extrusionOk="0">
                  <a:moveTo>
                    <a:pt x="393" y="0"/>
                  </a:moveTo>
                  <a:cubicBezTo>
                    <a:pt x="393" y="0"/>
                    <a:pt x="1004" y="1994"/>
                    <a:pt x="0" y="3602"/>
                  </a:cubicBezTo>
                  <a:cubicBezTo>
                    <a:pt x="260" y="3604"/>
                    <a:pt x="512" y="3635"/>
                    <a:pt x="744" y="3704"/>
                  </a:cubicBezTo>
                  <a:cubicBezTo>
                    <a:pt x="744" y="3704"/>
                    <a:pt x="908" y="5610"/>
                    <a:pt x="1551" y="7472"/>
                  </a:cubicBezTo>
                  <a:cubicBezTo>
                    <a:pt x="1695" y="7892"/>
                    <a:pt x="1914" y="8252"/>
                    <a:pt x="2164" y="8560"/>
                  </a:cubicBezTo>
                  <a:cubicBezTo>
                    <a:pt x="2169" y="8519"/>
                    <a:pt x="2172" y="8477"/>
                    <a:pt x="2173" y="8435"/>
                  </a:cubicBezTo>
                  <a:cubicBezTo>
                    <a:pt x="2183" y="6703"/>
                    <a:pt x="4639" y="5284"/>
                    <a:pt x="4808" y="4556"/>
                  </a:cubicBezTo>
                  <a:cubicBezTo>
                    <a:pt x="4976" y="3828"/>
                    <a:pt x="394" y="0"/>
                    <a:pt x="393" y="0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5"/>
            <p:cNvSpPr/>
            <p:nvPr/>
          </p:nvSpPr>
          <p:spPr>
            <a:xfrm>
              <a:off x="5600060" y="3456007"/>
              <a:ext cx="219651" cy="272844"/>
            </a:xfrm>
            <a:custGeom>
              <a:avLst/>
              <a:gdLst/>
              <a:ahLst/>
              <a:cxnLst/>
              <a:rect l="l" t="t" r="r" b="b"/>
              <a:pathLst>
                <a:path w="10410" h="12931" extrusionOk="0">
                  <a:moveTo>
                    <a:pt x="5337" y="1"/>
                  </a:moveTo>
                  <a:cubicBezTo>
                    <a:pt x="4341" y="1"/>
                    <a:pt x="3338" y="311"/>
                    <a:pt x="2488" y="947"/>
                  </a:cubicBezTo>
                  <a:cubicBezTo>
                    <a:pt x="1" y="2808"/>
                    <a:pt x="1814" y="6590"/>
                    <a:pt x="1533" y="7907"/>
                  </a:cubicBezTo>
                  <a:cubicBezTo>
                    <a:pt x="1252" y="9224"/>
                    <a:pt x="2106" y="10742"/>
                    <a:pt x="3491" y="11549"/>
                  </a:cubicBezTo>
                  <a:cubicBezTo>
                    <a:pt x="4743" y="12279"/>
                    <a:pt x="6284" y="12930"/>
                    <a:pt x="7068" y="12930"/>
                  </a:cubicBezTo>
                  <a:cubicBezTo>
                    <a:pt x="7152" y="12930"/>
                    <a:pt x="7227" y="12923"/>
                    <a:pt x="7293" y="12907"/>
                  </a:cubicBezTo>
                  <a:cubicBezTo>
                    <a:pt x="7968" y="12745"/>
                    <a:pt x="8391" y="10180"/>
                    <a:pt x="8391" y="10180"/>
                  </a:cubicBezTo>
                  <a:cubicBezTo>
                    <a:pt x="8391" y="10180"/>
                    <a:pt x="8616" y="10228"/>
                    <a:pt x="8865" y="10228"/>
                  </a:cubicBezTo>
                  <a:cubicBezTo>
                    <a:pt x="9042" y="10228"/>
                    <a:pt x="9232" y="10204"/>
                    <a:pt x="9362" y="10121"/>
                  </a:cubicBezTo>
                  <a:cubicBezTo>
                    <a:pt x="9675" y="9922"/>
                    <a:pt x="9518" y="7332"/>
                    <a:pt x="9518" y="7332"/>
                  </a:cubicBezTo>
                  <a:cubicBezTo>
                    <a:pt x="10409" y="5365"/>
                    <a:pt x="9870" y="3357"/>
                    <a:pt x="9870" y="3357"/>
                  </a:cubicBezTo>
                  <a:cubicBezTo>
                    <a:pt x="9153" y="1154"/>
                    <a:pt x="7258" y="1"/>
                    <a:pt x="5337" y="1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5"/>
            <p:cNvSpPr/>
            <p:nvPr/>
          </p:nvSpPr>
          <p:spPr>
            <a:xfrm>
              <a:off x="5593456" y="3433093"/>
              <a:ext cx="314960" cy="214714"/>
            </a:xfrm>
            <a:custGeom>
              <a:avLst/>
              <a:gdLst/>
              <a:ahLst/>
              <a:cxnLst/>
              <a:rect l="l" t="t" r="r" b="b"/>
              <a:pathLst>
                <a:path w="14927" h="10176" extrusionOk="0">
                  <a:moveTo>
                    <a:pt x="3503" y="0"/>
                  </a:moveTo>
                  <a:cubicBezTo>
                    <a:pt x="3482" y="0"/>
                    <a:pt x="3459" y="2"/>
                    <a:pt x="3435" y="7"/>
                  </a:cubicBezTo>
                  <a:cubicBezTo>
                    <a:pt x="2923" y="101"/>
                    <a:pt x="3068" y="1108"/>
                    <a:pt x="3068" y="1108"/>
                  </a:cubicBezTo>
                  <a:cubicBezTo>
                    <a:pt x="2932" y="962"/>
                    <a:pt x="2754" y="901"/>
                    <a:pt x="2569" y="901"/>
                  </a:cubicBezTo>
                  <a:cubicBezTo>
                    <a:pt x="2110" y="901"/>
                    <a:pt x="1609" y="1277"/>
                    <a:pt x="1609" y="1639"/>
                  </a:cubicBezTo>
                  <a:cubicBezTo>
                    <a:pt x="1608" y="1845"/>
                    <a:pt x="1760" y="1906"/>
                    <a:pt x="1942" y="1906"/>
                  </a:cubicBezTo>
                  <a:cubicBezTo>
                    <a:pt x="2208" y="1906"/>
                    <a:pt x="2537" y="1774"/>
                    <a:pt x="2537" y="1774"/>
                  </a:cubicBezTo>
                  <a:lnTo>
                    <a:pt x="2537" y="1774"/>
                  </a:lnTo>
                  <a:cubicBezTo>
                    <a:pt x="777" y="3118"/>
                    <a:pt x="284" y="5972"/>
                    <a:pt x="745" y="7149"/>
                  </a:cubicBezTo>
                  <a:cubicBezTo>
                    <a:pt x="1207" y="8328"/>
                    <a:pt x="546" y="8716"/>
                    <a:pt x="546" y="8716"/>
                  </a:cubicBezTo>
                  <a:cubicBezTo>
                    <a:pt x="1" y="8873"/>
                    <a:pt x="244" y="10175"/>
                    <a:pt x="315" y="10175"/>
                  </a:cubicBezTo>
                  <a:cubicBezTo>
                    <a:pt x="317" y="10175"/>
                    <a:pt x="319" y="10174"/>
                    <a:pt x="320" y="10172"/>
                  </a:cubicBezTo>
                  <a:cubicBezTo>
                    <a:pt x="383" y="10089"/>
                    <a:pt x="845" y="10000"/>
                    <a:pt x="1265" y="9861"/>
                  </a:cubicBezTo>
                  <a:cubicBezTo>
                    <a:pt x="1683" y="9720"/>
                    <a:pt x="1836" y="8543"/>
                    <a:pt x="2349" y="7053"/>
                  </a:cubicBezTo>
                  <a:cubicBezTo>
                    <a:pt x="2652" y="6172"/>
                    <a:pt x="3219" y="5993"/>
                    <a:pt x="3632" y="5993"/>
                  </a:cubicBezTo>
                  <a:cubicBezTo>
                    <a:pt x="3918" y="5993"/>
                    <a:pt x="4130" y="6079"/>
                    <a:pt x="4130" y="6079"/>
                  </a:cubicBezTo>
                  <a:cubicBezTo>
                    <a:pt x="4130" y="6079"/>
                    <a:pt x="3533" y="7734"/>
                    <a:pt x="3544" y="7908"/>
                  </a:cubicBezTo>
                  <a:cubicBezTo>
                    <a:pt x="3554" y="8083"/>
                    <a:pt x="4597" y="8114"/>
                    <a:pt x="4597" y="8114"/>
                  </a:cubicBezTo>
                  <a:cubicBezTo>
                    <a:pt x="4597" y="8114"/>
                    <a:pt x="4970" y="6314"/>
                    <a:pt x="5255" y="6296"/>
                  </a:cubicBezTo>
                  <a:cubicBezTo>
                    <a:pt x="5539" y="6278"/>
                    <a:pt x="5662" y="6218"/>
                    <a:pt x="6074" y="6194"/>
                  </a:cubicBezTo>
                  <a:cubicBezTo>
                    <a:pt x="6486" y="6169"/>
                    <a:pt x="8349" y="4469"/>
                    <a:pt x="8349" y="4469"/>
                  </a:cubicBezTo>
                  <a:lnTo>
                    <a:pt x="8349" y="4469"/>
                  </a:lnTo>
                  <a:cubicBezTo>
                    <a:pt x="8349" y="4469"/>
                    <a:pt x="8320" y="5549"/>
                    <a:pt x="8902" y="5578"/>
                  </a:cubicBezTo>
                  <a:cubicBezTo>
                    <a:pt x="8911" y="5578"/>
                    <a:pt x="8921" y="5579"/>
                    <a:pt x="8931" y="5579"/>
                  </a:cubicBezTo>
                  <a:cubicBezTo>
                    <a:pt x="9486" y="5579"/>
                    <a:pt x="9542" y="4777"/>
                    <a:pt x="9542" y="4777"/>
                  </a:cubicBezTo>
                  <a:cubicBezTo>
                    <a:pt x="9542" y="4777"/>
                    <a:pt x="10032" y="6091"/>
                    <a:pt x="11059" y="6091"/>
                  </a:cubicBezTo>
                  <a:cubicBezTo>
                    <a:pt x="11137" y="6091"/>
                    <a:pt x="11218" y="6084"/>
                    <a:pt x="11302" y="6068"/>
                  </a:cubicBezTo>
                  <a:cubicBezTo>
                    <a:pt x="12494" y="5837"/>
                    <a:pt x="11455" y="4408"/>
                    <a:pt x="11455" y="4408"/>
                  </a:cubicBezTo>
                  <a:lnTo>
                    <a:pt x="11455" y="4408"/>
                  </a:lnTo>
                  <a:cubicBezTo>
                    <a:pt x="11455" y="4408"/>
                    <a:pt x="11798" y="4631"/>
                    <a:pt x="12366" y="4631"/>
                  </a:cubicBezTo>
                  <a:cubicBezTo>
                    <a:pt x="12714" y="4631"/>
                    <a:pt x="13147" y="4547"/>
                    <a:pt x="13637" y="4277"/>
                  </a:cubicBezTo>
                  <a:cubicBezTo>
                    <a:pt x="14926" y="3563"/>
                    <a:pt x="14171" y="2086"/>
                    <a:pt x="13265" y="1791"/>
                  </a:cubicBezTo>
                  <a:cubicBezTo>
                    <a:pt x="13159" y="1757"/>
                    <a:pt x="13057" y="1743"/>
                    <a:pt x="12958" y="1743"/>
                  </a:cubicBezTo>
                  <a:cubicBezTo>
                    <a:pt x="12460" y="1743"/>
                    <a:pt x="12017" y="2100"/>
                    <a:pt x="11429" y="2100"/>
                  </a:cubicBezTo>
                  <a:cubicBezTo>
                    <a:pt x="11125" y="2100"/>
                    <a:pt x="10782" y="2004"/>
                    <a:pt x="10372" y="1713"/>
                  </a:cubicBezTo>
                  <a:cubicBezTo>
                    <a:pt x="9291" y="945"/>
                    <a:pt x="7769" y="867"/>
                    <a:pt x="7191" y="867"/>
                  </a:cubicBezTo>
                  <a:cubicBezTo>
                    <a:pt x="7043" y="867"/>
                    <a:pt x="6957" y="872"/>
                    <a:pt x="6957" y="872"/>
                  </a:cubicBezTo>
                  <a:cubicBezTo>
                    <a:pt x="6957" y="872"/>
                    <a:pt x="7965" y="748"/>
                    <a:pt x="7146" y="320"/>
                  </a:cubicBezTo>
                  <a:cubicBezTo>
                    <a:pt x="6998" y="243"/>
                    <a:pt x="6798" y="211"/>
                    <a:pt x="6568" y="211"/>
                  </a:cubicBezTo>
                  <a:cubicBezTo>
                    <a:pt x="5521" y="211"/>
                    <a:pt x="3863" y="869"/>
                    <a:pt x="3863" y="869"/>
                  </a:cubicBezTo>
                  <a:cubicBezTo>
                    <a:pt x="3863" y="869"/>
                    <a:pt x="3940" y="0"/>
                    <a:pt x="35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5"/>
            <p:cNvSpPr/>
            <p:nvPr/>
          </p:nvSpPr>
          <p:spPr>
            <a:xfrm>
              <a:off x="5631098" y="3543825"/>
              <a:ext cx="50471" cy="68807"/>
            </a:xfrm>
            <a:custGeom>
              <a:avLst/>
              <a:gdLst/>
              <a:ahLst/>
              <a:cxnLst/>
              <a:rect l="l" t="t" r="r" b="b"/>
              <a:pathLst>
                <a:path w="2392" h="3261" extrusionOk="0">
                  <a:moveTo>
                    <a:pt x="1451" y="0"/>
                  </a:moveTo>
                  <a:cubicBezTo>
                    <a:pt x="1313" y="0"/>
                    <a:pt x="1159" y="34"/>
                    <a:pt x="988" y="115"/>
                  </a:cubicBezTo>
                  <a:cubicBezTo>
                    <a:pt x="0" y="579"/>
                    <a:pt x="653" y="1920"/>
                    <a:pt x="759" y="2644"/>
                  </a:cubicBezTo>
                  <a:cubicBezTo>
                    <a:pt x="823" y="3072"/>
                    <a:pt x="1084" y="3260"/>
                    <a:pt x="1337" y="3260"/>
                  </a:cubicBezTo>
                  <a:cubicBezTo>
                    <a:pt x="1511" y="3260"/>
                    <a:pt x="1681" y="3171"/>
                    <a:pt x="1782" y="3009"/>
                  </a:cubicBezTo>
                  <a:lnTo>
                    <a:pt x="2391" y="757"/>
                  </a:lnTo>
                  <a:cubicBezTo>
                    <a:pt x="2391" y="757"/>
                    <a:pt x="2106" y="0"/>
                    <a:pt x="1451" y="0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5"/>
            <p:cNvSpPr/>
            <p:nvPr/>
          </p:nvSpPr>
          <p:spPr>
            <a:xfrm>
              <a:off x="5649730" y="3551717"/>
              <a:ext cx="28485" cy="38845"/>
            </a:xfrm>
            <a:custGeom>
              <a:avLst/>
              <a:gdLst/>
              <a:ahLst/>
              <a:cxnLst/>
              <a:rect l="l" t="t" r="r" b="b"/>
              <a:pathLst>
                <a:path w="1350" h="1841" extrusionOk="0">
                  <a:moveTo>
                    <a:pt x="601" y="1"/>
                  </a:moveTo>
                  <a:cubicBezTo>
                    <a:pt x="379" y="1"/>
                    <a:pt x="190" y="132"/>
                    <a:pt x="190" y="132"/>
                  </a:cubicBezTo>
                  <a:lnTo>
                    <a:pt x="23" y="1031"/>
                  </a:lnTo>
                  <a:cubicBezTo>
                    <a:pt x="0" y="1414"/>
                    <a:pt x="261" y="1841"/>
                    <a:pt x="520" y="1841"/>
                  </a:cubicBezTo>
                  <a:cubicBezTo>
                    <a:pt x="529" y="1841"/>
                    <a:pt x="539" y="1840"/>
                    <a:pt x="548" y="1839"/>
                  </a:cubicBezTo>
                  <a:cubicBezTo>
                    <a:pt x="816" y="1807"/>
                    <a:pt x="963" y="1370"/>
                    <a:pt x="737" y="1242"/>
                  </a:cubicBezTo>
                  <a:cubicBezTo>
                    <a:pt x="511" y="1114"/>
                    <a:pt x="529" y="1000"/>
                    <a:pt x="713" y="845"/>
                  </a:cubicBezTo>
                  <a:cubicBezTo>
                    <a:pt x="750" y="815"/>
                    <a:pt x="787" y="802"/>
                    <a:pt x="821" y="802"/>
                  </a:cubicBezTo>
                  <a:cubicBezTo>
                    <a:pt x="959" y="802"/>
                    <a:pt x="1068" y="999"/>
                    <a:pt x="1068" y="999"/>
                  </a:cubicBezTo>
                  <a:cubicBezTo>
                    <a:pt x="1068" y="999"/>
                    <a:pt x="1350" y="664"/>
                    <a:pt x="1022" y="224"/>
                  </a:cubicBezTo>
                  <a:cubicBezTo>
                    <a:pt x="894" y="53"/>
                    <a:pt x="741" y="1"/>
                    <a:pt x="601" y="1"/>
                  </a:cubicBezTo>
                  <a:close/>
                </a:path>
              </a:pathLst>
            </a:custGeom>
            <a:solidFill>
              <a:srgbClr val="F9BE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5"/>
            <p:cNvSpPr/>
            <p:nvPr/>
          </p:nvSpPr>
          <p:spPr>
            <a:xfrm>
              <a:off x="5649730" y="3551717"/>
              <a:ext cx="28485" cy="38845"/>
            </a:xfrm>
            <a:custGeom>
              <a:avLst/>
              <a:gdLst/>
              <a:ahLst/>
              <a:cxnLst/>
              <a:rect l="l" t="t" r="r" b="b"/>
              <a:pathLst>
                <a:path w="1350" h="1841" extrusionOk="0">
                  <a:moveTo>
                    <a:pt x="601" y="1"/>
                  </a:moveTo>
                  <a:cubicBezTo>
                    <a:pt x="379" y="1"/>
                    <a:pt x="190" y="132"/>
                    <a:pt x="190" y="132"/>
                  </a:cubicBezTo>
                  <a:lnTo>
                    <a:pt x="23" y="1031"/>
                  </a:lnTo>
                  <a:cubicBezTo>
                    <a:pt x="0" y="1414"/>
                    <a:pt x="261" y="1841"/>
                    <a:pt x="520" y="1841"/>
                  </a:cubicBezTo>
                  <a:cubicBezTo>
                    <a:pt x="529" y="1841"/>
                    <a:pt x="539" y="1840"/>
                    <a:pt x="548" y="1839"/>
                  </a:cubicBezTo>
                  <a:cubicBezTo>
                    <a:pt x="816" y="1807"/>
                    <a:pt x="963" y="1370"/>
                    <a:pt x="737" y="1242"/>
                  </a:cubicBezTo>
                  <a:cubicBezTo>
                    <a:pt x="511" y="1114"/>
                    <a:pt x="529" y="1000"/>
                    <a:pt x="713" y="845"/>
                  </a:cubicBezTo>
                  <a:cubicBezTo>
                    <a:pt x="750" y="815"/>
                    <a:pt x="787" y="802"/>
                    <a:pt x="821" y="802"/>
                  </a:cubicBezTo>
                  <a:cubicBezTo>
                    <a:pt x="959" y="802"/>
                    <a:pt x="1068" y="999"/>
                    <a:pt x="1068" y="999"/>
                  </a:cubicBezTo>
                  <a:cubicBezTo>
                    <a:pt x="1068" y="999"/>
                    <a:pt x="1350" y="664"/>
                    <a:pt x="1022" y="224"/>
                  </a:cubicBezTo>
                  <a:cubicBezTo>
                    <a:pt x="894" y="53"/>
                    <a:pt x="741" y="1"/>
                    <a:pt x="601" y="1"/>
                  </a:cubicBezTo>
                  <a:close/>
                </a:path>
              </a:pathLst>
            </a:custGeom>
            <a:solidFill>
              <a:srgbClr val="E89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5"/>
            <p:cNvSpPr/>
            <p:nvPr/>
          </p:nvSpPr>
          <p:spPr>
            <a:xfrm>
              <a:off x="5531781" y="3851864"/>
              <a:ext cx="185342" cy="171015"/>
            </a:xfrm>
            <a:custGeom>
              <a:avLst/>
              <a:gdLst/>
              <a:ahLst/>
              <a:cxnLst/>
              <a:rect l="l" t="t" r="r" b="b"/>
              <a:pathLst>
                <a:path w="8784" h="8105" extrusionOk="0">
                  <a:moveTo>
                    <a:pt x="2729" y="1"/>
                  </a:moveTo>
                  <a:cubicBezTo>
                    <a:pt x="1110" y="1"/>
                    <a:pt x="1" y="1377"/>
                    <a:pt x="1" y="1377"/>
                  </a:cubicBezTo>
                  <a:cubicBezTo>
                    <a:pt x="1" y="1377"/>
                    <a:pt x="3081" y="6995"/>
                    <a:pt x="4445" y="7703"/>
                  </a:cubicBezTo>
                  <a:cubicBezTo>
                    <a:pt x="4964" y="7973"/>
                    <a:pt x="5568" y="8105"/>
                    <a:pt x="6146" y="8105"/>
                  </a:cubicBezTo>
                  <a:cubicBezTo>
                    <a:pt x="7086" y="8105"/>
                    <a:pt x="7956" y="7755"/>
                    <a:pt x="8273" y="7081"/>
                  </a:cubicBezTo>
                  <a:cubicBezTo>
                    <a:pt x="8784" y="5990"/>
                    <a:pt x="4914" y="867"/>
                    <a:pt x="4914" y="867"/>
                  </a:cubicBezTo>
                  <a:cubicBezTo>
                    <a:pt x="4128" y="228"/>
                    <a:pt x="3387" y="1"/>
                    <a:pt x="2729" y="1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5"/>
            <p:cNvSpPr/>
            <p:nvPr/>
          </p:nvSpPr>
          <p:spPr>
            <a:xfrm>
              <a:off x="5472701" y="3738093"/>
              <a:ext cx="162765" cy="173273"/>
            </a:xfrm>
            <a:custGeom>
              <a:avLst/>
              <a:gdLst/>
              <a:ahLst/>
              <a:cxnLst/>
              <a:rect l="l" t="t" r="r" b="b"/>
              <a:pathLst>
                <a:path w="7714" h="8212" extrusionOk="0">
                  <a:moveTo>
                    <a:pt x="3799" y="0"/>
                  </a:moveTo>
                  <a:cubicBezTo>
                    <a:pt x="2230" y="0"/>
                    <a:pt x="439" y="1675"/>
                    <a:pt x="253" y="2971"/>
                  </a:cubicBezTo>
                  <a:cubicBezTo>
                    <a:pt x="0" y="4735"/>
                    <a:pt x="3715" y="8208"/>
                    <a:pt x="3715" y="8208"/>
                  </a:cubicBezTo>
                  <a:cubicBezTo>
                    <a:pt x="3748" y="8210"/>
                    <a:pt x="3782" y="8211"/>
                    <a:pt x="3816" y="8211"/>
                  </a:cubicBezTo>
                  <a:cubicBezTo>
                    <a:pt x="5308" y="8211"/>
                    <a:pt x="7714" y="6259"/>
                    <a:pt x="7714" y="6259"/>
                  </a:cubicBezTo>
                  <a:cubicBezTo>
                    <a:pt x="7280" y="3425"/>
                    <a:pt x="5322" y="745"/>
                    <a:pt x="5322" y="745"/>
                  </a:cubicBezTo>
                  <a:cubicBezTo>
                    <a:pt x="4900" y="217"/>
                    <a:pt x="4364" y="0"/>
                    <a:pt x="3799" y="0"/>
                  </a:cubicBezTo>
                  <a:close/>
                </a:path>
              </a:pathLst>
            </a:custGeom>
            <a:solidFill>
              <a:srgbClr val="7E64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5"/>
            <p:cNvSpPr/>
            <p:nvPr/>
          </p:nvSpPr>
          <p:spPr>
            <a:xfrm>
              <a:off x="5613649" y="3939408"/>
              <a:ext cx="283457" cy="101449"/>
            </a:xfrm>
            <a:custGeom>
              <a:avLst/>
              <a:gdLst/>
              <a:ahLst/>
              <a:cxnLst/>
              <a:rect l="l" t="t" r="r" b="b"/>
              <a:pathLst>
                <a:path w="13434" h="4808" extrusionOk="0">
                  <a:moveTo>
                    <a:pt x="12304" y="1"/>
                  </a:moveTo>
                  <a:cubicBezTo>
                    <a:pt x="10622" y="1"/>
                    <a:pt x="2906" y="861"/>
                    <a:pt x="2906" y="861"/>
                  </a:cubicBezTo>
                  <a:cubicBezTo>
                    <a:pt x="2893" y="855"/>
                    <a:pt x="2877" y="852"/>
                    <a:pt x="2859" y="852"/>
                  </a:cubicBezTo>
                  <a:cubicBezTo>
                    <a:pt x="2557" y="852"/>
                    <a:pt x="1614" y="1694"/>
                    <a:pt x="827" y="2447"/>
                  </a:cubicBezTo>
                  <a:cubicBezTo>
                    <a:pt x="0" y="3242"/>
                    <a:pt x="443" y="4700"/>
                    <a:pt x="1586" y="4803"/>
                  </a:cubicBezTo>
                  <a:cubicBezTo>
                    <a:pt x="1622" y="4806"/>
                    <a:pt x="1658" y="4808"/>
                    <a:pt x="1693" y="4808"/>
                  </a:cubicBezTo>
                  <a:cubicBezTo>
                    <a:pt x="1840" y="4808"/>
                    <a:pt x="1984" y="4779"/>
                    <a:pt x="2120" y="4713"/>
                  </a:cubicBezTo>
                  <a:cubicBezTo>
                    <a:pt x="3134" y="4220"/>
                    <a:pt x="11335" y="2817"/>
                    <a:pt x="12559" y="1601"/>
                  </a:cubicBezTo>
                  <a:cubicBezTo>
                    <a:pt x="13214" y="949"/>
                    <a:pt x="13433" y="142"/>
                    <a:pt x="12555" y="13"/>
                  </a:cubicBezTo>
                  <a:cubicBezTo>
                    <a:pt x="12500" y="5"/>
                    <a:pt x="12415" y="1"/>
                    <a:pt x="12304" y="1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5"/>
            <p:cNvSpPr/>
            <p:nvPr/>
          </p:nvSpPr>
          <p:spPr>
            <a:xfrm>
              <a:off x="5851361" y="3930398"/>
              <a:ext cx="101238" cy="63722"/>
            </a:xfrm>
            <a:custGeom>
              <a:avLst/>
              <a:gdLst/>
              <a:ahLst/>
              <a:cxnLst/>
              <a:rect l="l" t="t" r="r" b="b"/>
              <a:pathLst>
                <a:path w="4798" h="3020" extrusionOk="0">
                  <a:moveTo>
                    <a:pt x="3908" y="1"/>
                  </a:moveTo>
                  <a:cubicBezTo>
                    <a:pt x="3367" y="1"/>
                    <a:pt x="393" y="455"/>
                    <a:pt x="393" y="455"/>
                  </a:cubicBezTo>
                  <a:cubicBezTo>
                    <a:pt x="1" y="1015"/>
                    <a:pt x="579" y="1845"/>
                    <a:pt x="579" y="1845"/>
                  </a:cubicBezTo>
                  <a:cubicBezTo>
                    <a:pt x="579" y="1845"/>
                    <a:pt x="2550" y="3020"/>
                    <a:pt x="3653" y="3020"/>
                  </a:cubicBezTo>
                  <a:cubicBezTo>
                    <a:pt x="3971" y="3020"/>
                    <a:pt x="4217" y="2922"/>
                    <a:pt x="4323" y="2671"/>
                  </a:cubicBezTo>
                  <a:cubicBezTo>
                    <a:pt x="4797" y="1548"/>
                    <a:pt x="4389" y="20"/>
                    <a:pt x="3938" y="1"/>
                  </a:cubicBezTo>
                  <a:cubicBezTo>
                    <a:pt x="3929" y="1"/>
                    <a:pt x="3919" y="1"/>
                    <a:pt x="3908" y="1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5"/>
            <p:cNvSpPr/>
            <p:nvPr/>
          </p:nvSpPr>
          <p:spPr>
            <a:xfrm>
              <a:off x="5928355" y="3970510"/>
              <a:ext cx="51695" cy="45112"/>
            </a:xfrm>
            <a:custGeom>
              <a:avLst/>
              <a:gdLst/>
              <a:ahLst/>
              <a:cxnLst/>
              <a:rect l="l" t="t" r="r" b="b"/>
              <a:pathLst>
                <a:path w="2450" h="2138" extrusionOk="0">
                  <a:moveTo>
                    <a:pt x="304" y="0"/>
                  </a:moveTo>
                  <a:cubicBezTo>
                    <a:pt x="304" y="0"/>
                    <a:pt x="1" y="579"/>
                    <a:pt x="256" y="922"/>
                  </a:cubicBezTo>
                  <a:cubicBezTo>
                    <a:pt x="256" y="922"/>
                    <a:pt x="800" y="1226"/>
                    <a:pt x="1167" y="1226"/>
                  </a:cubicBezTo>
                  <a:cubicBezTo>
                    <a:pt x="1187" y="1226"/>
                    <a:pt x="1206" y="1226"/>
                    <a:pt x="1225" y="1224"/>
                  </a:cubicBezTo>
                  <a:cubicBezTo>
                    <a:pt x="1225" y="1224"/>
                    <a:pt x="1408" y="1461"/>
                    <a:pt x="1627" y="1571"/>
                  </a:cubicBezTo>
                  <a:cubicBezTo>
                    <a:pt x="1627" y="1571"/>
                    <a:pt x="1886" y="2086"/>
                    <a:pt x="2181" y="2135"/>
                  </a:cubicBezTo>
                  <a:cubicBezTo>
                    <a:pt x="2191" y="2137"/>
                    <a:pt x="2201" y="2138"/>
                    <a:pt x="2210" y="2138"/>
                  </a:cubicBezTo>
                  <a:cubicBezTo>
                    <a:pt x="2450" y="2138"/>
                    <a:pt x="2110" y="1499"/>
                    <a:pt x="2110" y="1499"/>
                  </a:cubicBezTo>
                  <a:cubicBezTo>
                    <a:pt x="2110" y="1499"/>
                    <a:pt x="1889" y="949"/>
                    <a:pt x="1501" y="766"/>
                  </a:cubicBezTo>
                  <a:cubicBezTo>
                    <a:pt x="1114" y="583"/>
                    <a:pt x="304" y="0"/>
                    <a:pt x="304" y="0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5"/>
            <p:cNvSpPr/>
            <p:nvPr/>
          </p:nvSpPr>
          <p:spPr>
            <a:xfrm>
              <a:off x="5932934" y="3943037"/>
              <a:ext cx="71213" cy="49057"/>
            </a:xfrm>
            <a:custGeom>
              <a:avLst/>
              <a:gdLst/>
              <a:ahLst/>
              <a:cxnLst/>
              <a:rect l="l" t="t" r="r" b="b"/>
              <a:pathLst>
                <a:path w="3375" h="2325" extrusionOk="0">
                  <a:moveTo>
                    <a:pt x="244" y="1"/>
                  </a:moveTo>
                  <a:lnTo>
                    <a:pt x="244" y="1"/>
                  </a:lnTo>
                  <a:cubicBezTo>
                    <a:pt x="0" y="120"/>
                    <a:pt x="114" y="684"/>
                    <a:pt x="263" y="938"/>
                  </a:cubicBezTo>
                  <a:cubicBezTo>
                    <a:pt x="359" y="1101"/>
                    <a:pt x="834" y="1130"/>
                    <a:pt x="1158" y="1130"/>
                  </a:cubicBezTo>
                  <a:cubicBezTo>
                    <a:pt x="1335" y="1130"/>
                    <a:pt x="1467" y="1121"/>
                    <a:pt x="1467" y="1121"/>
                  </a:cubicBezTo>
                  <a:cubicBezTo>
                    <a:pt x="1571" y="1251"/>
                    <a:pt x="2581" y="1791"/>
                    <a:pt x="2581" y="1791"/>
                  </a:cubicBezTo>
                  <a:cubicBezTo>
                    <a:pt x="2581" y="1791"/>
                    <a:pt x="2862" y="2325"/>
                    <a:pt x="3012" y="2325"/>
                  </a:cubicBezTo>
                  <a:cubicBezTo>
                    <a:pt x="3021" y="2325"/>
                    <a:pt x="3029" y="2323"/>
                    <a:pt x="3037" y="2319"/>
                  </a:cubicBezTo>
                  <a:cubicBezTo>
                    <a:pt x="3375" y="2156"/>
                    <a:pt x="2954" y="1590"/>
                    <a:pt x="2781" y="1349"/>
                  </a:cubicBezTo>
                  <a:cubicBezTo>
                    <a:pt x="2607" y="1110"/>
                    <a:pt x="1701" y="435"/>
                    <a:pt x="1573" y="415"/>
                  </a:cubicBezTo>
                  <a:cubicBezTo>
                    <a:pt x="1444" y="396"/>
                    <a:pt x="244" y="1"/>
                    <a:pt x="244" y="1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5"/>
            <p:cNvSpPr/>
            <p:nvPr/>
          </p:nvSpPr>
          <p:spPr>
            <a:xfrm>
              <a:off x="5927195" y="3958778"/>
              <a:ext cx="71213" cy="49057"/>
            </a:xfrm>
            <a:custGeom>
              <a:avLst/>
              <a:gdLst/>
              <a:ahLst/>
              <a:cxnLst/>
              <a:rect l="l" t="t" r="r" b="b"/>
              <a:pathLst>
                <a:path w="3375" h="2325" extrusionOk="0">
                  <a:moveTo>
                    <a:pt x="245" y="1"/>
                  </a:moveTo>
                  <a:lnTo>
                    <a:pt x="245" y="1"/>
                  </a:lnTo>
                  <a:cubicBezTo>
                    <a:pt x="1" y="119"/>
                    <a:pt x="115" y="684"/>
                    <a:pt x="263" y="937"/>
                  </a:cubicBezTo>
                  <a:cubicBezTo>
                    <a:pt x="359" y="1101"/>
                    <a:pt x="834" y="1129"/>
                    <a:pt x="1157" y="1129"/>
                  </a:cubicBezTo>
                  <a:cubicBezTo>
                    <a:pt x="1335" y="1129"/>
                    <a:pt x="1467" y="1121"/>
                    <a:pt x="1467" y="1121"/>
                  </a:cubicBezTo>
                  <a:cubicBezTo>
                    <a:pt x="1571" y="1251"/>
                    <a:pt x="2582" y="1791"/>
                    <a:pt x="2582" y="1791"/>
                  </a:cubicBezTo>
                  <a:cubicBezTo>
                    <a:pt x="2582" y="1791"/>
                    <a:pt x="2862" y="2324"/>
                    <a:pt x="3013" y="2324"/>
                  </a:cubicBezTo>
                  <a:cubicBezTo>
                    <a:pt x="3021" y="2324"/>
                    <a:pt x="3030" y="2323"/>
                    <a:pt x="3037" y="2319"/>
                  </a:cubicBezTo>
                  <a:cubicBezTo>
                    <a:pt x="3375" y="2155"/>
                    <a:pt x="2955" y="1590"/>
                    <a:pt x="2782" y="1349"/>
                  </a:cubicBezTo>
                  <a:cubicBezTo>
                    <a:pt x="2607" y="1110"/>
                    <a:pt x="1701" y="434"/>
                    <a:pt x="1574" y="416"/>
                  </a:cubicBezTo>
                  <a:cubicBezTo>
                    <a:pt x="1445" y="396"/>
                    <a:pt x="245" y="1"/>
                    <a:pt x="245" y="1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5"/>
            <p:cNvSpPr/>
            <p:nvPr/>
          </p:nvSpPr>
          <p:spPr>
            <a:xfrm>
              <a:off x="5933335" y="3931179"/>
              <a:ext cx="67668" cy="36587"/>
            </a:xfrm>
            <a:custGeom>
              <a:avLst/>
              <a:gdLst/>
              <a:ahLst/>
              <a:cxnLst/>
              <a:rect l="l" t="t" r="r" b="b"/>
              <a:pathLst>
                <a:path w="3207" h="1734" extrusionOk="0">
                  <a:moveTo>
                    <a:pt x="162" y="1"/>
                  </a:moveTo>
                  <a:cubicBezTo>
                    <a:pt x="162" y="1"/>
                    <a:pt x="1" y="699"/>
                    <a:pt x="230" y="858"/>
                  </a:cubicBezTo>
                  <a:cubicBezTo>
                    <a:pt x="299" y="906"/>
                    <a:pt x="461" y="924"/>
                    <a:pt x="657" y="924"/>
                  </a:cubicBezTo>
                  <a:cubicBezTo>
                    <a:pt x="1118" y="924"/>
                    <a:pt x="1761" y="824"/>
                    <a:pt x="1776" y="776"/>
                  </a:cubicBezTo>
                  <a:cubicBezTo>
                    <a:pt x="1777" y="771"/>
                    <a:pt x="1781" y="769"/>
                    <a:pt x="1788" y="769"/>
                  </a:cubicBezTo>
                  <a:cubicBezTo>
                    <a:pt x="1884" y="769"/>
                    <a:pt x="2480" y="1193"/>
                    <a:pt x="2480" y="1193"/>
                  </a:cubicBezTo>
                  <a:cubicBezTo>
                    <a:pt x="2480" y="1193"/>
                    <a:pt x="2890" y="1734"/>
                    <a:pt x="3053" y="1734"/>
                  </a:cubicBezTo>
                  <a:cubicBezTo>
                    <a:pt x="3071" y="1734"/>
                    <a:pt x="3087" y="1727"/>
                    <a:pt x="3098" y="1712"/>
                  </a:cubicBezTo>
                  <a:cubicBezTo>
                    <a:pt x="3207" y="1560"/>
                    <a:pt x="2896" y="967"/>
                    <a:pt x="2831" y="824"/>
                  </a:cubicBezTo>
                  <a:cubicBezTo>
                    <a:pt x="2767" y="682"/>
                    <a:pt x="1823" y="226"/>
                    <a:pt x="1823" y="226"/>
                  </a:cubicBezTo>
                  <a:lnTo>
                    <a:pt x="162" y="1"/>
                  </a:ln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5"/>
            <p:cNvSpPr/>
            <p:nvPr/>
          </p:nvSpPr>
          <p:spPr>
            <a:xfrm>
              <a:off x="4714831" y="3950929"/>
              <a:ext cx="764305" cy="524588"/>
            </a:xfrm>
            <a:custGeom>
              <a:avLst/>
              <a:gdLst/>
              <a:ahLst/>
              <a:cxnLst/>
              <a:rect l="l" t="t" r="r" b="b"/>
              <a:pathLst>
                <a:path w="36223" h="24862" extrusionOk="0">
                  <a:moveTo>
                    <a:pt x="21149" y="0"/>
                  </a:moveTo>
                  <a:cubicBezTo>
                    <a:pt x="17022" y="0"/>
                    <a:pt x="13675" y="3346"/>
                    <a:pt x="13675" y="7474"/>
                  </a:cubicBezTo>
                  <a:cubicBezTo>
                    <a:pt x="13676" y="7829"/>
                    <a:pt x="13701" y="8183"/>
                    <a:pt x="13752" y="8534"/>
                  </a:cubicBezTo>
                  <a:cubicBezTo>
                    <a:pt x="12584" y="8983"/>
                    <a:pt x="11701" y="10007"/>
                    <a:pt x="11451" y="11259"/>
                  </a:cubicBezTo>
                  <a:cubicBezTo>
                    <a:pt x="10953" y="11384"/>
                    <a:pt x="10489" y="11618"/>
                    <a:pt x="10092" y="11944"/>
                  </a:cubicBezTo>
                  <a:cubicBezTo>
                    <a:pt x="9976" y="11935"/>
                    <a:pt x="9859" y="11929"/>
                    <a:pt x="9740" y="11929"/>
                  </a:cubicBezTo>
                  <a:cubicBezTo>
                    <a:pt x="7604" y="11929"/>
                    <a:pt x="5814" y="13402"/>
                    <a:pt x="5327" y="15387"/>
                  </a:cubicBezTo>
                  <a:cubicBezTo>
                    <a:pt x="3179" y="15459"/>
                    <a:pt x="1460" y="17222"/>
                    <a:pt x="1460" y="19388"/>
                  </a:cubicBezTo>
                  <a:cubicBezTo>
                    <a:pt x="1459" y="19844"/>
                    <a:pt x="1537" y="20298"/>
                    <a:pt x="1690" y="20728"/>
                  </a:cubicBezTo>
                  <a:cubicBezTo>
                    <a:pt x="730" y="20915"/>
                    <a:pt x="0" y="21763"/>
                    <a:pt x="0" y="22775"/>
                  </a:cubicBezTo>
                  <a:cubicBezTo>
                    <a:pt x="0" y="23923"/>
                    <a:pt x="939" y="24862"/>
                    <a:pt x="2087" y="24862"/>
                  </a:cubicBezTo>
                  <a:lnTo>
                    <a:pt x="34136" y="24862"/>
                  </a:lnTo>
                  <a:cubicBezTo>
                    <a:pt x="35283" y="24862"/>
                    <a:pt x="36222" y="23923"/>
                    <a:pt x="36222" y="22775"/>
                  </a:cubicBezTo>
                  <a:cubicBezTo>
                    <a:pt x="36222" y="21628"/>
                    <a:pt x="35283" y="20689"/>
                    <a:pt x="34136" y="20689"/>
                  </a:cubicBezTo>
                  <a:lnTo>
                    <a:pt x="34072" y="20689"/>
                  </a:lnTo>
                  <a:cubicBezTo>
                    <a:pt x="34342" y="20228"/>
                    <a:pt x="34485" y="19704"/>
                    <a:pt x="34485" y="19170"/>
                  </a:cubicBezTo>
                  <a:cubicBezTo>
                    <a:pt x="34485" y="18964"/>
                    <a:pt x="34464" y="18758"/>
                    <a:pt x="34424" y="18557"/>
                  </a:cubicBezTo>
                  <a:cubicBezTo>
                    <a:pt x="35394" y="18055"/>
                    <a:pt x="36059" y="17044"/>
                    <a:pt x="36059" y="15876"/>
                  </a:cubicBezTo>
                  <a:cubicBezTo>
                    <a:pt x="36059" y="14340"/>
                    <a:pt x="34911" y="13075"/>
                    <a:pt x="33428" y="12885"/>
                  </a:cubicBezTo>
                  <a:cubicBezTo>
                    <a:pt x="33435" y="12764"/>
                    <a:pt x="33441" y="12644"/>
                    <a:pt x="33441" y="12522"/>
                  </a:cubicBezTo>
                  <a:cubicBezTo>
                    <a:pt x="33441" y="9718"/>
                    <a:pt x="31331" y="7408"/>
                    <a:pt x="28613" y="7088"/>
                  </a:cubicBezTo>
                  <a:cubicBezTo>
                    <a:pt x="28412" y="3140"/>
                    <a:pt x="25147" y="0"/>
                    <a:pt x="2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5"/>
            <p:cNvSpPr/>
            <p:nvPr/>
          </p:nvSpPr>
          <p:spPr>
            <a:xfrm>
              <a:off x="4947036" y="3885287"/>
              <a:ext cx="864720" cy="441285"/>
            </a:xfrm>
            <a:custGeom>
              <a:avLst/>
              <a:gdLst/>
              <a:ahLst/>
              <a:cxnLst/>
              <a:rect l="l" t="t" r="r" b="b"/>
              <a:pathLst>
                <a:path w="40982" h="20914" extrusionOk="0">
                  <a:moveTo>
                    <a:pt x="23928" y="0"/>
                  </a:moveTo>
                  <a:cubicBezTo>
                    <a:pt x="19258" y="0"/>
                    <a:pt x="15472" y="2815"/>
                    <a:pt x="15472" y="6287"/>
                  </a:cubicBezTo>
                  <a:cubicBezTo>
                    <a:pt x="15472" y="6586"/>
                    <a:pt x="15501" y="6885"/>
                    <a:pt x="15558" y="7179"/>
                  </a:cubicBezTo>
                  <a:cubicBezTo>
                    <a:pt x="14237" y="7557"/>
                    <a:pt x="13239" y="8418"/>
                    <a:pt x="12955" y="9471"/>
                  </a:cubicBezTo>
                  <a:cubicBezTo>
                    <a:pt x="12383" y="9578"/>
                    <a:pt x="11860" y="9777"/>
                    <a:pt x="11418" y="10047"/>
                  </a:cubicBezTo>
                  <a:cubicBezTo>
                    <a:pt x="11286" y="10040"/>
                    <a:pt x="11153" y="10035"/>
                    <a:pt x="11019" y="10035"/>
                  </a:cubicBezTo>
                  <a:cubicBezTo>
                    <a:pt x="8603" y="10035"/>
                    <a:pt x="6578" y="11274"/>
                    <a:pt x="6027" y="12943"/>
                  </a:cubicBezTo>
                  <a:cubicBezTo>
                    <a:pt x="3597" y="13004"/>
                    <a:pt x="1652" y="14487"/>
                    <a:pt x="1652" y="16309"/>
                  </a:cubicBezTo>
                  <a:cubicBezTo>
                    <a:pt x="1653" y="16699"/>
                    <a:pt x="1742" y="17085"/>
                    <a:pt x="1912" y="17436"/>
                  </a:cubicBezTo>
                  <a:cubicBezTo>
                    <a:pt x="827" y="17593"/>
                    <a:pt x="0" y="18307"/>
                    <a:pt x="0" y="19159"/>
                  </a:cubicBezTo>
                  <a:cubicBezTo>
                    <a:pt x="0" y="20124"/>
                    <a:pt x="1062" y="20914"/>
                    <a:pt x="2361" y="20914"/>
                  </a:cubicBezTo>
                  <a:lnTo>
                    <a:pt x="38621" y="20914"/>
                  </a:lnTo>
                  <a:cubicBezTo>
                    <a:pt x="39919" y="20914"/>
                    <a:pt x="40982" y="20124"/>
                    <a:pt x="40982" y="19159"/>
                  </a:cubicBezTo>
                  <a:cubicBezTo>
                    <a:pt x="40982" y="18194"/>
                    <a:pt x="39919" y="17404"/>
                    <a:pt x="38621" y="17404"/>
                  </a:cubicBezTo>
                  <a:lnTo>
                    <a:pt x="38548" y="17404"/>
                  </a:lnTo>
                  <a:cubicBezTo>
                    <a:pt x="38844" y="17029"/>
                    <a:pt x="39016" y="16593"/>
                    <a:pt x="39016" y="16126"/>
                  </a:cubicBezTo>
                  <a:cubicBezTo>
                    <a:pt x="39016" y="15951"/>
                    <a:pt x="38992" y="15778"/>
                    <a:pt x="38946" y="15610"/>
                  </a:cubicBezTo>
                  <a:cubicBezTo>
                    <a:pt x="40044" y="15187"/>
                    <a:pt x="40796" y="14337"/>
                    <a:pt x="40796" y="13354"/>
                  </a:cubicBezTo>
                  <a:cubicBezTo>
                    <a:pt x="40796" y="12063"/>
                    <a:pt x="39497" y="10998"/>
                    <a:pt x="37818" y="10838"/>
                  </a:cubicBezTo>
                  <a:cubicBezTo>
                    <a:pt x="37828" y="10737"/>
                    <a:pt x="37833" y="10636"/>
                    <a:pt x="37833" y="10533"/>
                  </a:cubicBezTo>
                  <a:cubicBezTo>
                    <a:pt x="37833" y="8174"/>
                    <a:pt x="35447" y="6231"/>
                    <a:pt x="32372" y="5962"/>
                  </a:cubicBezTo>
                  <a:cubicBezTo>
                    <a:pt x="32145" y="2640"/>
                    <a:pt x="28450" y="0"/>
                    <a:pt x="239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5"/>
            <p:cNvSpPr/>
            <p:nvPr/>
          </p:nvSpPr>
          <p:spPr>
            <a:xfrm>
              <a:off x="5967390" y="3796709"/>
              <a:ext cx="295569" cy="244169"/>
            </a:xfrm>
            <a:custGeom>
              <a:avLst/>
              <a:gdLst/>
              <a:ahLst/>
              <a:cxnLst/>
              <a:rect l="l" t="t" r="r" b="b"/>
              <a:pathLst>
                <a:path w="14008" h="11572" extrusionOk="0">
                  <a:moveTo>
                    <a:pt x="14007" y="1"/>
                  </a:moveTo>
                  <a:lnTo>
                    <a:pt x="4809" y="2615"/>
                  </a:lnTo>
                  <a:lnTo>
                    <a:pt x="0" y="11571"/>
                  </a:lnTo>
                  <a:lnTo>
                    <a:pt x="9448" y="8284"/>
                  </a:lnTo>
                  <a:lnTo>
                    <a:pt x="140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463;p37">
            <a:extLst>
              <a:ext uri="{FF2B5EF4-FFF2-40B4-BE49-F238E27FC236}">
                <a16:creationId xmlns:a16="http://schemas.microsoft.com/office/drawing/2014/main" id="{116ECD53-26D4-0FA0-2157-B1DF9F2C9510}"/>
              </a:ext>
            </a:extLst>
          </p:cNvPr>
          <p:cNvSpPr txBox="1">
            <a:spLocks/>
          </p:cNvSpPr>
          <p:nvPr/>
        </p:nvSpPr>
        <p:spPr>
          <a:xfrm>
            <a:off x="2026671" y="2199900"/>
            <a:ext cx="5090658" cy="74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 dirty="0">
                <a:latin typeface="Fjalla One" panose="02000506040000020004" pitchFamily="2" charset="0"/>
              </a:rPr>
              <a:t>Your Turn!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>
          <a:extLst>
            <a:ext uri="{FF2B5EF4-FFF2-40B4-BE49-F238E27FC236}">
              <a16:creationId xmlns:a16="http://schemas.microsoft.com/office/drawing/2014/main" id="{0B8BF4E8-D05E-BEB2-7AB7-7422F6439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4E89B499-B2E5-B0D4-C570-9FD8FF73ACAB}"/>
              </a:ext>
            </a:extLst>
          </p:cNvPr>
          <p:cNvSpPr/>
          <p:nvPr/>
        </p:nvSpPr>
        <p:spPr>
          <a:xfrm flipH="1">
            <a:off x="3884462" y="4381400"/>
            <a:ext cx="1375071" cy="943872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35">
            <a:extLst>
              <a:ext uri="{FF2B5EF4-FFF2-40B4-BE49-F238E27FC236}">
                <a16:creationId xmlns:a16="http://schemas.microsoft.com/office/drawing/2014/main" id="{9B13D7D7-EC9B-316E-1F55-26780116324A}"/>
              </a:ext>
            </a:extLst>
          </p:cNvPr>
          <p:cNvSpPr/>
          <p:nvPr/>
        </p:nvSpPr>
        <p:spPr>
          <a:xfrm>
            <a:off x="548800" y="4165979"/>
            <a:ext cx="2820381" cy="1206148"/>
          </a:xfrm>
          <a:custGeom>
            <a:avLst/>
            <a:gdLst/>
            <a:ahLst/>
            <a:cxnLst/>
            <a:rect l="l" t="t" r="r" b="b"/>
            <a:pathLst>
              <a:path w="61881" h="42470" extrusionOk="0">
                <a:moveTo>
                  <a:pt x="36131" y="0"/>
                </a:moveTo>
                <a:cubicBezTo>
                  <a:pt x="29078" y="0"/>
                  <a:pt x="23362" y="5716"/>
                  <a:pt x="23362" y="12768"/>
                </a:cubicBezTo>
                <a:cubicBezTo>
                  <a:pt x="23363" y="13374"/>
                  <a:pt x="23406" y="13979"/>
                  <a:pt x="23492" y="14578"/>
                </a:cubicBezTo>
                <a:cubicBezTo>
                  <a:pt x="21499" y="15346"/>
                  <a:pt x="19991" y="17093"/>
                  <a:pt x="19563" y="19232"/>
                </a:cubicBezTo>
                <a:cubicBezTo>
                  <a:pt x="18712" y="19447"/>
                  <a:pt x="17919" y="19846"/>
                  <a:pt x="17241" y="20403"/>
                </a:cubicBezTo>
                <a:cubicBezTo>
                  <a:pt x="17042" y="20388"/>
                  <a:pt x="16841" y="20378"/>
                  <a:pt x="16638" y="20378"/>
                </a:cubicBezTo>
                <a:cubicBezTo>
                  <a:pt x="12991" y="20378"/>
                  <a:pt x="9933" y="22894"/>
                  <a:pt x="9101" y="26284"/>
                </a:cubicBezTo>
                <a:cubicBezTo>
                  <a:pt x="5430" y="26407"/>
                  <a:pt x="2493" y="29419"/>
                  <a:pt x="2493" y="33119"/>
                </a:cubicBezTo>
                <a:cubicBezTo>
                  <a:pt x="2493" y="33899"/>
                  <a:pt x="2626" y="34673"/>
                  <a:pt x="2887" y="35409"/>
                </a:cubicBezTo>
                <a:cubicBezTo>
                  <a:pt x="1248" y="35727"/>
                  <a:pt x="1" y="37177"/>
                  <a:pt x="1" y="38906"/>
                </a:cubicBezTo>
                <a:cubicBezTo>
                  <a:pt x="1" y="40867"/>
                  <a:pt x="1604" y="42470"/>
                  <a:pt x="3564" y="42470"/>
                </a:cubicBezTo>
                <a:lnTo>
                  <a:pt x="58316" y="42470"/>
                </a:lnTo>
                <a:cubicBezTo>
                  <a:pt x="60276" y="42470"/>
                  <a:pt x="61881" y="40867"/>
                  <a:pt x="61881" y="38906"/>
                </a:cubicBezTo>
                <a:cubicBezTo>
                  <a:pt x="61881" y="36946"/>
                  <a:pt x="60276" y="35342"/>
                  <a:pt x="58316" y="35342"/>
                </a:cubicBezTo>
                <a:lnTo>
                  <a:pt x="58207" y="35342"/>
                </a:lnTo>
                <a:cubicBezTo>
                  <a:pt x="58670" y="34554"/>
                  <a:pt x="58914" y="33659"/>
                  <a:pt x="58914" y="32747"/>
                </a:cubicBezTo>
                <a:cubicBezTo>
                  <a:pt x="58914" y="32395"/>
                  <a:pt x="58877" y="32044"/>
                  <a:pt x="58807" y="31700"/>
                </a:cubicBezTo>
                <a:cubicBezTo>
                  <a:pt x="60465" y="30842"/>
                  <a:pt x="61601" y="29116"/>
                  <a:pt x="61601" y="27120"/>
                </a:cubicBezTo>
                <a:cubicBezTo>
                  <a:pt x="61601" y="24496"/>
                  <a:pt x="59641" y="22335"/>
                  <a:pt x="57105" y="22011"/>
                </a:cubicBezTo>
                <a:cubicBezTo>
                  <a:pt x="57119" y="21806"/>
                  <a:pt x="57128" y="21599"/>
                  <a:pt x="57128" y="21390"/>
                </a:cubicBezTo>
                <a:cubicBezTo>
                  <a:pt x="57128" y="16600"/>
                  <a:pt x="53525" y="12653"/>
                  <a:pt x="48882" y="12107"/>
                </a:cubicBezTo>
                <a:cubicBezTo>
                  <a:pt x="48538" y="5362"/>
                  <a:pt x="42960" y="0"/>
                  <a:pt x="3613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5" name="Google Shape;375;p35">
            <a:extLst>
              <a:ext uri="{FF2B5EF4-FFF2-40B4-BE49-F238E27FC236}">
                <a16:creationId xmlns:a16="http://schemas.microsoft.com/office/drawing/2014/main" id="{FF83478C-5D37-6E35-17E8-0F25A9CE43F3}"/>
              </a:ext>
            </a:extLst>
          </p:cNvPr>
          <p:cNvGrpSpPr/>
          <p:nvPr/>
        </p:nvGrpSpPr>
        <p:grpSpPr>
          <a:xfrm>
            <a:off x="-194366" y="3820840"/>
            <a:ext cx="4633197" cy="2788150"/>
            <a:chOff x="4318277" y="3433093"/>
            <a:chExt cx="2144899" cy="1290750"/>
          </a:xfrm>
        </p:grpSpPr>
        <p:sp>
          <p:nvSpPr>
            <p:cNvPr id="376" name="Google Shape;376;p35">
              <a:extLst>
                <a:ext uri="{FF2B5EF4-FFF2-40B4-BE49-F238E27FC236}">
                  <a16:creationId xmlns:a16="http://schemas.microsoft.com/office/drawing/2014/main" id="{FB0B68FD-0A5C-AE7A-89FE-6C0F592218E9}"/>
                </a:ext>
              </a:extLst>
            </p:cNvPr>
            <p:cNvSpPr/>
            <p:nvPr/>
          </p:nvSpPr>
          <p:spPr>
            <a:xfrm>
              <a:off x="5598457" y="3588536"/>
              <a:ext cx="864720" cy="593522"/>
            </a:xfrm>
            <a:custGeom>
              <a:avLst/>
              <a:gdLst/>
              <a:ahLst/>
              <a:cxnLst/>
              <a:rect l="l" t="t" r="r" b="b"/>
              <a:pathLst>
                <a:path w="40982" h="28129" extrusionOk="0">
                  <a:moveTo>
                    <a:pt x="23928" y="1"/>
                  </a:moveTo>
                  <a:cubicBezTo>
                    <a:pt x="19259" y="1"/>
                    <a:pt x="15472" y="3787"/>
                    <a:pt x="15472" y="8457"/>
                  </a:cubicBezTo>
                  <a:cubicBezTo>
                    <a:pt x="15473" y="8859"/>
                    <a:pt x="15502" y="9259"/>
                    <a:pt x="15559" y="9656"/>
                  </a:cubicBezTo>
                  <a:cubicBezTo>
                    <a:pt x="14238" y="10165"/>
                    <a:pt x="13240" y="11322"/>
                    <a:pt x="12956" y="12739"/>
                  </a:cubicBezTo>
                  <a:cubicBezTo>
                    <a:pt x="12393" y="12880"/>
                    <a:pt x="11868" y="13145"/>
                    <a:pt x="11419" y="13514"/>
                  </a:cubicBezTo>
                  <a:cubicBezTo>
                    <a:pt x="11287" y="13503"/>
                    <a:pt x="11154" y="13496"/>
                    <a:pt x="11020" y="13496"/>
                  </a:cubicBezTo>
                  <a:cubicBezTo>
                    <a:pt x="8604" y="13496"/>
                    <a:pt x="6579" y="15163"/>
                    <a:pt x="6028" y="17409"/>
                  </a:cubicBezTo>
                  <a:cubicBezTo>
                    <a:pt x="3598" y="17490"/>
                    <a:pt x="1652" y="19485"/>
                    <a:pt x="1652" y="21935"/>
                  </a:cubicBezTo>
                  <a:cubicBezTo>
                    <a:pt x="1652" y="22452"/>
                    <a:pt x="1740" y="22965"/>
                    <a:pt x="1913" y="23451"/>
                  </a:cubicBezTo>
                  <a:cubicBezTo>
                    <a:pt x="827" y="23663"/>
                    <a:pt x="1" y="24623"/>
                    <a:pt x="0" y="25769"/>
                  </a:cubicBezTo>
                  <a:cubicBezTo>
                    <a:pt x="0" y="27067"/>
                    <a:pt x="1063" y="28129"/>
                    <a:pt x="2361" y="28129"/>
                  </a:cubicBezTo>
                  <a:lnTo>
                    <a:pt x="38622" y="28129"/>
                  </a:lnTo>
                  <a:cubicBezTo>
                    <a:pt x="39920" y="28129"/>
                    <a:pt x="40982" y="27067"/>
                    <a:pt x="40982" y="25769"/>
                  </a:cubicBezTo>
                  <a:cubicBezTo>
                    <a:pt x="40982" y="24469"/>
                    <a:pt x="39920" y="23407"/>
                    <a:pt x="38622" y="23407"/>
                  </a:cubicBezTo>
                  <a:lnTo>
                    <a:pt x="38549" y="23407"/>
                  </a:lnTo>
                  <a:cubicBezTo>
                    <a:pt x="38856" y="22886"/>
                    <a:pt x="39017" y="22293"/>
                    <a:pt x="39017" y="21689"/>
                  </a:cubicBezTo>
                  <a:cubicBezTo>
                    <a:pt x="39017" y="21456"/>
                    <a:pt x="38993" y="21223"/>
                    <a:pt x="38947" y="20996"/>
                  </a:cubicBezTo>
                  <a:cubicBezTo>
                    <a:pt x="40045" y="20427"/>
                    <a:pt x="40797" y="19284"/>
                    <a:pt x="40797" y="17962"/>
                  </a:cubicBezTo>
                  <a:cubicBezTo>
                    <a:pt x="40797" y="16224"/>
                    <a:pt x="39498" y="14793"/>
                    <a:pt x="37819" y="14578"/>
                  </a:cubicBezTo>
                  <a:cubicBezTo>
                    <a:pt x="37829" y="14442"/>
                    <a:pt x="37834" y="14306"/>
                    <a:pt x="37834" y="14167"/>
                  </a:cubicBezTo>
                  <a:cubicBezTo>
                    <a:pt x="37834" y="10995"/>
                    <a:pt x="35448" y="8381"/>
                    <a:pt x="32373" y="8020"/>
                  </a:cubicBezTo>
                  <a:cubicBezTo>
                    <a:pt x="32146" y="3552"/>
                    <a:pt x="28452" y="1"/>
                    <a:pt x="239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5">
              <a:extLst>
                <a:ext uri="{FF2B5EF4-FFF2-40B4-BE49-F238E27FC236}">
                  <a16:creationId xmlns:a16="http://schemas.microsoft.com/office/drawing/2014/main" id="{1AC7F36F-F2FD-7757-B188-57459650774C}"/>
                </a:ext>
              </a:extLst>
            </p:cNvPr>
            <p:cNvSpPr/>
            <p:nvPr/>
          </p:nvSpPr>
          <p:spPr>
            <a:xfrm>
              <a:off x="5579213" y="4130342"/>
              <a:ext cx="864741" cy="593501"/>
            </a:xfrm>
            <a:custGeom>
              <a:avLst/>
              <a:gdLst/>
              <a:ahLst/>
              <a:cxnLst/>
              <a:rect l="l" t="t" r="r" b="b"/>
              <a:pathLst>
                <a:path w="40983" h="28128" extrusionOk="0">
                  <a:moveTo>
                    <a:pt x="2362" y="0"/>
                  </a:moveTo>
                  <a:cubicBezTo>
                    <a:pt x="1064" y="0"/>
                    <a:pt x="1" y="1062"/>
                    <a:pt x="1" y="2360"/>
                  </a:cubicBezTo>
                  <a:cubicBezTo>
                    <a:pt x="1" y="3660"/>
                    <a:pt x="1064" y="4722"/>
                    <a:pt x="2362" y="4722"/>
                  </a:cubicBezTo>
                  <a:lnTo>
                    <a:pt x="2433" y="4722"/>
                  </a:lnTo>
                  <a:cubicBezTo>
                    <a:pt x="2007" y="5449"/>
                    <a:pt x="1866" y="6308"/>
                    <a:pt x="2037" y="7133"/>
                  </a:cubicBezTo>
                  <a:cubicBezTo>
                    <a:pt x="938" y="7701"/>
                    <a:pt x="186" y="8845"/>
                    <a:pt x="186" y="10167"/>
                  </a:cubicBezTo>
                  <a:cubicBezTo>
                    <a:pt x="186" y="11905"/>
                    <a:pt x="1484" y="13336"/>
                    <a:pt x="3163" y="13551"/>
                  </a:cubicBezTo>
                  <a:cubicBezTo>
                    <a:pt x="3155" y="13687"/>
                    <a:pt x="3148" y="13823"/>
                    <a:pt x="3148" y="13962"/>
                  </a:cubicBezTo>
                  <a:cubicBezTo>
                    <a:pt x="3148" y="17134"/>
                    <a:pt x="5535" y="19747"/>
                    <a:pt x="8610" y="20109"/>
                  </a:cubicBezTo>
                  <a:cubicBezTo>
                    <a:pt x="8838" y="24576"/>
                    <a:pt x="12531" y="28127"/>
                    <a:pt x="17054" y="28127"/>
                  </a:cubicBezTo>
                  <a:cubicBezTo>
                    <a:pt x="21725" y="28127"/>
                    <a:pt x="25510" y="24342"/>
                    <a:pt x="25510" y="19671"/>
                  </a:cubicBezTo>
                  <a:cubicBezTo>
                    <a:pt x="25510" y="19270"/>
                    <a:pt x="25482" y="18869"/>
                    <a:pt x="25424" y="18473"/>
                  </a:cubicBezTo>
                  <a:cubicBezTo>
                    <a:pt x="26744" y="17964"/>
                    <a:pt x="27744" y="16807"/>
                    <a:pt x="28026" y="15390"/>
                  </a:cubicBezTo>
                  <a:cubicBezTo>
                    <a:pt x="28589" y="15249"/>
                    <a:pt x="29115" y="14984"/>
                    <a:pt x="29563" y="14615"/>
                  </a:cubicBezTo>
                  <a:cubicBezTo>
                    <a:pt x="29695" y="14625"/>
                    <a:pt x="29828" y="14632"/>
                    <a:pt x="29963" y="14632"/>
                  </a:cubicBezTo>
                  <a:cubicBezTo>
                    <a:pt x="32378" y="14632"/>
                    <a:pt x="34404" y="12966"/>
                    <a:pt x="34954" y="10720"/>
                  </a:cubicBezTo>
                  <a:cubicBezTo>
                    <a:pt x="37386" y="10639"/>
                    <a:pt x="39331" y="8644"/>
                    <a:pt x="39331" y="6193"/>
                  </a:cubicBezTo>
                  <a:cubicBezTo>
                    <a:pt x="39332" y="5677"/>
                    <a:pt x="39243" y="5164"/>
                    <a:pt x="39070" y="4678"/>
                  </a:cubicBezTo>
                  <a:cubicBezTo>
                    <a:pt x="40155" y="4466"/>
                    <a:pt x="40982" y="3506"/>
                    <a:pt x="40982" y="2360"/>
                  </a:cubicBezTo>
                  <a:cubicBezTo>
                    <a:pt x="40982" y="1062"/>
                    <a:pt x="39919" y="0"/>
                    <a:pt x="38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5">
              <a:extLst>
                <a:ext uri="{FF2B5EF4-FFF2-40B4-BE49-F238E27FC236}">
                  <a16:creationId xmlns:a16="http://schemas.microsoft.com/office/drawing/2014/main" id="{1B9CCFCF-A6AA-5275-62D1-18DDFC677D00}"/>
                </a:ext>
              </a:extLst>
            </p:cNvPr>
            <p:cNvSpPr/>
            <p:nvPr/>
          </p:nvSpPr>
          <p:spPr>
            <a:xfrm>
              <a:off x="5187197" y="4087467"/>
              <a:ext cx="864741" cy="593522"/>
            </a:xfrm>
            <a:custGeom>
              <a:avLst/>
              <a:gdLst/>
              <a:ahLst/>
              <a:cxnLst/>
              <a:rect l="l" t="t" r="r" b="b"/>
              <a:pathLst>
                <a:path w="40983" h="28129" extrusionOk="0">
                  <a:moveTo>
                    <a:pt x="2361" y="1"/>
                  </a:moveTo>
                  <a:cubicBezTo>
                    <a:pt x="1063" y="1"/>
                    <a:pt x="1" y="1064"/>
                    <a:pt x="1" y="2362"/>
                  </a:cubicBezTo>
                  <a:cubicBezTo>
                    <a:pt x="1" y="3661"/>
                    <a:pt x="1063" y="4723"/>
                    <a:pt x="2361" y="4723"/>
                  </a:cubicBezTo>
                  <a:lnTo>
                    <a:pt x="2433" y="4723"/>
                  </a:lnTo>
                  <a:cubicBezTo>
                    <a:pt x="2127" y="5244"/>
                    <a:pt x="1965" y="5838"/>
                    <a:pt x="1965" y="6442"/>
                  </a:cubicBezTo>
                  <a:cubicBezTo>
                    <a:pt x="1965" y="6674"/>
                    <a:pt x="1989" y="6906"/>
                    <a:pt x="2037" y="7135"/>
                  </a:cubicBezTo>
                  <a:cubicBezTo>
                    <a:pt x="937" y="7702"/>
                    <a:pt x="185" y="8847"/>
                    <a:pt x="185" y="10168"/>
                  </a:cubicBezTo>
                  <a:cubicBezTo>
                    <a:pt x="185" y="11906"/>
                    <a:pt x="1484" y="13337"/>
                    <a:pt x="3163" y="13552"/>
                  </a:cubicBezTo>
                  <a:cubicBezTo>
                    <a:pt x="3155" y="13689"/>
                    <a:pt x="3148" y="13825"/>
                    <a:pt x="3148" y="13963"/>
                  </a:cubicBezTo>
                  <a:cubicBezTo>
                    <a:pt x="3148" y="17135"/>
                    <a:pt x="5534" y="19748"/>
                    <a:pt x="8609" y="20111"/>
                  </a:cubicBezTo>
                  <a:cubicBezTo>
                    <a:pt x="8837" y="24577"/>
                    <a:pt x="12531" y="28128"/>
                    <a:pt x="17054" y="28128"/>
                  </a:cubicBezTo>
                  <a:cubicBezTo>
                    <a:pt x="21724" y="28128"/>
                    <a:pt x="25510" y="24343"/>
                    <a:pt x="25510" y="19673"/>
                  </a:cubicBezTo>
                  <a:cubicBezTo>
                    <a:pt x="25509" y="19272"/>
                    <a:pt x="25480" y="18871"/>
                    <a:pt x="25423" y="18474"/>
                  </a:cubicBezTo>
                  <a:cubicBezTo>
                    <a:pt x="26744" y="17966"/>
                    <a:pt x="27743" y="16808"/>
                    <a:pt x="28026" y="15392"/>
                  </a:cubicBezTo>
                  <a:cubicBezTo>
                    <a:pt x="28589" y="15250"/>
                    <a:pt x="29114" y="14985"/>
                    <a:pt x="29563" y="14617"/>
                  </a:cubicBezTo>
                  <a:cubicBezTo>
                    <a:pt x="29695" y="14626"/>
                    <a:pt x="29828" y="14633"/>
                    <a:pt x="29962" y="14633"/>
                  </a:cubicBezTo>
                  <a:cubicBezTo>
                    <a:pt x="32378" y="14633"/>
                    <a:pt x="34403" y="12967"/>
                    <a:pt x="34954" y="10721"/>
                  </a:cubicBezTo>
                  <a:cubicBezTo>
                    <a:pt x="37385" y="10640"/>
                    <a:pt x="39331" y="8646"/>
                    <a:pt x="39331" y="6195"/>
                  </a:cubicBezTo>
                  <a:cubicBezTo>
                    <a:pt x="39331" y="5678"/>
                    <a:pt x="39242" y="5166"/>
                    <a:pt x="39069" y="4679"/>
                  </a:cubicBezTo>
                  <a:cubicBezTo>
                    <a:pt x="40155" y="4467"/>
                    <a:pt x="40981" y="3507"/>
                    <a:pt x="40982" y="2362"/>
                  </a:cubicBezTo>
                  <a:cubicBezTo>
                    <a:pt x="40982" y="1063"/>
                    <a:pt x="39919" y="1"/>
                    <a:pt x="38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5">
              <a:extLst>
                <a:ext uri="{FF2B5EF4-FFF2-40B4-BE49-F238E27FC236}">
                  <a16:creationId xmlns:a16="http://schemas.microsoft.com/office/drawing/2014/main" id="{A560170F-4804-D65D-73CC-91F2F3F92E64}"/>
                </a:ext>
              </a:extLst>
            </p:cNvPr>
            <p:cNvSpPr/>
            <p:nvPr/>
          </p:nvSpPr>
          <p:spPr>
            <a:xfrm>
              <a:off x="4416203" y="4161359"/>
              <a:ext cx="597257" cy="409931"/>
            </a:xfrm>
            <a:custGeom>
              <a:avLst/>
              <a:gdLst/>
              <a:ahLst/>
              <a:cxnLst/>
              <a:rect l="l" t="t" r="r" b="b"/>
              <a:pathLst>
                <a:path w="28306" h="19428" extrusionOk="0">
                  <a:moveTo>
                    <a:pt x="1631" y="1"/>
                  </a:moveTo>
                  <a:cubicBezTo>
                    <a:pt x="735" y="1"/>
                    <a:pt x="1" y="735"/>
                    <a:pt x="1" y="1631"/>
                  </a:cubicBezTo>
                  <a:cubicBezTo>
                    <a:pt x="1" y="2528"/>
                    <a:pt x="735" y="3261"/>
                    <a:pt x="1631" y="3261"/>
                  </a:cubicBezTo>
                  <a:lnTo>
                    <a:pt x="1680" y="3261"/>
                  </a:lnTo>
                  <a:cubicBezTo>
                    <a:pt x="1469" y="3622"/>
                    <a:pt x="1357" y="4031"/>
                    <a:pt x="1357" y="4449"/>
                  </a:cubicBezTo>
                  <a:cubicBezTo>
                    <a:pt x="1357" y="4609"/>
                    <a:pt x="1374" y="4769"/>
                    <a:pt x="1407" y="4927"/>
                  </a:cubicBezTo>
                  <a:cubicBezTo>
                    <a:pt x="621" y="5332"/>
                    <a:pt x="128" y="6140"/>
                    <a:pt x="128" y="7023"/>
                  </a:cubicBezTo>
                  <a:cubicBezTo>
                    <a:pt x="128" y="8222"/>
                    <a:pt x="1026" y="9210"/>
                    <a:pt x="2185" y="9360"/>
                  </a:cubicBezTo>
                  <a:cubicBezTo>
                    <a:pt x="2179" y="9453"/>
                    <a:pt x="2174" y="9547"/>
                    <a:pt x="2174" y="9643"/>
                  </a:cubicBezTo>
                  <a:cubicBezTo>
                    <a:pt x="2174" y="11834"/>
                    <a:pt x="3823" y="13639"/>
                    <a:pt x="5947" y="13890"/>
                  </a:cubicBezTo>
                  <a:cubicBezTo>
                    <a:pt x="6104" y="16974"/>
                    <a:pt x="8655" y="19428"/>
                    <a:pt x="11779" y="19428"/>
                  </a:cubicBezTo>
                  <a:cubicBezTo>
                    <a:pt x="15004" y="19428"/>
                    <a:pt x="17619" y="16813"/>
                    <a:pt x="17619" y="13587"/>
                  </a:cubicBezTo>
                  <a:cubicBezTo>
                    <a:pt x="17619" y="13310"/>
                    <a:pt x="17599" y="13033"/>
                    <a:pt x="17560" y="12758"/>
                  </a:cubicBezTo>
                  <a:cubicBezTo>
                    <a:pt x="18483" y="12403"/>
                    <a:pt x="19161" y="11600"/>
                    <a:pt x="19357" y="10630"/>
                  </a:cubicBezTo>
                  <a:cubicBezTo>
                    <a:pt x="19746" y="10532"/>
                    <a:pt x="20109" y="10349"/>
                    <a:pt x="20419" y="10094"/>
                  </a:cubicBezTo>
                  <a:cubicBezTo>
                    <a:pt x="20511" y="10102"/>
                    <a:pt x="20602" y="10106"/>
                    <a:pt x="20695" y="10106"/>
                  </a:cubicBezTo>
                  <a:cubicBezTo>
                    <a:pt x="22363" y="10106"/>
                    <a:pt x="23762" y="8955"/>
                    <a:pt x="24142" y="7404"/>
                  </a:cubicBezTo>
                  <a:cubicBezTo>
                    <a:pt x="25821" y="7348"/>
                    <a:pt x="27165" y="5971"/>
                    <a:pt x="27165" y="4278"/>
                  </a:cubicBezTo>
                  <a:cubicBezTo>
                    <a:pt x="27165" y="3921"/>
                    <a:pt x="27104" y="3567"/>
                    <a:pt x="26985" y="3231"/>
                  </a:cubicBezTo>
                  <a:cubicBezTo>
                    <a:pt x="27734" y="3085"/>
                    <a:pt x="28305" y="2421"/>
                    <a:pt x="28305" y="1631"/>
                  </a:cubicBezTo>
                  <a:cubicBezTo>
                    <a:pt x="28305" y="735"/>
                    <a:pt x="27572" y="1"/>
                    <a:pt x="266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5">
              <a:extLst>
                <a:ext uri="{FF2B5EF4-FFF2-40B4-BE49-F238E27FC236}">
                  <a16:creationId xmlns:a16="http://schemas.microsoft.com/office/drawing/2014/main" id="{57FFBE2D-32C3-6E99-C166-6C5C6281628D}"/>
                </a:ext>
              </a:extLst>
            </p:cNvPr>
            <p:cNvSpPr/>
            <p:nvPr/>
          </p:nvSpPr>
          <p:spPr>
            <a:xfrm>
              <a:off x="4318277" y="3635885"/>
              <a:ext cx="864699" cy="593522"/>
            </a:xfrm>
            <a:custGeom>
              <a:avLst/>
              <a:gdLst/>
              <a:ahLst/>
              <a:cxnLst/>
              <a:rect l="l" t="t" r="r" b="b"/>
              <a:pathLst>
                <a:path w="40981" h="28129" extrusionOk="0">
                  <a:moveTo>
                    <a:pt x="17054" y="0"/>
                  </a:moveTo>
                  <a:cubicBezTo>
                    <a:pt x="12530" y="0"/>
                    <a:pt x="8836" y="3552"/>
                    <a:pt x="8609" y="8019"/>
                  </a:cubicBezTo>
                  <a:cubicBezTo>
                    <a:pt x="5534" y="8381"/>
                    <a:pt x="3147" y="10994"/>
                    <a:pt x="3147" y="14167"/>
                  </a:cubicBezTo>
                  <a:cubicBezTo>
                    <a:pt x="3147" y="14305"/>
                    <a:pt x="3154" y="14442"/>
                    <a:pt x="3163" y="14578"/>
                  </a:cubicBezTo>
                  <a:cubicBezTo>
                    <a:pt x="1484" y="14793"/>
                    <a:pt x="184" y="16224"/>
                    <a:pt x="184" y="17961"/>
                  </a:cubicBezTo>
                  <a:cubicBezTo>
                    <a:pt x="184" y="19283"/>
                    <a:pt x="937" y="20427"/>
                    <a:pt x="2035" y="20995"/>
                  </a:cubicBezTo>
                  <a:cubicBezTo>
                    <a:pt x="1989" y="21223"/>
                    <a:pt x="1965" y="21456"/>
                    <a:pt x="1965" y="21688"/>
                  </a:cubicBezTo>
                  <a:cubicBezTo>
                    <a:pt x="1965" y="22292"/>
                    <a:pt x="2126" y="22885"/>
                    <a:pt x="2431" y="23407"/>
                  </a:cubicBezTo>
                  <a:lnTo>
                    <a:pt x="2361" y="23407"/>
                  </a:lnTo>
                  <a:cubicBezTo>
                    <a:pt x="1062" y="23407"/>
                    <a:pt x="0" y="24469"/>
                    <a:pt x="0" y="25767"/>
                  </a:cubicBezTo>
                  <a:cubicBezTo>
                    <a:pt x="0" y="27065"/>
                    <a:pt x="1062" y="28128"/>
                    <a:pt x="2361" y="28128"/>
                  </a:cubicBezTo>
                  <a:lnTo>
                    <a:pt x="38621" y="28128"/>
                  </a:lnTo>
                  <a:cubicBezTo>
                    <a:pt x="39919" y="28128"/>
                    <a:pt x="40981" y="27066"/>
                    <a:pt x="40981" y="25767"/>
                  </a:cubicBezTo>
                  <a:cubicBezTo>
                    <a:pt x="40981" y="24623"/>
                    <a:pt x="40155" y="23663"/>
                    <a:pt x="39069" y="23451"/>
                  </a:cubicBezTo>
                  <a:cubicBezTo>
                    <a:pt x="39242" y="22964"/>
                    <a:pt x="39330" y="22452"/>
                    <a:pt x="39330" y="21934"/>
                  </a:cubicBezTo>
                  <a:cubicBezTo>
                    <a:pt x="39330" y="19484"/>
                    <a:pt x="37384" y="17490"/>
                    <a:pt x="34954" y="17409"/>
                  </a:cubicBezTo>
                  <a:cubicBezTo>
                    <a:pt x="34403" y="15163"/>
                    <a:pt x="32378" y="13496"/>
                    <a:pt x="29962" y="13496"/>
                  </a:cubicBezTo>
                  <a:cubicBezTo>
                    <a:pt x="29828" y="13496"/>
                    <a:pt x="29695" y="13503"/>
                    <a:pt x="29563" y="13514"/>
                  </a:cubicBezTo>
                  <a:cubicBezTo>
                    <a:pt x="29114" y="13145"/>
                    <a:pt x="28589" y="12880"/>
                    <a:pt x="28025" y="12738"/>
                  </a:cubicBezTo>
                  <a:cubicBezTo>
                    <a:pt x="27742" y="11322"/>
                    <a:pt x="26744" y="10164"/>
                    <a:pt x="25423" y="9656"/>
                  </a:cubicBezTo>
                  <a:cubicBezTo>
                    <a:pt x="25480" y="9258"/>
                    <a:pt x="25508" y="8858"/>
                    <a:pt x="25510" y="8456"/>
                  </a:cubicBezTo>
                  <a:cubicBezTo>
                    <a:pt x="25510" y="3787"/>
                    <a:pt x="21723" y="0"/>
                    <a:pt x="170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5">
              <a:extLst>
                <a:ext uri="{FF2B5EF4-FFF2-40B4-BE49-F238E27FC236}">
                  <a16:creationId xmlns:a16="http://schemas.microsoft.com/office/drawing/2014/main" id="{ADF1DDB4-E332-5B97-9A32-C8E1A9C7D78E}"/>
                </a:ext>
              </a:extLst>
            </p:cNvPr>
            <p:cNvSpPr/>
            <p:nvPr/>
          </p:nvSpPr>
          <p:spPr>
            <a:xfrm>
              <a:off x="5789686" y="3971501"/>
              <a:ext cx="377057" cy="69377"/>
            </a:xfrm>
            <a:custGeom>
              <a:avLst/>
              <a:gdLst/>
              <a:ahLst/>
              <a:cxnLst/>
              <a:rect l="l" t="t" r="r" b="b"/>
              <a:pathLst>
                <a:path w="17870" h="3288" extrusionOk="0">
                  <a:moveTo>
                    <a:pt x="9569" y="0"/>
                  </a:moveTo>
                  <a:lnTo>
                    <a:pt x="0" y="3287"/>
                  </a:lnTo>
                  <a:lnTo>
                    <a:pt x="8422" y="3287"/>
                  </a:lnTo>
                  <a:lnTo>
                    <a:pt x="178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5">
              <a:extLst>
                <a:ext uri="{FF2B5EF4-FFF2-40B4-BE49-F238E27FC236}">
                  <a16:creationId xmlns:a16="http://schemas.microsoft.com/office/drawing/2014/main" id="{B90D81AB-CE37-2281-BCB3-DC12AD1A58EB}"/>
                </a:ext>
              </a:extLst>
            </p:cNvPr>
            <p:cNvSpPr/>
            <p:nvPr/>
          </p:nvSpPr>
          <p:spPr>
            <a:xfrm>
              <a:off x="4741881" y="3672282"/>
              <a:ext cx="106471" cy="89337"/>
            </a:xfrm>
            <a:custGeom>
              <a:avLst/>
              <a:gdLst/>
              <a:ahLst/>
              <a:cxnLst/>
              <a:rect l="l" t="t" r="r" b="b"/>
              <a:pathLst>
                <a:path w="5046" h="4234" extrusionOk="0">
                  <a:moveTo>
                    <a:pt x="1294" y="0"/>
                  </a:moveTo>
                  <a:cubicBezTo>
                    <a:pt x="999" y="0"/>
                    <a:pt x="683" y="99"/>
                    <a:pt x="480" y="444"/>
                  </a:cubicBezTo>
                  <a:cubicBezTo>
                    <a:pt x="1" y="1255"/>
                    <a:pt x="2329" y="3954"/>
                    <a:pt x="2329" y="3954"/>
                  </a:cubicBezTo>
                  <a:cubicBezTo>
                    <a:pt x="2329" y="3954"/>
                    <a:pt x="3123" y="4234"/>
                    <a:pt x="3758" y="4234"/>
                  </a:cubicBezTo>
                  <a:cubicBezTo>
                    <a:pt x="4515" y="4234"/>
                    <a:pt x="5046" y="3837"/>
                    <a:pt x="3737" y="2098"/>
                  </a:cubicBezTo>
                  <a:lnTo>
                    <a:pt x="2053" y="181"/>
                  </a:lnTo>
                  <a:cubicBezTo>
                    <a:pt x="2053" y="181"/>
                    <a:pt x="1692" y="0"/>
                    <a:pt x="1294" y="0"/>
                  </a:cubicBezTo>
                  <a:close/>
                </a:path>
              </a:pathLst>
            </a:custGeom>
            <a:solidFill>
              <a:srgbClr val="F0AD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5">
              <a:extLst>
                <a:ext uri="{FF2B5EF4-FFF2-40B4-BE49-F238E27FC236}">
                  <a16:creationId xmlns:a16="http://schemas.microsoft.com/office/drawing/2014/main" id="{C33344A0-774D-825C-1D4C-3617D3F9D79B}"/>
                </a:ext>
              </a:extLst>
            </p:cNvPr>
            <p:cNvSpPr/>
            <p:nvPr/>
          </p:nvSpPr>
          <p:spPr>
            <a:xfrm>
              <a:off x="4604858" y="3615059"/>
              <a:ext cx="192010" cy="144873"/>
            </a:xfrm>
            <a:custGeom>
              <a:avLst/>
              <a:gdLst/>
              <a:ahLst/>
              <a:cxnLst/>
              <a:rect l="l" t="t" r="r" b="b"/>
              <a:pathLst>
                <a:path w="9100" h="6866" extrusionOk="0">
                  <a:moveTo>
                    <a:pt x="6777" y="0"/>
                  </a:moveTo>
                  <a:cubicBezTo>
                    <a:pt x="6740" y="0"/>
                    <a:pt x="6708" y="11"/>
                    <a:pt x="6682" y="32"/>
                  </a:cubicBezTo>
                  <a:cubicBezTo>
                    <a:pt x="6265" y="377"/>
                    <a:pt x="5636" y="947"/>
                    <a:pt x="3434" y="2519"/>
                  </a:cubicBezTo>
                  <a:cubicBezTo>
                    <a:pt x="1231" y="4091"/>
                    <a:pt x="0" y="5810"/>
                    <a:pt x="0" y="5810"/>
                  </a:cubicBezTo>
                  <a:cubicBezTo>
                    <a:pt x="0" y="5810"/>
                    <a:pt x="555" y="6601"/>
                    <a:pt x="1246" y="6831"/>
                  </a:cubicBezTo>
                  <a:cubicBezTo>
                    <a:pt x="1316" y="6854"/>
                    <a:pt x="1386" y="6865"/>
                    <a:pt x="1457" y="6865"/>
                  </a:cubicBezTo>
                  <a:cubicBezTo>
                    <a:pt x="2088" y="6865"/>
                    <a:pt x="2806" y="6003"/>
                    <a:pt x="4355" y="5265"/>
                  </a:cubicBezTo>
                  <a:cubicBezTo>
                    <a:pt x="5290" y="4819"/>
                    <a:pt x="6062" y="4717"/>
                    <a:pt x="6573" y="4717"/>
                  </a:cubicBezTo>
                  <a:cubicBezTo>
                    <a:pt x="7003" y="4717"/>
                    <a:pt x="7247" y="4789"/>
                    <a:pt x="7247" y="4789"/>
                  </a:cubicBezTo>
                  <a:cubicBezTo>
                    <a:pt x="7697" y="3817"/>
                    <a:pt x="8808" y="2988"/>
                    <a:pt x="8808" y="2988"/>
                  </a:cubicBezTo>
                  <a:cubicBezTo>
                    <a:pt x="9100" y="2287"/>
                    <a:pt x="7341" y="0"/>
                    <a:pt x="67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5">
              <a:extLst>
                <a:ext uri="{FF2B5EF4-FFF2-40B4-BE49-F238E27FC236}">
                  <a16:creationId xmlns:a16="http://schemas.microsoft.com/office/drawing/2014/main" id="{8E5D69F0-0C10-B62F-8F51-155548B0F424}"/>
                </a:ext>
              </a:extLst>
            </p:cNvPr>
            <p:cNvSpPr/>
            <p:nvPr/>
          </p:nvSpPr>
          <p:spPr>
            <a:xfrm>
              <a:off x="4628025" y="3854776"/>
              <a:ext cx="154157" cy="68533"/>
            </a:xfrm>
            <a:custGeom>
              <a:avLst/>
              <a:gdLst/>
              <a:ahLst/>
              <a:cxnLst/>
              <a:rect l="l" t="t" r="r" b="b"/>
              <a:pathLst>
                <a:path w="7306" h="3248" extrusionOk="0">
                  <a:moveTo>
                    <a:pt x="1351" y="1"/>
                  </a:moveTo>
                  <a:cubicBezTo>
                    <a:pt x="1351" y="1"/>
                    <a:pt x="126" y="5"/>
                    <a:pt x="63" y="945"/>
                  </a:cubicBezTo>
                  <a:cubicBezTo>
                    <a:pt x="0" y="1884"/>
                    <a:pt x="3294" y="3247"/>
                    <a:pt x="3294" y="3247"/>
                  </a:cubicBezTo>
                  <a:cubicBezTo>
                    <a:pt x="3294" y="3247"/>
                    <a:pt x="7305" y="2730"/>
                    <a:pt x="3717" y="956"/>
                  </a:cubicBezTo>
                  <a:lnTo>
                    <a:pt x="1351" y="1"/>
                  </a:lnTo>
                  <a:close/>
                </a:path>
              </a:pathLst>
            </a:custGeom>
            <a:solidFill>
              <a:srgbClr val="F0AD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5">
              <a:extLst>
                <a:ext uri="{FF2B5EF4-FFF2-40B4-BE49-F238E27FC236}">
                  <a16:creationId xmlns:a16="http://schemas.microsoft.com/office/drawing/2014/main" id="{ECBDFE02-FB3E-5ED4-DC94-6F57A09C65B4}"/>
                </a:ext>
              </a:extLst>
            </p:cNvPr>
            <p:cNvSpPr/>
            <p:nvPr/>
          </p:nvSpPr>
          <p:spPr>
            <a:xfrm>
              <a:off x="4523116" y="3816374"/>
              <a:ext cx="139218" cy="182283"/>
            </a:xfrm>
            <a:custGeom>
              <a:avLst/>
              <a:gdLst/>
              <a:ahLst/>
              <a:cxnLst/>
              <a:rect l="l" t="t" r="r" b="b"/>
              <a:pathLst>
                <a:path w="6598" h="8639" extrusionOk="0">
                  <a:moveTo>
                    <a:pt x="3624" y="0"/>
                  </a:moveTo>
                  <a:cubicBezTo>
                    <a:pt x="3492" y="0"/>
                    <a:pt x="3401" y="33"/>
                    <a:pt x="3369" y="106"/>
                  </a:cubicBezTo>
                  <a:cubicBezTo>
                    <a:pt x="3152" y="600"/>
                    <a:pt x="2847" y="1392"/>
                    <a:pt x="1587" y="3787"/>
                  </a:cubicBezTo>
                  <a:cubicBezTo>
                    <a:pt x="327" y="6182"/>
                    <a:pt x="1" y="8271"/>
                    <a:pt x="1" y="8271"/>
                  </a:cubicBezTo>
                  <a:cubicBezTo>
                    <a:pt x="1" y="8271"/>
                    <a:pt x="686" y="8639"/>
                    <a:pt x="1347" y="8639"/>
                  </a:cubicBezTo>
                  <a:cubicBezTo>
                    <a:pt x="1423" y="8639"/>
                    <a:pt x="1499" y="8634"/>
                    <a:pt x="1574" y="8623"/>
                  </a:cubicBezTo>
                  <a:cubicBezTo>
                    <a:pt x="2293" y="8518"/>
                    <a:pt x="2475" y="7334"/>
                    <a:pt x="3645" y="5826"/>
                  </a:cubicBezTo>
                  <a:cubicBezTo>
                    <a:pt x="4814" y="4317"/>
                    <a:pt x="6015" y="4100"/>
                    <a:pt x="6015" y="4100"/>
                  </a:cubicBezTo>
                  <a:cubicBezTo>
                    <a:pt x="5979" y="3029"/>
                    <a:pt x="6598" y="1790"/>
                    <a:pt x="6598" y="1789"/>
                  </a:cubicBezTo>
                  <a:cubicBezTo>
                    <a:pt x="6549" y="1099"/>
                    <a:pt x="4391" y="0"/>
                    <a:pt x="3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5">
              <a:extLst>
                <a:ext uri="{FF2B5EF4-FFF2-40B4-BE49-F238E27FC236}">
                  <a16:creationId xmlns:a16="http://schemas.microsoft.com/office/drawing/2014/main" id="{6D4174B9-38EF-3648-3F16-6A8A8272E2C2}"/>
                </a:ext>
              </a:extLst>
            </p:cNvPr>
            <p:cNvSpPr/>
            <p:nvPr/>
          </p:nvSpPr>
          <p:spPr>
            <a:xfrm>
              <a:off x="5633272" y="3835026"/>
              <a:ext cx="185342" cy="171037"/>
            </a:xfrm>
            <a:custGeom>
              <a:avLst/>
              <a:gdLst/>
              <a:ahLst/>
              <a:cxnLst/>
              <a:rect l="l" t="t" r="r" b="b"/>
              <a:pathLst>
                <a:path w="8784" h="8106" extrusionOk="0">
                  <a:moveTo>
                    <a:pt x="2729" y="1"/>
                  </a:moveTo>
                  <a:cubicBezTo>
                    <a:pt x="1110" y="1"/>
                    <a:pt x="1" y="1377"/>
                    <a:pt x="1" y="1377"/>
                  </a:cubicBezTo>
                  <a:cubicBezTo>
                    <a:pt x="1" y="1377"/>
                    <a:pt x="3081" y="6996"/>
                    <a:pt x="4444" y="7704"/>
                  </a:cubicBezTo>
                  <a:cubicBezTo>
                    <a:pt x="4963" y="7974"/>
                    <a:pt x="5568" y="8106"/>
                    <a:pt x="6145" y="8106"/>
                  </a:cubicBezTo>
                  <a:cubicBezTo>
                    <a:pt x="7086" y="8106"/>
                    <a:pt x="7956" y="7756"/>
                    <a:pt x="8272" y="7081"/>
                  </a:cubicBezTo>
                  <a:cubicBezTo>
                    <a:pt x="8784" y="5991"/>
                    <a:pt x="4914" y="867"/>
                    <a:pt x="4914" y="867"/>
                  </a:cubicBezTo>
                  <a:cubicBezTo>
                    <a:pt x="4128" y="228"/>
                    <a:pt x="3387" y="1"/>
                    <a:pt x="2729" y="1"/>
                  </a:cubicBezTo>
                  <a:close/>
                </a:path>
              </a:pathLst>
            </a:custGeom>
            <a:solidFill>
              <a:srgbClr val="E3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5">
              <a:extLst>
                <a:ext uri="{FF2B5EF4-FFF2-40B4-BE49-F238E27FC236}">
                  <a16:creationId xmlns:a16="http://schemas.microsoft.com/office/drawing/2014/main" id="{23F38371-DBAD-111F-C884-53665A0F9F74}"/>
                </a:ext>
              </a:extLst>
            </p:cNvPr>
            <p:cNvSpPr/>
            <p:nvPr/>
          </p:nvSpPr>
          <p:spPr>
            <a:xfrm>
              <a:off x="5574171" y="3721276"/>
              <a:ext cx="162786" cy="173273"/>
            </a:xfrm>
            <a:custGeom>
              <a:avLst/>
              <a:gdLst/>
              <a:ahLst/>
              <a:cxnLst/>
              <a:rect l="l" t="t" r="r" b="b"/>
              <a:pathLst>
                <a:path w="7715" h="8212" extrusionOk="0">
                  <a:moveTo>
                    <a:pt x="3799" y="0"/>
                  </a:moveTo>
                  <a:cubicBezTo>
                    <a:pt x="2229" y="0"/>
                    <a:pt x="439" y="1675"/>
                    <a:pt x="253" y="2972"/>
                  </a:cubicBezTo>
                  <a:cubicBezTo>
                    <a:pt x="0" y="4736"/>
                    <a:pt x="3715" y="8208"/>
                    <a:pt x="3715" y="8208"/>
                  </a:cubicBezTo>
                  <a:cubicBezTo>
                    <a:pt x="3748" y="8210"/>
                    <a:pt x="3781" y="8211"/>
                    <a:pt x="3815" y="8211"/>
                  </a:cubicBezTo>
                  <a:cubicBezTo>
                    <a:pt x="5307" y="8211"/>
                    <a:pt x="7715" y="6258"/>
                    <a:pt x="7715" y="6258"/>
                  </a:cubicBezTo>
                  <a:cubicBezTo>
                    <a:pt x="7280" y="3423"/>
                    <a:pt x="5322" y="745"/>
                    <a:pt x="5322" y="745"/>
                  </a:cubicBezTo>
                  <a:cubicBezTo>
                    <a:pt x="4899" y="217"/>
                    <a:pt x="4363" y="0"/>
                    <a:pt x="3799" y="0"/>
                  </a:cubicBezTo>
                  <a:close/>
                </a:path>
              </a:pathLst>
            </a:custGeom>
            <a:solidFill>
              <a:srgbClr val="7E64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5">
              <a:extLst>
                <a:ext uri="{FF2B5EF4-FFF2-40B4-BE49-F238E27FC236}">
                  <a16:creationId xmlns:a16="http://schemas.microsoft.com/office/drawing/2014/main" id="{1CF70112-0BF3-ED0B-0D8E-4E18DF560CB2}"/>
                </a:ext>
              </a:extLst>
            </p:cNvPr>
            <p:cNvSpPr/>
            <p:nvPr/>
          </p:nvSpPr>
          <p:spPr>
            <a:xfrm>
              <a:off x="5715119" y="3922591"/>
              <a:ext cx="283457" cy="101449"/>
            </a:xfrm>
            <a:custGeom>
              <a:avLst/>
              <a:gdLst/>
              <a:ahLst/>
              <a:cxnLst/>
              <a:rect l="l" t="t" r="r" b="b"/>
              <a:pathLst>
                <a:path w="13434" h="4808" extrusionOk="0">
                  <a:moveTo>
                    <a:pt x="12305" y="0"/>
                  </a:moveTo>
                  <a:cubicBezTo>
                    <a:pt x="10621" y="0"/>
                    <a:pt x="2906" y="860"/>
                    <a:pt x="2906" y="860"/>
                  </a:cubicBezTo>
                  <a:cubicBezTo>
                    <a:pt x="2893" y="854"/>
                    <a:pt x="2877" y="851"/>
                    <a:pt x="2859" y="851"/>
                  </a:cubicBezTo>
                  <a:cubicBezTo>
                    <a:pt x="2559" y="851"/>
                    <a:pt x="1614" y="1692"/>
                    <a:pt x="828" y="2447"/>
                  </a:cubicBezTo>
                  <a:cubicBezTo>
                    <a:pt x="0" y="3242"/>
                    <a:pt x="444" y="4699"/>
                    <a:pt x="1586" y="4803"/>
                  </a:cubicBezTo>
                  <a:cubicBezTo>
                    <a:pt x="1622" y="4806"/>
                    <a:pt x="1658" y="4807"/>
                    <a:pt x="1693" y="4807"/>
                  </a:cubicBezTo>
                  <a:cubicBezTo>
                    <a:pt x="1841" y="4807"/>
                    <a:pt x="1985" y="4779"/>
                    <a:pt x="2121" y="4712"/>
                  </a:cubicBezTo>
                  <a:cubicBezTo>
                    <a:pt x="3133" y="4218"/>
                    <a:pt x="11335" y="2816"/>
                    <a:pt x="12559" y="1600"/>
                  </a:cubicBezTo>
                  <a:cubicBezTo>
                    <a:pt x="13215" y="949"/>
                    <a:pt x="13433" y="142"/>
                    <a:pt x="12556" y="12"/>
                  </a:cubicBezTo>
                  <a:cubicBezTo>
                    <a:pt x="12501" y="4"/>
                    <a:pt x="12416" y="0"/>
                    <a:pt x="12305" y="0"/>
                  </a:cubicBezTo>
                  <a:close/>
                </a:path>
              </a:pathLst>
            </a:custGeom>
            <a:solidFill>
              <a:srgbClr val="E3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5">
              <a:extLst>
                <a:ext uri="{FF2B5EF4-FFF2-40B4-BE49-F238E27FC236}">
                  <a16:creationId xmlns:a16="http://schemas.microsoft.com/office/drawing/2014/main" id="{ED8D6392-CDB4-76B6-187E-14A4AC2F075C}"/>
                </a:ext>
              </a:extLst>
            </p:cNvPr>
            <p:cNvSpPr/>
            <p:nvPr/>
          </p:nvSpPr>
          <p:spPr>
            <a:xfrm>
              <a:off x="5952852" y="3913582"/>
              <a:ext cx="101217" cy="63722"/>
            </a:xfrm>
            <a:custGeom>
              <a:avLst/>
              <a:gdLst/>
              <a:ahLst/>
              <a:cxnLst/>
              <a:rect l="l" t="t" r="r" b="b"/>
              <a:pathLst>
                <a:path w="4797" h="3020" extrusionOk="0">
                  <a:moveTo>
                    <a:pt x="3907" y="1"/>
                  </a:moveTo>
                  <a:cubicBezTo>
                    <a:pt x="3366" y="1"/>
                    <a:pt x="392" y="454"/>
                    <a:pt x="392" y="454"/>
                  </a:cubicBezTo>
                  <a:cubicBezTo>
                    <a:pt x="1" y="1014"/>
                    <a:pt x="578" y="1845"/>
                    <a:pt x="578" y="1845"/>
                  </a:cubicBezTo>
                  <a:cubicBezTo>
                    <a:pt x="578" y="1845"/>
                    <a:pt x="2548" y="3020"/>
                    <a:pt x="3652" y="3020"/>
                  </a:cubicBezTo>
                  <a:cubicBezTo>
                    <a:pt x="3970" y="3020"/>
                    <a:pt x="4216" y="2922"/>
                    <a:pt x="4322" y="2671"/>
                  </a:cubicBezTo>
                  <a:cubicBezTo>
                    <a:pt x="4796" y="1547"/>
                    <a:pt x="4388" y="20"/>
                    <a:pt x="3936" y="1"/>
                  </a:cubicBezTo>
                  <a:cubicBezTo>
                    <a:pt x="3928" y="1"/>
                    <a:pt x="3918" y="1"/>
                    <a:pt x="3907" y="1"/>
                  </a:cubicBezTo>
                  <a:close/>
                </a:path>
              </a:pathLst>
            </a:custGeom>
            <a:solidFill>
              <a:srgbClr val="E3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5">
              <a:extLst>
                <a:ext uri="{FF2B5EF4-FFF2-40B4-BE49-F238E27FC236}">
                  <a16:creationId xmlns:a16="http://schemas.microsoft.com/office/drawing/2014/main" id="{266E4D52-FFE4-DD8F-67DE-052009400742}"/>
                </a:ext>
              </a:extLst>
            </p:cNvPr>
            <p:cNvSpPr/>
            <p:nvPr/>
          </p:nvSpPr>
          <p:spPr>
            <a:xfrm>
              <a:off x="6029825" y="3953651"/>
              <a:ext cx="51695" cy="45154"/>
            </a:xfrm>
            <a:custGeom>
              <a:avLst/>
              <a:gdLst/>
              <a:ahLst/>
              <a:cxnLst/>
              <a:rect l="l" t="t" r="r" b="b"/>
              <a:pathLst>
                <a:path w="2450" h="2140" extrusionOk="0">
                  <a:moveTo>
                    <a:pt x="304" y="1"/>
                  </a:moveTo>
                  <a:cubicBezTo>
                    <a:pt x="304" y="1"/>
                    <a:pt x="1" y="581"/>
                    <a:pt x="256" y="922"/>
                  </a:cubicBezTo>
                  <a:cubicBezTo>
                    <a:pt x="256" y="922"/>
                    <a:pt x="799" y="1227"/>
                    <a:pt x="1165" y="1227"/>
                  </a:cubicBezTo>
                  <a:cubicBezTo>
                    <a:pt x="1186" y="1227"/>
                    <a:pt x="1206" y="1226"/>
                    <a:pt x="1225" y="1224"/>
                  </a:cubicBezTo>
                  <a:cubicBezTo>
                    <a:pt x="1225" y="1224"/>
                    <a:pt x="1408" y="1461"/>
                    <a:pt x="1627" y="1571"/>
                  </a:cubicBezTo>
                  <a:cubicBezTo>
                    <a:pt x="1627" y="1571"/>
                    <a:pt x="1886" y="2086"/>
                    <a:pt x="2181" y="2137"/>
                  </a:cubicBezTo>
                  <a:cubicBezTo>
                    <a:pt x="2191" y="2139"/>
                    <a:pt x="2201" y="2139"/>
                    <a:pt x="2210" y="2139"/>
                  </a:cubicBezTo>
                  <a:cubicBezTo>
                    <a:pt x="2450" y="2139"/>
                    <a:pt x="2110" y="1501"/>
                    <a:pt x="2110" y="1501"/>
                  </a:cubicBezTo>
                  <a:cubicBezTo>
                    <a:pt x="2110" y="1501"/>
                    <a:pt x="1889" y="950"/>
                    <a:pt x="1502" y="767"/>
                  </a:cubicBezTo>
                  <a:cubicBezTo>
                    <a:pt x="1114" y="585"/>
                    <a:pt x="304" y="1"/>
                    <a:pt x="304" y="1"/>
                  </a:cubicBezTo>
                  <a:close/>
                </a:path>
              </a:pathLst>
            </a:custGeom>
            <a:solidFill>
              <a:srgbClr val="E3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5">
              <a:extLst>
                <a:ext uri="{FF2B5EF4-FFF2-40B4-BE49-F238E27FC236}">
                  <a16:creationId xmlns:a16="http://schemas.microsoft.com/office/drawing/2014/main" id="{EDA5AEF6-0F4B-457D-7AB5-6B5D2DA66086}"/>
                </a:ext>
              </a:extLst>
            </p:cNvPr>
            <p:cNvSpPr/>
            <p:nvPr/>
          </p:nvSpPr>
          <p:spPr>
            <a:xfrm>
              <a:off x="6034425" y="3926221"/>
              <a:ext cx="71191" cy="49036"/>
            </a:xfrm>
            <a:custGeom>
              <a:avLst/>
              <a:gdLst/>
              <a:ahLst/>
              <a:cxnLst/>
              <a:rect l="l" t="t" r="r" b="b"/>
              <a:pathLst>
                <a:path w="3374" h="2324" extrusionOk="0">
                  <a:moveTo>
                    <a:pt x="243" y="1"/>
                  </a:moveTo>
                  <a:lnTo>
                    <a:pt x="243" y="1"/>
                  </a:lnTo>
                  <a:cubicBezTo>
                    <a:pt x="0" y="119"/>
                    <a:pt x="113" y="685"/>
                    <a:pt x="262" y="936"/>
                  </a:cubicBezTo>
                  <a:cubicBezTo>
                    <a:pt x="359" y="1100"/>
                    <a:pt x="838" y="1129"/>
                    <a:pt x="1162" y="1129"/>
                  </a:cubicBezTo>
                  <a:cubicBezTo>
                    <a:pt x="1337" y="1129"/>
                    <a:pt x="1466" y="1121"/>
                    <a:pt x="1466" y="1121"/>
                  </a:cubicBezTo>
                  <a:cubicBezTo>
                    <a:pt x="1571" y="1250"/>
                    <a:pt x="2580" y="1791"/>
                    <a:pt x="2580" y="1791"/>
                  </a:cubicBezTo>
                  <a:cubicBezTo>
                    <a:pt x="2580" y="1791"/>
                    <a:pt x="2860" y="2323"/>
                    <a:pt x="3011" y="2323"/>
                  </a:cubicBezTo>
                  <a:cubicBezTo>
                    <a:pt x="3020" y="2323"/>
                    <a:pt x="3028" y="2322"/>
                    <a:pt x="3036" y="2318"/>
                  </a:cubicBezTo>
                  <a:cubicBezTo>
                    <a:pt x="3374" y="2154"/>
                    <a:pt x="2953" y="1589"/>
                    <a:pt x="2780" y="1349"/>
                  </a:cubicBezTo>
                  <a:cubicBezTo>
                    <a:pt x="2606" y="1109"/>
                    <a:pt x="1700" y="434"/>
                    <a:pt x="1572" y="415"/>
                  </a:cubicBezTo>
                  <a:cubicBezTo>
                    <a:pt x="1443" y="396"/>
                    <a:pt x="243" y="1"/>
                    <a:pt x="243" y="1"/>
                  </a:cubicBezTo>
                  <a:close/>
                </a:path>
              </a:pathLst>
            </a:custGeom>
            <a:solidFill>
              <a:srgbClr val="E3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5">
              <a:extLst>
                <a:ext uri="{FF2B5EF4-FFF2-40B4-BE49-F238E27FC236}">
                  <a16:creationId xmlns:a16="http://schemas.microsoft.com/office/drawing/2014/main" id="{CDB032C2-97B5-A1F6-3E14-FD08BCB5E199}"/>
                </a:ext>
              </a:extLst>
            </p:cNvPr>
            <p:cNvSpPr/>
            <p:nvPr/>
          </p:nvSpPr>
          <p:spPr>
            <a:xfrm>
              <a:off x="6028665" y="3941982"/>
              <a:ext cx="71234" cy="49015"/>
            </a:xfrm>
            <a:custGeom>
              <a:avLst/>
              <a:gdLst/>
              <a:ahLst/>
              <a:cxnLst/>
              <a:rect l="l" t="t" r="r" b="b"/>
              <a:pathLst>
                <a:path w="3376" h="2323" extrusionOk="0">
                  <a:moveTo>
                    <a:pt x="246" y="0"/>
                  </a:moveTo>
                  <a:cubicBezTo>
                    <a:pt x="1" y="118"/>
                    <a:pt x="115" y="682"/>
                    <a:pt x="264" y="936"/>
                  </a:cubicBezTo>
                  <a:cubicBezTo>
                    <a:pt x="360" y="1099"/>
                    <a:pt x="835" y="1128"/>
                    <a:pt x="1158" y="1128"/>
                  </a:cubicBezTo>
                  <a:cubicBezTo>
                    <a:pt x="1336" y="1128"/>
                    <a:pt x="1468" y="1119"/>
                    <a:pt x="1468" y="1119"/>
                  </a:cubicBezTo>
                  <a:cubicBezTo>
                    <a:pt x="1572" y="1250"/>
                    <a:pt x="2583" y="1789"/>
                    <a:pt x="2583" y="1789"/>
                  </a:cubicBezTo>
                  <a:cubicBezTo>
                    <a:pt x="2583" y="1789"/>
                    <a:pt x="2863" y="2323"/>
                    <a:pt x="3014" y="2323"/>
                  </a:cubicBezTo>
                  <a:cubicBezTo>
                    <a:pt x="3023" y="2323"/>
                    <a:pt x="3031" y="2321"/>
                    <a:pt x="3038" y="2318"/>
                  </a:cubicBezTo>
                  <a:cubicBezTo>
                    <a:pt x="3376" y="2154"/>
                    <a:pt x="2956" y="1588"/>
                    <a:pt x="2781" y="1349"/>
                  </a:cubicBezTo>
                  <a:cubicBezTo>
                    <a:pt x="2608" y="1108"/>
                    <a:pt x="1702" y="433"/>
                    <a:pt x="1573" y="414"/>
                  </a:cubicBezTo>
                  <a:cubicBezTo>
                    <a:pt x="1446" y="395"/>
                    <a:pt x="246" y="0"/>
                    <a:pt x="246" y="0"/>
                  </a:cubicBezTo>
                  <a:close/>
                </a:path>
              </a:pathLst>
            </a:custGeom>
            <a:solidFill>
              <a:srgbClr val="E3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5">
              <a:extLst>
                <a:ext uri="{FF2B5EF4-FFF2-40B4-BE49-F238E27FC236}">
                  <a16:creationId xmlns:a16="http://schemas.microsoft.com/office/drawing/2014/main" id="{AC860572-95C6-DA12-AC42-E194917EB6F4}"/>
                </a:ext>
              </a:extLst>
            </p:cNvPr>
            <p:cNvSpPr/>
            <p:nvPr/>
          </p:nvSpPr>
          <p:spPr>
            <a:xfrm>
              <a:off x="6034805" y="3914341"/>
              <a:ext cx="67668" cy="36608"/>
            </a:xfrm>
            <a:custGeom>
              <a:avLst/>
              <a:gdLst/>
              <a:ahLst/>
              <a:cxnLst/>
              <a:rect l="l" t="t" r="r" b="b"/>
              <a:pathLst>
                <a:path w="3207" h="1735" extrusionOk="0">
                  <a:moveTo>
                    <a:pt x="162" y="0"/>
                  </a:moveTo>
                  <a:cubicBezTo>
                    <a:pt x="162" y="0"/>
                    <a:pt x="1" y="701"/>
                    <a:pt x="230" y="859"/>
                  </a:cubicBezTo>
                  <a:cubicBezTo>
                    <a:pt x="298" y="906"/>
                    <a:pt x="460" y="924"/>
                    <a:pt x="655" y="924"/>
                  </a:cubicBezTo>
                  <a:cubicBezTo>
                    <a:pt x="1116" y="924"/>
                    <a:pt x="1761" y="824"/>
                    <a:pt x="1776" y="777"/>
                  </a:cubicBezTo>
                  <a:cubicBezTo>
                    <a:pt x="1777" y="772"/>
                    <a:pt x="1781" y="770"/>
                    <a:pt x="1788" y="770"/>
                  </a:cubicBezTo>
                  <a:cubicBezTo>
                    <a:pt x="1884" y="770"/>
                    <a:pt x="2479" y="1194"/>
                    <a:pt x="2479" y="1194"/>
                  </a:cubicBezTo>
                  <a:cubicBezTo>
                    <a:pt x="2479" y="1194"/>
                    <a:pt x="2890" y="1735"/>
                    <a:pt x="3053" y="1735"/>
                  </a:cubicBezTo>
                  <a:cubicBezTo>
                    <a:pt x="3071" y="1735"/>
                    <a:pt x="3087" y="1728"/>
                    <a:pt x="3098" y="1712"/>
                  </a:cubicBezTo>
                  <a:cubicBezTo>
                    <a:pt x="3206" y="1560"/>
                    <a:pt x="2896" y="967"/>
                    <a:pt x="2832" y="824"/>
                  </a:cubicBezTo>
                  <a:cubicBezTo>
                    <a:pt x="2767" y="682"/>
                    <a:pt x="1823" y="226"/>
                    <a:pt x="1823" y="226"/>
                  </a:cubicBezTo>
                  <a:lnTo>
                    <a:pt x="162" y="0"/>
                  </a:lnTo>
                  <a:close/>
                </a:path>
              </a:pathLst>
            </a:custGeom>
            <a:solidFill>
              <a:srgbClr val="E3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5">
              <a:extLst>
                <a:ext uri="{FF2B5EF4-FFF2-40B4-BE49-F238E27FC236}">
                  <a16:creationId xmlns:a16="http://schemas.microsoft.com/office/drawing/2014/main" id="{76F15D3A-4D46-0B4F-B207-56DFD9E665C1}"/>
                </a:ext>
              </a:extLst>
            </p:cNvPr>
            <p:cNvSpPr/>
            <p:nvPr/>
          </p:nvSpPr>
          <p:spPr>
            <a:xfrm>
              <a:off x="4771590" y="3714377"/>
              <a:ext cx="574279" cy="301266"/>
            </a:xfrm>
            <a:custGeom>
              <a:avLst/>
              <a:gdLst/>
              <a:ahLst/>
              <a:cxnLst/>
              <a:rect l="l" t="t" r="r" b="b"/>
              <a:pathLst>
                <a:path w="27217" h="14278" extrusionOk="0">
                  <a:moveTo>
                    <a:pt x="1232" y="1"/>
                  </a:moveTo>
                  <a:cubicBezTo>
                    <a:pt x="325" y="1"/>
                    <a:pt x="1" y="537"/>
                    <a:pt x="623" y="2028"/>
                  </a:cubicBezTo>
                  <a:cubicBezTo>
                    <a:pt x="1493" y="4109"/>
                    <a:pt x="5503" y="8779"/>
                    <a:pt x="8812" y="11044"/>
                  </a:cubicBezTo>
                  <a:cubicBezTo>
                    <a:pt x="12123" y="13311"/>
                    <a:pt x="18673" y="13974"/>
                    <a:pt x="23138" y="14277"/>
                  </a:cubicBezTo>
                  <a:cubicBezTo>
                    <a:pt x="24599" y="13625"/>
                    <a:pt x="27217" y="8858"/>
                    <a:pt x="25563" y="7825"/>
                  </a:cubicBezTo>
                  <a:cubicBezTo>
                    <a:pt x="24923" y="7425"/>
                    <a:pt x="24298" y="7300"/>
                    <a:pt x="23630" y="7300"/>
                  </a:cubicBezTo>
                  <a:cubicBezTo>
                    <a:pt x="22570" y="7300"/>
                    <a:pt x="21400" y="7615"/>
                    <a:pt x="19890" y="7648"/>
                  </a:cubicBezTo>
                  <a:cubicBezTo>
                    <a:pt x="19621" y="7654"/>
                    <a:pt x="19329" y="7656"/>
                    <a:pt x="19017" y="7656"/>
                  </a:cubicBezTo>
                  <a:cubicBezTo>
                    <a:pt x="16472" y="7656"/>
                    <a:pt x="12646" y="7469"/>
                    <a:pt x="10006" y="7228"/>
                  </a:cubicBezTo>
                  <a:cubicBezTo>
                    <a:pt x="8018" y="5681"/>
                    <a:pt x="4390" y="727"/>
                    <a:pt x="2559" y="226"/>
                  </a:cubicBezTo>
                  <a:cubicBezTo>
                    <a:pt x="2041" y="85"/>
                    <a:pt x="1591" y="1"/>
                    <a:pt x="12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5">
              <a:extLst>
                <a:ext uri="{FF2B5EF4-FFF2-40B4-BE49-F238E27FC236}">
                  <a16:creationId xmlns:a16="http://schemas.microsoft.com/office/drawing/2014/main" id="{A67DEA4C-A0F9-9A80-ECDE-8C5BE387246E}"/>
                </a:ext>
              </a:extLst>
            </p:cNvPr>
            <p:cNvSpPr/>
            <p:nvPr/>
          </p:nvSpPr>
          <p:spPr>
            <a:xfrm>
              <a:off x="4653915" y="3865221"/>
              <a:ext cx="635405" cy="156604"/>
            </a:xfrm>
            <a:custGeom>
              <a:avLst/>
              <a:gdLst/>
              <a:ahLst/>
              <a:cxnLst/>
              <a:rect l="l" t="t" r="r" b="b"/>
              <a:pathLst>
                <a:path w="30114" h="7422" extrusionOk="0">
                  <a:moveTo>
                    <a:pt x="28032" y="1"/>
                  </a:moveTo>
                  <a:cubicBezTo>
                    <a:pt x="26324" y="1"/>
                    <a:pt x="23342" y="838"/>
                    <a:pt x="23342" y="838"/>
                  </a:cubicBezTo>
                  <a:lnTo>
                    <a:pt x="13101" y="3025"/>
                  </a:lnTo>
                  <a:cubicBezTo>
                    <a:pt x="13101" y="3025"/>
                    <a:pt x="5244" y="187"/>
                    <a:pt x="2453" y="187"/>
                  </a:cubicBezTo>
                  <a:cubicBezTo>
                    <a:pt x="2188" y="187"/>
                    <a:pt x="1968" y="213"/>
                    <a:pt x="1805" y="269"/>
                  </a:cubicBezTo>
                  <a:cubicBezTo>
                    <a:pt x="0" y="893"/>
                    <a:pt x="959" y="2466"/>
                    <a:pt x="942" y="2803"/>
                  </a:cubicBezTo>
                  <a:cubicBezTo>
                    <a:pt x="926" y="3140"/>
                    <a:pt x="11591" y="6331"/>
                    <a:pt x="12907" y="7070"/>
                  </a:cubicBezTo>
                  <a:cubicBezTo>
                    <a:pt x="13381" y="7336"/>
                    <a:pt x="15489" y="7421"/>
                    <a:pt x="17992" y="7421"/>
                  </a:cubicBezTo>
                  <a:cubicBezTo>
                    <a:pt x="22441" y="7421"/>
                    <a:pt x="28140" y="7153"/>
                    <a:pt x="28140" y="7153"/>
                  </a:cubicBezTo>
                  <a:cubicBezTo>
                    <a:pt x="28143" y="7153"/>
                    <a:pt x="28147" y="7153"/>
                    <a:pt x="28151" y="7153"/>
                  </a:cubicBezTo>
                  <a:cubicBezTo>
                    <a:pt x="29158" y="7153"/>
                    <a:pt x="30114" y="486"/>
                    <a:pt x="28785" y="86"/>
                  </a:cubicBezTo>
                  <a:cubicBezTo>
                    <a:pt x="28588" y="26"/>
                    <a:pt x="28329" y="1"/>
                    <a:pt x="280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5">
              <a:extLst>
                <a:ext uri="{FF2B5EF4-FFF2-40B4-BE49-F238E27FC236}">
                  <a16:creationId xmlns:a16="http://schemas.microsoft.com/office/drawing/2014/main" id="{9020675F-FD5F-5870-E45F-D6544E0DE582}"/>
                </a:ext>
              </a:extLst>
            </p:cNvPr>
            <p:cNvSpPr/>
            <p:nvPr/>
          </p:nvSpPr>
          <p:spPr>
            <a:xfrm>
              <a:off x="5145376" y="3685027"/>
              <a:ext cx="543030" cy="337853"/>
            </a:xfrm>
            <a:custGeom>
              <a:avLst/>
              <a:gdLst/>
              <a:ahLst/>
              <a:cxnLst/>
              <a:rect l="l" t="t" r="r" b="b"/>
              <a:pathLst>
                <a:path w="25736" h="16012" extrusionOk="0">
                  <a:moveTo>
                    <a:pt x="19767" y="0"/>
                  </a:moveTo>
                  <a:cubicBezTo>
                    <a:pt x="19722" y="0"/>
                    <a:pt x="19677" y="1"/>
                    <a:pt x="19632" y="2"/>
                  </a:cubicBezTo>
                  <a:cubicBezTo>
                    <a:pt x="19632" y="2"/>
                    <a:pt x="19627" y="2"/>
                    <a:pt x="19616" y="2"/>
                  </a:cubicBezTo>
                  <a:cubicBezTo>
                    <a:pt x="19390" y="2"/>
                    <a:pt x="16859" y="72"/>
                    <a:pt x="12500" y="3116"/>
                  </a:cubicBezTo>
                  <a:cubicBezTo>
                    <a:pt x="10302" y="4651"/>
                    <a:pt x="7844" y="7766"/>
                    <a:pt x="5223" y="8330"/>
                  </a:cubicBezTo>
                  <a:cubicBezTo>
                    <a:pt x="4149" y="8563"/>
                    <a:pt x="3124" y="8735"/>
                    <a:pt x="2446" y="8735"/>
                  </a:cubicBezTo>
                  <a:cubicBezTo>
                    <a:pt x="2358" y="8735"/>
                    <a:pt x="2276" y="8732"/>
                    <a:pt x="2200" y="8726"/>
                  </a:cubicBezTo>
                  <a:cubicBezTo>
                    <a:pt x="2198" y="8726"/>
                    <a:pt x="2196" y="8725"/>
                    <a:pt x="2194" y="8725"/>
                  </a:cubicBezTo>
                  <a:cubicBezTo>
                    <a:pt x="1635" y="8725"/>
                    <a:pt x="0" y="14791"/>
                    <a:pt x="5601" y="16011"/>
                  </a:cubicBezTo>
                  <a:cubicBezTo>
                    <a:pt x="5601" y="16011"/>
                    <a:pt x="12953" y="12082"/>
                    <a:pt x="15057" y="12039"/>
                  </a:cubicBezTo>
                  <a:cubicBezTo>
                    <a:pt x="17163" y="11996"/>
                    <a:pt x="23410" y="11367"/>
                    <a:pt x="24765" y="6012"/>
                  </a:cubicBezTo>
                  <a:cubicBezTo>
                    <a:pt x="25735" y="2182"/>
                    <a:pt x="22873" y="0"/>
                    <a:pt x="197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5">
              <a:extLst>
                <a:ext uri="{FF2B5EF4-FFF2-40B4-BE49-F238E27FC236}">
                  <a16:creationId xmlns:a16="http://schemas.microsoft.com/office/drawing/2014/main" id="{2058C488-F6ED-49FF-332E-B76226880226}"/>
                </a:ext>
              </a:extLst>
            </p:cNvPr>
            <p:cNvSpPr/>
            <p:nvPr/>
          </p:nvSpPr>
          <p:spPr>
            <a:xfrm>
              <a:off x="5565140" y="3558849"/>
              <a:ext cx="160276" cy="194036"/>
            </a:xfrm>
            <a:custGeom>
              <a:avLst/>
              <a:gdLst/>
              <a:ahLst/>
              <a:cxnLst/>
              <a:rect l="l" t="t" r="r" b="b"/>
              <a:pathLst>
                <a:path w="7596" h="9196" extrusionOk="0">
                  <a:moveTo>
                    <a:pt x="3013" y="0"/>
                  </a:moveTo>
                  <a:cubicBezTo>
                    <a:pt x="3013" y="0"/>
                    <a:pt x="3660" y="2097"/>
                    <a:pt x="2547" y="3723"/>
                  </a:cubicBezTo>
                  <a:cubicBezTo>
                    <a:pt x="1433" y="5349"/>
                    <a:pt x="1" y="6617"/>
                    <a:pt x="1" y="6617"/>
                  </a:cubicBezTo>
                  <a:cubicBezTo>
                    <a:pt x="521" y="8042"/>
                    <a:pt x="2614" y="9196"/>
                    <a:pt x="3855" y="9196"/>
                  </a:cubicBezTo>
                  <a:cubicBezTo>
                    <a:pt x="4407" y="9196"/>
                    <a:pt x="4790" y="8968"/>
                    <a:pt x="4793" y="8435"/>
                  </a:cubicBezTo>
                  <a:cubicBezTo>
                    <a:pt x="4803" y="6703"/>
                    <a:pt x="7259" y="5284"/>
                    <a:pt x="7428" y="4556"/>
                  </a:cubicBezTo>
                  <a:cubicBezTo>
                    <a:pt x="7596" y="3828"/>
                    <a:pt x="3014" y="0"/>
                    <a:pt x="3013" y="0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5">
              <a:extLst>
                <a:ext uri="{FF2B5EF4-FFF2-40B4-BE49-F238E27FC236}">
                  <a16:creationId xmlns:a16="http://schemas.microsoft.com/office/drawing/2014/main" id="{C27F7FEF-E09F-0210-F4B2-E889EAA8063E}"/>
                </a:ext>
              </a:extLst>
            </p:cNvPr>
            <p:cNvSpPr/>
            <p:nvPr/>
          </p:nvSpPr>
          <p:spPr>
            <a:xfrm>
              <a:off x="5620422" y="3558849"/>
              <a:ext cx="104994" cy="180637"/>
            </a:xfrm>
            <a:custGeom>
              <a:avLst/>
              <a:gdLst/>
              <a:ahLst/>
              <a:cxnLst/>
              <a:rect l="l" t="t" r="r" b="b"/>
              <a:pathLst>
                <a:path w="4976" h="8561" extrusionOk="0">
                  <a:moveTo>
                    <a:pt x="393" y="0"/>
                  </a:moveTo>
                  <a:cubicBezTo>
                    <a:pt x="393" y="0"/>
                    <a:pt x="1004" y="1994"/>
                    <a:pt x="0" y="3602"/>
                  </a:cubicBezTo>
                  <a:cubicBezTo>
                    <a:pt x="260" y="3604"/>
                    <a:pt x="512" y="3635"/>
                    <a:pt x="744" y="3704"/>
                  </a:cubicBezTo>
                  <a:cubicBezTo>
                    <a:pt x="744" y="3704"/>
                    <a:pt x="908" y="5610"/>
                    <a:pt x="1551" y="7472"/>
                  </a:cubicBezTo>
                  <a:cubicBezTo>
                    <a:pt x="1695" y="7892"/>
                    <a:pt x="1914" y="8252"/>
                    <a:pt x="2164" y="8560"/>
                  </a:cubicBezTo>
                  <a:cubicBezTo>
                    <a:pt x="2169" y="8519"/>
                    <a:pt x="2172" y="8477"/>
                    <a:pt x="2173" y="8435"/>
                  </a:cubicBezTo>
                  <a:cubicBezTo>
                    <a:pt x="2183" y="6703"/>
                    <a:pt x="4639" y="5284"/>
                    <a:pt x="4808" y="4556"/>
                  </a:cubicBezTo>
                  <a:cubicBezTo>
                    <a:pt x="4976" y="3828"/>
                    <a:pt x="394" y="0"/>
                    <a:pt x="393" y="0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5">
              <a:extLst>
                <a:ext uri="{FF2B5EF4-FFF2-40B4-BE49-F238E27FC236}">
                  <a16:creationId xmlns:a16="http://schemas.microsoft.com/office/drawing/2014/main" id="{31FCB5A1-D783-BD99-70F4-C409EE712D90}"/>
                </a:ext>
              </a:extLst>
            </p:cNvPr>
            <p:cNvSpPr/>
            <p:nvPr/>
          </p:nvSpPr>
          <p:spPr>
            <a:xfrm>
              <a:off x="5600060" y="3456007"/>
              <a:ext cx="219651" cy="272844"/>
            </a:xfrm>
            <a:custGeom>
              <a:avLst/>
              <a:gdLst/>
              <a:ahLst/>
              <a:cxnLst/>
              <a:rect l="l" t="t" r="r" b="b"/>
              <a:pathLst>
                <a:path w="10410" h="12931" extrusionOk="0">
                  <a:moveTo>
                    <a:pt x="5337" y="1"/>
                  </a:moveTo>
                  <a:cubicBezTo>
                    <a:pt x="4341" y="1"/>
                    <a:pt x="3338" y="311"/>
                    <a:pt x="2488" y="947"/>
                  </a:cubicBezTo>
                  <a:cubicBezTo>
                    <a:pt x="1" y="2808"/>
                    <a:pt x="1814" y="6590"/>
                    <a:pt x="1533" y="7907"/>
                  </a:cubicBezTo>
                  <a:cubicBezTo>
                    <a:pt x="1252" y="9224"/>
                    <a:pt x="2106" y="10742"/>
                    <a:pt x="3491" y="11549"/>
                  </a:cubicBezTo>
                  <a:cubicBezTo>
                    <a:pt x="4743" y="12279"/>
                    <a:pt x="6284" y="12930"/>
                    <a:pt x="7068" y="12930"/>
                  </a:cubicBezTo>
                  <a:cubicBezTo>
                    <a:pt x="7152" y="12930"/>
                    <a:pt x="7227" y="12923"/>
                    <a:pt x="7293" y="12907"/>
                  </a:cubicBezTo>
                  <a:cubicBezTo>
                    <a:pt x="7968" y="12745"/>
                    <a:pt x="8391" y="10180"/>
                    <a:pt x="8391" y="10180"/>
                  </a:cubicBezTo>
                  <a:cubicBezTo>
                    <a:pt x="8391" y="10180"/>
                    <a:pt x="8616" y="10228"/>
                    <a:pt x="8865" y="10228"/>
                  </a:cubicBezTo>
                  <a:cubicBezTo>
                    <a:pt x="9042" y="10228"/>
                    <a:pt x="9232" y="10204"/>
                    <a:pt x="9362" y="10121"/>
                  </a:cubicBezTo>
                  <a:cubicBezTo>
                    <a:pt x="9675" y="9922"/>
                    <a:pt x="9518" y="7332"/>
                    <a:pt x="9518" y="7332"/>
                  </a:cubicBezTo>
                  <a:cubicBezTo>
                    <a:pt x="10409" y="5365"/>
                    <a:pt x="9870" y="3357"/>
                    <a:pt x="9870" y="3357"/>
                  </a:cubicBezTo>
                  <a:cubicBezTo>
                    <a:pt x="9153" y="1154"/>
                    <a:pt x="7258" y="1"/>
                    <a:pt x="5337" y="1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5">
              <a:extLst>
                <a:ext uri="{FF2B5EF4-FFF2-40B4-BE49-F238E27FC236}">
                  <a16:creationId xmlns:a16="http://schemas.microsoft.com/office/drawing/2014/main" id="{432BD26F-0C8B-C758-E765-A1B10C4C72B3}"/>
                </a:ext>
              </a:extLst>
            </p:cNvPr>
            <p:cNvSpPr/>
            <p:nvPr/>
          </p:nvSpPr>
          <p:spPr>
            <a:xfrm>
              <a:off x="5593456" y="3433093"/>
              <a:ext cx="314960" cy="214714"/>
            </a:xfrm>
            <a:custGeom>
              <a:avLst/>
              <a:gdLst/>
              <a:ahLst/>
              <a:cxnLst/>
              <a:rect l="l" t="t" r="r" b="b"/>
              <a:pathLst>
                <a:path w="14927" h="10176" extrusionOk="0">
                  <a:moveTo>
                    <a:pt x="3503" y="0"/>
                  </a:moveTo>
                  <a:cubicBezTo>
                    <a:pt x="3482" y="0"/>
                    <a:pt x="3459" y="2"/>
                    <a:pt x="3435" y="7"/>
                  </a:cubicBezTo>
                  <a:cubicBezTo>
                    <a:pt x="2923" y="101"/>
                    <a:pt x="3068" y="1108"/>
                    <a:pt x="3068" y="1108"/>
                  </a:cubicBezTo>
                  <a:cubicBezTo>
                    <a:pt x="2932" y="962"/>
                    <a:pt x="2754" y="901"/>
                    <a:pt x="2569" y="901"/>
                  </a:cubicBezTo>
                  <a:cubicBezTo>
                    <a:pt x="2110" y="901"/>
                    <a:pt x="1609" y="1277"/>
                    <a:pt x="1609" y="1639"/>
                  </a:cubicBezTo>
                  <a:cubicBezTo>
                    <a:pt x="1608" y="1845"/>
                    <a:pt x="1760" y="1906"/>
                    <a:pt x="1942" y="1906"/>
                  </a:cubicBezTo>
                  <a:cubicBezTo>
                    <a:pt x="2208" y="1906"/>
                    <a:pt x="2537" y="1774"/>
                    <a:pt x="2537" y="1774"/>
                  </a:cubicBezTo>
                  <a:lnTo>
                    <a:pt x="2537" y="1774"/>
                  </a:lnTo>
                  <a:cubicBezTo>
                    <a:pt x="777" y="3118"/>
                    <a:pt x="284" y="5972"/>
                    <a:pt x="745" y="7149"/>
                  </a:cubicBezTo>
                  <a:cubicBezTo>
                    <a:pt x="1207" y="8328"/>
                    <a:pt x="546" y="8716"/>
                    <a:pt x="546" y="8716"/>
                  </a:cubicBezTo>
                  <a:cubicBezTo>
                    <a:pt x="1" y="8873"/>
                    <a:pt x="244" y="10175"/>
                    <a:pt x="315" y="10175"/>
                  </a:cubicBezTo>
                  <a:cubicBezTo>
                    <a:pt x="317" y="10175"/>
                    <a:pt x="319" y="10174"/>
                    <a:pt x="320" y="10172"/>
                  </a:cubicBezTo>
                  <a:cubicBezTo>
                    <a:pt x="383" y="10089"/>
                    <a:pt x="845" y="10000"/>
                    <a:pt x="1265" y="9861"/>
                  </a:cubicBezTo>
                  <a:cubicBezTo>
                    <a:pt x="1683" y="9720"/>
                    <a:pt x="1836" y="8543"/>
                    <a:pt x="2349" y="7053"/>
                  </a:cubicBezTo>
                  <a:cubicBezTo>
                    <a:pt x="2652" y="6172"/>
                    <a:pt x="3219" y="5993"/>
                    <a:pt x="3632" y="5993"/>
                  </a:cubicBezTo>
                  <a:cubicBezTo>
                    <a:pt x="3918" y="5993"/>
                    <a:pt x="4130" y="6079"/>
                    <a:pt x="4130" y="6079"/>
                  </a:cubicBezTo>
                  <a:cubicBezTo>
                    <a:pt x="4130" y="6079"/>
                    <a:pt x="3533" y="7734"/>
                    <a:pt x="3544" y="7908"/>
                  </a:cubicBezTo>
                  <a:cubicBezTo>
                    <a:pt x="3554" y="8083"/>
                    <a:pt x="4597" y="8114"/>
                    <a:pt x="4597" y="8114"/>
                  </a:cubicBezTo>
                  <a:cubicBezTo>
                    <a:pt x="4597" y="8114"/>
                    <a:pt x="4970" y="6314"/>
                    <a:pt x="5255" y="6296"/>
                  </a:cubicBezTo>
                  <a:cubicBezTo>
                    <a:pt x="5539" y="6278"/>
                    <a:pt x="5662" y="6218"/>
                    <a:pt x="6074" y="6194"/>
                  </a:cubicBezTo>
                  <a:cubicBezTo>
                    <a:pt x="6486" y="6169"/>
                    <a:pt x="8349" y="4469"/>
                    <a:pt x="8349" y="4469"/>
                  </a:cubicBezTo>
                  <a:lnTo>
                    <a:pt x="8349" y="4469"/>
                  </a:lnTo>
                  <a:cubicBezTo>
                    <a:pt x="8349" y="4469"/>
                    <a:pt x="8320" y="5549"/>
                    <a:pt x="8902" y="5578"/>
                  </a:cubicBezTo>
                  <a:cubicBezTo>
                    <a:pt x="8911" y="5578"/>
                    <a:pt x="8921" y="5579"/>
                    <a:pt x="8931" y="5579"/>
                  </a:cubicBezTo>
                  <a:cubicBezTo>
                    <a:pt x="9486" y="5579"/>
                    <a:pt x="9542" y="4777"/>
                    <a:pt x="9542" y="4777"/>
                  </a:cubicBezTo>
                  <a:cubicBezTo>
                    <a:pt x="9542" y="4777"/>
                    <a:pt x="10032" y="6091"/>
                    <a:pt x="11059" y="6091"/>
                  </a:cubicBezTo>
                  <a:cubicBezTo>
                    <a:pt x="11137" y="6091"/>
                    <a:pt x="11218" y="6084"/>
                    <a:pt x="11302" y="6068"/>
                  </a:cubicBezTo>
                  <a:cubicBezTo>
                    <a:pt x="12494" y="5837"/>
                    <a:pt x="11455" y="4408"/>
                    <a:pt x="11455" y="4408"/>
                  </a:cubicBezTo>
                  <a:lnTo>
                    <a:pt x="11455" y="4408"/>
                  </a:lnTo>
                  <a:cubicBezTo>
                    <a:pt x="11455" y="4408"/>
                    <a:pt x="11798" y="4631"/>
                    <a:pt x="12366" y="4631"/>
                  </a:cubicBezTo>
                  <a:cubicBezTo>
                    <a:pt x="12714" y="4631"/>
                    <a:pt x="13147" y="4547"/>
                    <a:pt x="13637" y="4277"/>
                  </a:cubicBezTo>
                  <a:cubicBezTo>
                    <a:pt x="14926" y="3563"/>
                    <a:pt x="14171" y="2086"/>
                    <a:pt x="13265" y="1791"/>
                  </a:cubicBezTo>
                  <a:cubicBezTo>
                    <a:pt x="13159" y="1757"/>
                    <a:pt x="13057" y="1743"/>
                    <a:pt x="12958" y="1743"/>
                  </a:cubicBezTo>
                  <a:cubicBezTo>
                    <a:pt x="12460" y="1743"/>
                    <a:pt x="12017" y="2100"/>
                    <a:pt x="11429" y="2100"/>
                  </a:cubicBezTo>
                  <a:cubicBezTo>
                    <a:pt x="11125" y="2100"/>
                    <a:pt x="10782" y="2004"/>
                    <a:pt x="10372" y="1713"/>
                  </a:cubicBezTo>
                  <a:cubicBezTo>
                    <a:pt x="9291" y="945"/>
                    <a:pt x="7769" y="867"/>
                    <a:pt x="7191" y="867"/>
                  </a:cubicBezTo>
                  <a:cubicBezTo>
                    <a:pt x="7043" y="867"/>
                    <a:pt x="6957" y="872"/>
                    <a:pt x="6957" y="872"/>
                  </a:cubicBezTo>
                  <a:cubicBezTo>
                    <a:pt x="6957" y="872"/>
                    <a:pt x="7965" y="748"/>
                    <a:pt x="7146" y="320"/>
                  </a:cubicBezTo>
                  <a:cubicBezTo>
                    <a:pt x="6998" y="243"/>
                    <a:pt x="6798" y="211"/>
                    <a:pt x="6568" y="211"/>
                  </a:cubicBezTo>
                  <a:cubicBezTo>
                    <a:pt x="5521" y="211"/>
                    <a:pt x="3863" y="869"/>
                    <a:pt x="3863" y="869"/>
                  </a:cubicBezTo>
                  <a:cubicBezTo>
                    <a:pt x="3863" y="869"/>
                    <a:pt x="3940" y="0"/>
                    <a:pt x="35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5">
              <a:extLst>
                <a:ext uri="{FF2B5EF4-FFF2-40B4-BE49-F238E27FC236}">
                  <a16:creationId xmlns:a16="http://schemas.microsoft.com/office/drawing/2014/main" id="{6B64A46C-1AF8-C318-AB51-A7B4CAB9AFCA}"/>
                </a:ext>
              </a:extLst>
            </p:cNvPr>
            <p:cNvSpPr/>
            <p:nvPr/>
          </p:nvSpPr>
          <p:spPr>
            <a:xfrm>
              <a:off x="5631098" y="3543825"/>
              <a:ext cx="50471" cy="68807"/>
            </a:xfrm>
            <a:custGeom>
              <a:avLst/>
              <a:gdLst/>
              <a:ahLst/>
              <a:cxnLst/>
              <a:rect l="l" t="t" r="r" b="b"/>
              <a:pathLst>
                <a:path w="2392" h="3261" extrusionOk="0">
                  <a:moveTo>
                    <a:pt x="1451" y="0"/>
                  </a:moveTo>
                  <a:cubicBezTo>
                    <a:pt x="1313" y="0"/>
                    <a:pt x="1159" y="34"/>
                    <a:pt x="988" y="115"/>
                  </a:cubicBezTo>
                  <a:cubicBezTo>
                    <a:pt x="0" y="579"/>
                    <a:pt x="653" y="1920"/>
                    <a:pt x="759" y="2644"/>
                  </a:cubicBezTo>
                  <a:cubicBezTo>
                    <a:pt x="823" y="3072"/>
                    <a:pt x="1084" y="3260"/>
                    <a:pt x="1337" y="3260"/>
                  </a:cubicBezTo>
                  <a:cubicBezTo>
                    <a:pt x="1511" y="3260"/>
                    <a:pt x="1681" y="3171"/>
                    <a:pt x="1782" y="3009"/>
                  </a:cubicBezTo>
                  <a:lnTo>
                    <a:pt x="2391" y="757"/>
                  </a:lnTo>
                  <a:cubicBezTo>
                    <a:pt x="2391" y="757"/>
                    <a:pt x="2106" y="0"/>
                    <a:pt x="1451" y="0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5">
              <a:extLst>
                <a:ext uri="{FF2B5EF4-FFF2-40B4-BE49-F238E27FC236}">
                  <a16:creationId xmlns:a16="http://schemas.microsoft.com/office/drawing/2014/main" id="{4AF0DCA3-4D09-6CC2-1FBB-8E7E994922C1}"/>
                </a:ext>
              </a:extLst>
            </p:cNvPr>
            <p:cNvSpPr/>
            <p:nvPr/>
          </p:nvSpPr>
          <p:spPr>
            <a:xfrm>
              <a:off x="5649730" y="3551717"/>
              <a:ext cx="28485" cy="38845"/>
            </a:xfrm>
            <a:custGeom>
              <a:avLst/>
              <a:gdLst/>
              <a:ahLst/>
              <a:cxnLst/>
              <a:rect l="l" t="t" r="r" b="b"/>
              <a:pathLst>
                <a:path w="1350" h="1841" extrusionOk="0">
                  <a:moveTo>
                    <a:pt x="601" y="1"/>
                  </a:moveTo>
                  <a:cubicBezTo>
                    <a:pt x="379" y="1"/>
                    <a:pt x="190" y="132"/>
                    <a:pt x="190" y="132"/>
                  </a:cubicBezTo>
                  <a:lnTo>
                    <a:pt x="23" y="1031"/>
                  </a:lnTo>
                  <a:cubicBezTo>
                    <a:pt x="0" y="1414"/>
                    <a:pt x="261" y="1841"/>
                    <a:pt x="520" y="1841"/>
                  </a:cubicBezTo>
                  <a:cubicBezTo>
                    <a:pt x="529" y="1841"/>
                    <a:pt x="539" y="1840"/>
                    <a:pt x="548" y="1839"/>
                  </a:cubicBezTo>
                  <a:cubicBezTo>
                    <a:pt x="816" y="1807"/>
                    <a:pt x="963" y="1370"/>
                    <a:pt x="737" y="1242"/>
                  </a:cubicBezTo>
                  <a:cubicBezTo>
                    <a:pt x="511" y="1114"/>
                    <a:pt x="529" y="1000"/>
                    <a:pt x="713" y="845"/>
                  </a:cubicBezTo>
                  <a:cubicBezTo>
                    <a:pt x="750" y="815"/>
                    <a:pt x="787" y="802"/>
                    <a:pt x="821" y="802"/>
                  </a:cubicBezTo>
                  <a:cubicBezTo>
                    <a:pt x="959" y="802"/>
                    <a:pt x="1068" y="999"/>
                    <a:pt x="1068" y="999"/>
                  </a:cubicBezTo>
                  <a:cubicBezTo>
                    <a:pt x="1068" y="999"/>
                    <a:pt x="1350" y="664"/>
                    <a:pt x="1022" y="224"/>
                  </a:cubicBezTo>
                  <a:cubicBezTo>
                    <a:pt x="894" y="53"/>
                    <a:pt x="741" y="1"/>
                    <a:pt x="601" y="1"/>
                  </a:cubicBezTo>
                  <a:close/>
                </a:path>
              </a:pathLst>
            </a:custGeom>
            <a:solidFill>
              <a:srgbClr val="F9BE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5">
              <a:extLst>
                <a:ext uri="{FF2B5EF4-FFF2-40B4-BE49-F238E27FC236}">
                  <a16:creationId xmlns:a16="http://schemas.microsoft.com/office/drawing/2014/main" id="{ACBA235E-FE42-093E-FE3C-BD9525D2E223}"/>
                </a:ext>
              </a:extLst>
            </p:cNvPr>
            <p:cNvSpPr/>
            <p:nvPr/>
          </p:nvSpPr>
          <p:spPr>
            <a:xfrm>
              <a:off x="5649730" y="3551717"/>
              <a:ext cx="28485" cy="38845"/>
            </a:xfrm>
            <a:custGeom>
              <a:avLst/>
              <a:gdLst/>
              <a:ahLst/>
              <a:cxnLst/>
              <a:rect l="l" t="t" r="r" b="b"/>
              <a:pathLst>
                <a:path w="1350" h="1841" extrusionOk="0">
                  <a:moveTo>
                    <a:pt x="601" y="1"/>
                  </a:moveTo>
                  <a:cubicBezTo>
                    <a:pt x="379" y="1"/>
                    <a:pt x="190" y="132"/>
                    <a:pt x="190" y="132"/>
                  </a:cubicBezTo>
                  <a:lnTo>
                    <a:pt x="23" y="1031"/>
                  </a:lnTo>
                  <a:cubicBezTo>
                    <a:pt x="0" y="1414"/>
                    <a:pt x="261" y="1841"/>
                    <a:pt x="520" y="1841"/>
                  </a:cubicBezTo>
                  <a:cubicBezTo>
                    <a:pt x="529" y="1841"/>
                    <a:pt x="539" y="1840"/>
                    <a:pt x="548" y="1839"/>
                  </a:cubicBezTo>
                  <a:cubicBezTo>
                    <a:pt x="816" y="1807"/>
                    <a:pt x="963" y="1370"/>
                    <a:pt x="737" y="1242"/>
                  </a:cubicBezTo>
                  <a:cubicBezTo>
                    <a:pt x="511" y="1114"/>
                    <a:pt x="529" y="1000"/>
                    <a:pt x="713" y="845"/>
                  </a:cubicBezTo>
                  <a:cubicBezTo>
                    <a:pt x="750" y="815"/>
                    <a:pt x="787" y="802"/>
                    <a:pt x="821" y="802"/>
                  </a:cubicBezTo>
                  <a:cubicBezTo>
                    <a:pt x="959" y="802"/>
                    <a:pt x="1068" y="999"/>
                    <a:pt x="1068" y="999"/>
                  </a:cubicBezTo>
                  <a:cubicBezTo>
                    <a:pt x="1068" y="999"/>
                    <a:pt x="1350" y="664"/>
                    <a:pt x="1022" y="224"/>
                  </a:cubicBezTo>
                  <a:cubicBezTo>
                    <a:pt x="894" y="53"/>
                    <a:pt x="741" y="1"/>
                    <a:pt x="601" y="1"/>
                  </a:cubicBezTo>
                  <a:close/>
                </a:path>
              </a:pathLst>
            </a:custGeom>
            <a:solidFill>
              <a:srgbClr val="E89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5">
              <a:extLst>
                <a:ext uri="{FF2B5EF4-FFF2-40B4-BE49-F238E27FC236}">
                  <a16:creationId xmlns:a16="http://schemas.microsoft.com/office/drawing/2014/main" id="{151919A9-55A5-408B-49BE-48C82EAC3779}"/>
                </a:ext>
              </a:extLst>
            </p:cNvPr>
            <p:cNvSpPr/>
            <p:nvPr/>
          </p:nvSpPr>
          <p:spPr>
            <a:xfrm>
              <a:off x="5531781" y="3851864"/>
              <a:ext cx="185342" cy="171015"/>
            </a:xfrm>
            <a:custGeom>
              <a:avLst/>
              <a:gdLst/>
              <a:ahLst/>
              <a:cxnLst/>
              <a:rect l="l" t="t" r="r" b="b"/>
              <a:pathLst>
                <a:path w="8784" h="8105" extrusionOk="0">
                  <a:moveTo>
                    <a:pt x="2729" y="1"/>
                  </a:moveTo>
                  <a:cubicBezTo>
                    <a:pt x="1110" y="1"/>
                    <a:pt x="1" y="1377"/>
                    <a:pt x="1" y="1377"/>
                  </a:cubicBezTo>
                  <a:cubicBezTo>
                    <a:pt x="1" y="1377"/>
                    <a:pt x="3081" y="6995"/>
                    <a:pt x="4445" y="7703"/>
                  </a:cubicBezTo>
                  <a:cubicBezTo>
                    <a:pt x="4964" y="7973"/>
                    <a:pt x="5568" y="8105"/>
                    <a:pt x="6146" y="8105"/>
                  </a:cubicBezTo>
                  <a:cubicBezTo>
                    <a:pt x="7086" y="8105"/>
                    <a:pt x="7956" y="7755"/>
                    <a:pt x="8273" y="7081"/>
                  </a:cubicBezTo>
                  <a:cubicBezTo>
                    <a:pt x="8784" y="5990"/>
                    <a:pt x="4914" y="867"/>
                    <a:pt x="4914" y="867"/>
                  </a:cubicBezTo>
                  <a:cubicBezTo>
                    <a:pt x="4128" y="228"/>
                    <a:pt x="3387" y="1"/>
                    <a:pt x="2729" y="1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5">
              <a:extLst>
                <a:ext uri="{FF2B5EF4-FFF2-40B4-BE49-F238E27FC236}">
                  <a16:creationId xmlns:a16="http://schemas.microsoft.com/office/drawing/2014/main" id="{1A6A4500-AFFC-BB02-7BA4-DE0D4AE6D98D}"/>
                </a:ext>
              </a:extLst>
            </p:cNvPr>
            <p:cNvSpPr/>
            <p:nvPr/>
          </p:nvSpPr>
          <p:spPr>
            <a:xfrm>
              <a:off x="5472701" y="3738093"/>
              <a:ext cx="162765" cy="173273"/>
            </a:xfrm>
            <a:custGeom>
              <a:avLst/>
              <a:gdLst/>
              <a:ahLst/>
              <a:cxnLst/>
              <a:rect l="l" t="t" r="r" b="b"/>
              <a:pathLst>
                <a:path w="7714" h="8212" extrusionOk="0">
                  <a:moveTo>
                    <a:pt x="3799" y="0"/>
                  </a:moveTo>
                  <a:cubicBezTo>
                    <a:pt x="2230" y="0"/>
                    <a:pt x="439" y="1675"/>
                    <a:pt x="253" y="2971"/>
                  </a:cubicBezTo>
                  <a:cubicBezTo>
                    <a:pt x="0" y="4735"/>
                    <a:pt x="3715" y="8208"/>
                    <a:pt x="3715" y="8208"/>
                  </a:cubicBezTo>
                  <a:cubicBezTo>
                    <a:pt x="3748" y="8210"/>
                    <a:pt x="3782" y="8211"/>
                    <a:pt x="3816" y="8211"/>
                  </a:cubicBezTo>
                  <a:cubicBezTo>
                    <a:pt x="5308" y="8211"/>
                    <a:pt x="7714" y="6259"/>
                    <a:pt x="7714" y="6259"/>
                  </a:cubicBezTo>
                  <a:cubicBezTo>
                    <a:pt x="7280" y="3425"/>
                    <a:pt x="5322" y="745"/>
                    <a:pt x="5322" y="745"/>
                  </a:cubicBezTo>
                  <a:cubicBezTo>
                    <a:pt x="4900" y="217"/>
                    <a:pt x="4364" y="0"/>
                    <a:pt x="3799" y="0"/>
                  </a:cubicBezTo>
                  <a:close/>
                </a:path>
              </a:pathLst>
            </a:custGeom>
            <a:solidFill>
              <a:srgbClr val="7E64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5">
              <a:extLst>
                <a:ext uri="{FF2B5EF4-FFF2-40B4-BE49-F238E27FC236}">
                  <a16:creationId xmlns:a16="http://schemas.microsoft.com/office/drawing/2014/main" id="{F089281E-FB37-862E-029C-9C1200B9CFB6}"/>
                </a:ext>
              </a:extLst>
            </p:cNvPr>
            <p:cNvSpPr/>
            <p:nvPr/>
          </p:nvSpPr>
          <p:spPr>
            <a:xfrm>
              <a:off x="5613649" y="3939408"/>
              <a:ext cx="283457" cy="101449"/>
            </a:xfrm>
            <a:custGeom>
              <a:avLst/>
              <a:gdLst/>
              <a:ahLst/>
              <a:cxnLst/>
              <a:rect l="l" t="t" r="r" b="b"/>
              <a:pathLst>
                <a:path w="13434" h="4808" extrusionOk="0">
                  <a:moveTo>
                    <a:pt x="12304" y="1"/>
                  </a:moveTo>
                  <a:cubicBezTo>
                    <a:pt x="10622" y="1"/>
                    <a:pt x="2906" y="861"/>
                    <a:pt x="2906" y="861"/>
                  </a:cubicBezTo>
                  <a:cubicBezTo>
                    <a:pt x="2893" y="855"/>
                    <a:pt x="2877" y="852"/>
                    <a:pt x="2859" y="852"/>
                  </a:cubicBezTo>
                  <a:cubicBezTo>
                    <a:pt x="2557" y="852"/>
                    <a:pt x="1614" y="1694"/>
                    <a:pt x="827" y="2447"/>
                  </a:cubicBezTo>
                  <a:cubicBezTo>
                    <a:pt x="0" y="3242"/>
                    <a:pt x="443" y="4700"/>
                    <a:pt x="1586" y="4803"/>
                  </a:cubicBezTo>
                  <a:cubicBezTo>
                    <a:pt x="1622" y="4806"/>
                    <a:pt x="1658" y="4808"/>
                    <a:pt x="1693" y="4808"/>
                  </a:cubicBezTo>
                  <a:cubicBezTo>
                    <a:pt x="1840" y="4808"/>
                    <a:pt x="1984" y="4779"/>
                    <a:pt x="2120" y="4713"/>
                  </a:cubicBezTo>
                  <a:cubicBezTo>
                    <a:pt x="3134" y="4220"/>
                    <a:pt x="11335" y="2817"/>
                    <a:pt x="12559" y="1601"/>
                  </a:cubicBezTo>
                  <a:cubicBezTo>
                    <a:pt x="13214" y="949"/>
                    <a:pt x="13433" y="142"/>
                    <a:pt x="12555" y="13"/>
                  </a:cubicBezTo>
                  <a:cubicBezTo>
                    <a:pt x="12500" y="5"/>
                    <a:pt x="12415" y="1"/>
                    <a:pt x="12304" y="1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5">
              <a:extLst>
                <a:ext uri="{FF2B5EF4-FFF2-40B4-BE49-F238E27FC236}">
                  <a16:creationId xmlns:a16="http://schemas.microsoft.com/office/drawing/2014/main" id="{C20C3F63-A3FB-B00C-E526-A22F76CE0E31}"/>
                </a:ext>
              </a:extLst>
            </p:cNvPr>
            <p:cNvSpPr/>
            <p:nvPr/>
          </p:nvSpPr>
          <p:spPr>
            <a:xfrm>
              <a:off x="5851361" y="3930398"/>
              <a:ext cx="101238" cy="63722"/>
            </a:xfrm>
            <a:custGeom>
              <a:avLst/>
              <a:gdLst/>
              <a:ahLst/>
              <a:cxnLst/>
              <a:rect l="l" t="t" r="r" b="b"/>
              <a:pathLst>
                <a:path w="4798" h="3020" extrusionOk="0">
                  <a:moveTo>
                    <a:pt x="3908" y="1"/>
                  </a:moveTo>
                  <a:cubicBezTo>
                    <a:pt x="3367" y="1"/>
                    <a:pt x="393" y="455"/>
                    <a:pt x="393" y="455"/>
                  </a:cubicBezTo>
                  <a:cubicBezTo>
                    <a:pt x="1" y="1015"/>
                    <a:pt x="579" y="1845"/>
                    <a:pt x="579" y="1845"/>
                  </a:cubicBezTo>
                  <a:cubicBezTo>
                    <a:pt x="579" y="1845"/>
                    <a:pt x="2550" y="3020"/>
                    <a:pt x="3653" y="3020"/>
                  </a:cubicBezTo>
                  <a:cubicBezTo>
                    <a:pt x="3971" y="3020"/>
                    <a:pt x="4217" y="2922"/>
                    <a:pt x="4323" y="2671"/>
                  </a:cubicBezTo>
                  <a:cubicBezTo>
                    <a:pt x="4797" y="1548"/>
                    <a:pt x="4389" y="20"/>
                    <a:pt x="3938" y="1"/>
                  </a:cubicBezTo>
                  <a:cubicBezTo>
                    <a:pt x="3929" y="1"/>
                    <a:pt x="3919" y="1"/>
                    <a:pt x="3908" y="1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5">
              <a:extLst>
                <a:ext uri="{FF2B5EF4-FFF2-40B4-BE49-F238E27FC236}">
                  <a16:creationId xmlns:a16="http://schemas.microsoft.com/office/drawing/2014/main" id="{96765E50-4D92-89FF-0AD3-599F9E977FF6}"/>
                </a:ext>
              </a:extLst>
            </p:cNvPr>
            <p:cNvSpPr/>
            <p:nvPr/>
          </p:nvSpPr>
          <p:spPr>
            <a:xfrm>
              <a:off x="5928355" y="3970510"/>
              <a:ext cx="51695" cy="45112"/>
            </a:xfrm>
            <a:custGeom>
              <a:avLst/>
              <a:gdLst/>
              <a:ahLst/>
              <a:cxnLst/>
              <a:rect l="l" t="t" r="r" b="b"/>
              <a:pathLst>
                <a:path w="2450" h="2138" extrusionOk="0">
                  <a:moveTo>
                    <a:pt x="304" y="0"/>
                  </a:moveTo>
                  <a:cubicBezTo>
                    <a:pt x="304" y="0"/>
                    <a:pt x="1" y="579"/>
                    <a:pt x="256" y="922"/>
                  </a:cubicBezTo>
                  <a:cubicBezTo>
                    <a:pt x="256" y="922"/>
                    <a:pt x="800" y="1226"/>
                    <a:pt x="1167" y="1226"/>
                  </a:cubicBezTo>
                  <a:cubicBezTo>
                    <a:pt x="1187" y="1226"/>
                    <a:pt x="1206" y="1226"/>
                    <a:pt x="1225" y="1224"/>
                  </a:cubicBezTo>
                  <a:cubicBezTo>
                    <a:pt x="1225" y="1224"/>
                    <a:pt x="1408" y="1461"/>
                    <a:pt x="1627" y="1571"/>
                  </a:cubicBezTo>
                  <a:cubicBezTo>
                    <a:pt x="1627" y="1571"/>
                    <a:pt x="1886" y="2086"/>
                    <a:pt x="2181" y="2135"/>
                  </a:cubicBezTo>
                  <a:cubicBezTo>
                    <a:pt x="2191" y="2137"/>
                    <a:pt x="2201" y="2138"/>
                    <a:pt x="2210" y="2138"/>
                  </a:cubicBezTo>
                  <a:cubicBezTo>
                    <a:pt x="2450" y="2138"/>
                    <a:pt x="2110" y="1499"/>
                    <a:pt x="2110" y="1499"/>
                  </a:cubicBezTo>
                  <a:cubicBezTo>
                    <a:pt x="2110" y="1499"/>
                    <a:pt x="1889" y="949"/>
                    <a:pt x="1501" y="766"/>
                  </a:cubicBezTo>
                  <a:cubicBezTo>
                    <a:pt x="1114" y="583"/>
                    <a:pt x="304" y="0"/>
                    <a:pt x="304" y="0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5">
              <a:extLst>
                <a:ext uri="{FF2B5EF4-FFF2-40B4-BE49-F238E27FC236}">
                  <a16:creationId xmlns:a16="http://schemas.microsoft.com/office/drawing/2014/main" id="{5D307F52-4098-F142-819A-337C1B8598B5}"/>
                </a:ext>
              </a:extLst>
            </p:cNvPr>
            <p:cNvSpPr/>
            <p:nvPr/>
          </p:nvSpPr>
          <p:spPr>
            <a:xfrm>
              <a:off x="5932934" y="3943037"/>
              <a:ext cx="71213" cy="49057"/>
            </a:xfrm>
            <a:custGeom>
              <a:avLst/>
              <a:gdLst/>
              <a:ahLst/>
              <a:cxnLst/>
              <a:rect l="l" t="t" r="r" b="b"/>
              <a:pathLst>
                <a:path w="3375" h="2325" extrusionOk="0">
                  <a:moveTo>
                    <a:pt x="244" y="1"/>
                  </a:moveTo>
                  <a:lnTo>
                    <a:pt x="244" y="1"/>
                  </a:lnTo>
                  <a:cubicBezTo>
                    <a:pt x="0" y="120"/>
                    <a:pt x="114" y="684"/>
                    <a:pt x="263" y="938"/>
                  </a:cubicBezTo>
                  <a:cubicBezTo>
                    <a:pt x="359" y="1101"/>
                    <a:pt x="834" y="1130"/>
                    <a:pt x="1158" y="1130"/>
                  </a:cubicBezTo>
                  <a:cubicBezTo>
                    <a:pt x="1335" y="1130"/>
                    <a:pt x="1467" y="1121"/>
                    <a:pt x="1467" y="1121"/>
                  </a:cubicBezTo>
                  <a:cubicBezTo>
                    <a:pt x="1571" y="1251"/>
                    <a:pt x="2581" y="1791"/>
                    <a:pt x="2581" y="1791"/>
                  </a:cubicBezTo>
                  <a:cubicBezTo>
                    <a:pt x="2581" y="1791"/>
                    <a:pt x="2862" y="2325"/>
                    <a:pt x="3012" y="2325"/>
                  </a:cubicBezTo>
                  <a:cubicBezTo>
                    <a:pt x="3021" y="2325"/>
                    <a:pt x="3029" y="2323"/>
                    <a:pt x="3037" y="2319"/>
                  </a:cubicBezTo>
                  <a:cubicBezTo>
                    <a:pt x="3375" y="2156"/>
                    <a:pt x="2954" y="1590"/>
                    <a:pt x="2781" y="1349"/>
                  </a:cubicBezTo>
                  <a:cubicBezTo>
                    <a:pt x="2607" y="1110"/>
                    <a:pt x="1701" y="435"/>
                    <a:pt x="1573" y="415"/>
                  </a:cubicBezTo>
                  <a:cubicBezTo>
                    <a:pt x="1444" y="396"/>
                    <a:pt x="244" y="1"/>
                    <a:pt x="244" y="1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5">
              <a:extLst>
                <a:ext uri="{FF2B5EF4-FFF2-40B4-BE49-F238E27FC236}">
                  <a16:creationId xmlns:a16="http://schemas.microsoft.com/office/drawing/2014/main" id="{8DF27EA5-97DD-ED60-CA56-90B20DEAF04A}"/>
                </a:ext>
              </a:extLst>
            </p:cNvPr>
            <p:cNvSpPr/>
            <p:nvPr/>
          </p:nvSpPr>
          <p:spPr>
            <a:xfrm>
              <a:off x="5927195" y="3958778"/>
              <a:ext cx="71213" cy="49057"/>
            </a:xfrm>
            <a:custGeom>
              <a:avLst/>
              <a:gdLst/>
              <a:ahLst/>
              <a:cxnLst/>
              <a:rect l="l" t="t" r="r" b="b"/>
              <a:pathLst>
                <a:path w="3375" h="2325" extrusionOk="0">
                  <a:moveTo>
                    <a:pt x="245" y="1"/>
                  </a:moveTo>
                  <a:lnTo>
                    <a:pt x="245" y="1"/>
                  </a:lnTo>
                  <a:cubicBezTo>
                    <a:pt x="1" y="119"/>
                    <a:pt x="115" y="684"/>
                    <a:pt x="263" y="937"/>
                  </a:cubicBezTo>
                  <a:cubicBezTo>
                    <a:pt x="359" y="1101"/>
                    <a:pt x="834" y="1129"/>
                    <a:pt x="1157" y="1129"/>
                  </a:cubicBezTo>
                  <a:cubicBezTo>
                    <a:pt x="1335" y="1129"/>
                    <a:pt x="1467" y="1121"/>
                    <a:pt x="1467" y="1121"/>
                  </a:cubicBezTo>
                  <a:cubicBezTo>
                    <a:pt x="1571" y="1251"/>
                    <a:pt x="2582" y="1791"/>
                    <a:pt x="2582" y="1791"/>
                  </a:cubicBezTo>
                  <a:cubicBezTo>
                    <a:pt x="2582" y="1791"/>
                    <a:pt x="2862" y="2324"/>
                    <a:pt x="3013" y="2324"/>
                  </a:cubicBezTo>
                  <a:cubicBezTo>
                    <a:pt x="3021" y="2324"/>
                    <a:pt x="3030" y="2323"/>
                    <a:pt x="3037" y="2319"/>
                  </a:cubicBezTo>
                  <a:cubicBezTo>
                    <a:pt x="3375" y="2155"/>
                    <a:pt x="2955" y="1590"/>
                    <a:pt x="2782" y="1349"/>
                  </a:cubicBezTo>
                  <a:cubicBezTo>
                    <a:pt x="2607" y="1110"/>
                    <a:pt x="1701" y="434"/>
                    <a:pt x="1574" y="416"/>
                  </a:cubicBezTo>
                  <a:cubicBezTo>
                    <a:pt x="1445" y="396"/>
                    <a:pt x="245" y="1"/>
                    <a:pt x="245" y="1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5">
              <a:extLst>
                <a:ext uri="{FF2B5EF4-FFF2-40B4-BE49-F238E27FC236}">
                  <a16:creationId xmlns:a16="http://schemas.microsoft.com/office/drawing/2014/main" id="{9A96FCE4-2FEA-732D-FEA0-B01DE78515FB}"/>
                </a:ext>
              </a:extLst>
            </p:cNvPr>
            <p:cNvSpPr/>
            <p:nvPr/>
          </p:nvSpPr>
          <p:spPr>
            <a:xfrm>
              <a:off x="5933335" y="3931179"/>
              <a:ext cx="67668" cy="36587"/>
            </a:xfrm>
            <a:custGeom>
              <a:avLst/>
              <a:gdLst/>
              <a:ahLst/>
              <a:cxnLst/>
              <a:rect l="l" t="t" r="r" b="b"/>
              <a:pathLst>
                <a:path w="3207" h="1734" extrusionOk="0">
                  <a:moveTo>
                    <a:pt x="162" y="1"/>
                  </a:moveTo>
                  <a:cubicBezTo>
                    <a:pt x="162" y="1"/>
                    <a:pt x="1" y="699"/>
                    <a:pt x="230" y="858"/>
                  </a:cubicBezTo>
                  <a:cubicBezTo>
                    <a:pt x="299" y="906"/>
                    <a:pt x="461" y="924"/>
                    <a:pt x="657" y="924"/>
                  </a:cubicBezTo>
                  <a:cubicBezTo>
                    <a:pt x="1118" y="924"/>
                    <a:pt x="1761" y="824"/>
                    <a:pt x="1776" y="776"/>
                  </a:cubicBezTo>
                  <a:cubicBezTo>
                    <a:pt x="1777" y="771"/>
                    <a:pt x="1781" y="769"/>
                    <a:pt x="1788" y="769"/>
                  </a:cubicBezTo>
                  <a:cubicBezTo>
                    <a:pt x="1884" y="769"/>
                    <a:pt x="2480" y="1193"/>
                    <a:pt x="2480" y="1193"/>
                  </a:cubicBezTo>
                  <a:cubicBezTo>
                    <a:pt x="2480" y="1193"/>
                    <a:pt x="2890" y="1734"/>
                    <a:pt x="3053" y="1734"/>
                  </a:cubicBezTo>
                  <a:cubicBezTo>
                    <a:pt x="3071" y="1734"/>
                    <a:pt x="3087" y="1727"/>
                    <a:pt x="3098" y="1712"/>
                  </a:cubicBezTo>
                  <a:cubicBezTo>
                    <a:pt x="3207" y="1560"/>
                    <a:pt x="2896" y="967"/>
                    <a:pt x="2831" y="824"/>
                  </a:cubicBezTo>
                  <a:cubicBezTo>
                    <a:pt x="2767" y="682"/>
                    <a:pt x="1823" y="226"/>
                    <a:pt x="1823" y="226"/>
                  </a:cubicBezTo>
                  <a:lnTo>
                    <a:pt x="162" y="1"/>
                  </a:ln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5">
              <a:extLst>
                <a:ext uri="{FF2B5EF4-FFF2-40B4-BE49-F238E27FC236}">
                  <a16:creationId xmlns:a16="http://schemas.microsoft.com/office/drawing/2014/main" id="{CBB1E969-4D75-A49B-2000-CAEF2DB555C0}"/>
                </a:ext>
              </a:extLst>
            </p:cNvPr>
            <p:cNvSpPr/>
            <p:nvPr/>
          </p:nvSpPr>
          <p:spPr>
            <a:xfrm>
              <a:off x="4714831" y="3950929"/>
              <a:ext cx="764305" cy="524588"/>
            </a:xfrm>
            <a:custGeom>
              <a:avLst/>
              <a:gdLst/>
              <a:ahLst/>
              <a:cxnLst/>
              <a:rect l="l" t="t" r="r" b="b"/>
              <a:pathLst>
                <a:path w="36223" h="24862" extrusionOk="0">
                  <a:moveTo>
                    <a:pt x="21149" y="0"/>
                  </a:moveTo>
                  <a:cubicBezTo>
                    <a:pt x="17022" y="0"/>
                    <a:pt x="13675" y="3346"/>
                    <a:pt x="13675" y="7474"/>
                  </a:cubicBezTo>
                  <a:cubicBezTo>
                    <a:pt x="13676" y="7829"/>
                    <a:pt x="13701" y="8183"/>
                    <a:pt x="13752" y="8534"/>
                  </a:cubicBezTo>
                  <a:cubicBezTo>
                    <a:pt x="12584" y="8983"/>
                    <a:pt x="11701" y="10007"/>
                    <a:pt x="11451" y="11259"/>
                  </a:cubicBezTo>
                  <a:cubicBezTo>
                    <a:pt x="10953" y="11384"/>
                    <a:pt x="10489" y="11618"/>
                    <a:pt x="10092" y="11944"/>
                  </a:cubicBezTo>
                  <a:cubicBezTo>
                    <a:pt x="9976" y="11935"/>
                    <a:pt x="9859" y="11929"/>
                    <a:pt x="9740" y="11929"/>
                  </a:cubicBezTo>
                  <a:cubicBezTo>
                    <a:pt x="7604" y="11929"/>
                    <a:pt x="5814" y="13402"/>
                    <a:pt x="5327" y="15387"/>
                  </a:cubicBezTo>
                  <a:cubicBezTo>
                    <a:pt x="3179" y="15459"/>
                    <a:pt x="1460" y="17222"/>
                    <a:pt x="1460" y="19388"/>
                  </a:cubicBezTo>
                  <a:cubicBezTo>
                    <a:pt x="1459" y="19844"/>
                    <a:pt x="1537" y="20298"/>
                    <a:pt x="1690" y="20728"/>
                  </a:cubicBezTo>
                  <a:cubicBezTo>
                    <a:pt x="730" y="20915"/>
                    <a:pt x="0" y="21763"/>
                    <a:pt x="0" y="22775"/>
                  </a:cubicBezTo>
                  <a:cubicBezTo>
                    <a:pt x="0" y="23923"/>
                    <a:pt x="939" y="24862"/>
                    <a:pt x="2087" y="24862"/>
                  </a:cubicBezTo>
                  <a:lnTo>
                    <a:pt x="34136" y="24862"/>
                  </a:lnTo>
                  <a:cubicBezTo>
                    <a:pt x="35283" y="24862"/>
                    <a:pt x="36222" y="23923"/>
                    <a:pt x="36222" y="22775"/>
                  </a:cubicBezTo>
                  <a:cubicBezTo>
                    <a:pt x="36222" y="21628"/>
                    <a:pt x="35283" y="20689"/>
                    <a:pt x="34136" y="20689"/>
                  </a:cubicBezTo>
                  <a:lnTo>
                    <a:pt x="34072" y="20689"/>
                  </a:lnTo>
                  <a:cubicBezTo>
                    <a:pt x="34342" y="20228"/>
                    <a:pt x="34485" y="19704"/>
                    <a:pt x="34485" y="19170"/>
                  </a:cubicBezTo>
                  <a:cubicBezTo>
                    <a:pt x="34485" y="18964"/>
                    <a:pt x="34464" y="18758"/>
                    <a:pt x="34424" y="18557"/>
                  </a:cubicBezTo>
                  <a:cubicBezTo>
                    <a:pt x="35394" y="18055"/>
                    <a:pt x="36059" y="17044"/>
                    <a:pt x="36059" y="15876"/>
                  </a:cubicBezTo>
                  <a:cubicBezTo>
                    <a:pt x="36059" y="14340"/>
                    <a:pt x="34911" y="13075"/>
                    <a:pt x="33428" y="12885"/>
                  </a:cubicBezTo>
                  <a:cubicBezTo>
                    <a:pt x="33435" y="12764"/>
                    <a:pt x="33441" y="12644"/>
                    <a:pt x="33441" y="12522"/>
                  </a:cubicBezTo>
                  <a:cubicBezTo>
                    <a:pt x="33441" y="9718"/>
                    <a:pt x="31331" y="7408"/>
                    <a:pt x="28613" y="7088"/>
                  </a:cubicBezTo>
                  <a:cubicBezTo>
                    <a:pt x="28412" y="3140"/>
                    <a:pt x="25147" y="0"/>
                    <a:pt x="2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5">
              <a:extLst>
                <a:ext uri="{FF2B5EF4-FFF2-40B4-BE49-F238E27FC236}">
                  <a16:creationId xmlns:a16="http://schemas.microsoft.com/office/drawing/2014/main" id="{A5A2FB38-ED16-5D9E-08A1-9CB318F6A687}"/>
                </a:ext>
              </a:extLst>
            </p:cNvPr>
            <p:cNvSpPr/>
            <p:nvPr/>
          </p:nvSpPr>
          <p:spPr>
            <a:xfrm>
              <a:off x="4947036" y="3885287"/>
              <a:ext cx="864720" cy="441285"/>
            </a:xfrm>
            <a:custGeom>
              <a:avLst/>
              <a:gdLst/>
              <a:ahLst/>
              <a:cxnLst/>
              <a:rect l="l" t="t" r="r" b="b"/>
              <a:pathLst>
                <a:path w="40982" h="20914" extrusionOk="0">
                  <a:moveTo>
                    <a:pt x="23928" y="0"/>
                  </a:moveTo>
                  <a:cubicBezTo>
                    <a:pt x="19258" y="0"/>
                    <a:pt x="15472" y="2815"/>
                    <a:pt x="15472" y="6287"/>
                  </a:cubicBezTo>
                  <a:cubicBezTo>
                    <a:pt x="15472" y="6586"/>
                    <a:pt x="15501" y="6885"/>
                    <a:pt x="15558" y="7179"/>
                  </a:cubicBezTo>
                  <a:cubicBezTo>
                    <a:pt x="14237" y="7557"/>
                    <a:pt x="13239" y="8418"/>
                    <a:pt x="12955" y="9471"/>
                  </a:cubicBezTo>
                  <a:cubicBezTo>
                    <a:pt x="12383" y="9578"/>
                    <a:pt x="11860" y="9777"/>
                    <a:pt x="11418" y="10047"/>
                  </a:cubicBezTo>
                  <a:cubicBezTo>
                    <a:pt x="11286" y="10040"/>
                    <a:pt x="11153" y="10035"/>
                    <a:pt x="11019" y="10035"/>
                  </a:cubicBezTo>
                  <a:cubicBezTo>
                    <a:pt x="8603" y="10035"/>
                    <a:pt x="6578" y="11274"/>
                    <a:pt x="6027" y="12943"/>
                  </a:cubicBezTo>
                  <a:cubicBezTo>
                    <a:pt x="3597" y="13004"/>
                    <a:pt x="1652" y="14487"/>
                    <a:pt x="1652" y="16309"/>
                  </a:cubicBezTo>
                  <a:cubicBezTo>
                    <a:pt x="1653" y="16699"/>
                    <a:pt x="1742" y="17085"/>
                    <a:pt x="1912" y="17436"/>
                  </a:cubicBezTo>
                  <a:cubicBezTo>
                    <a:pt x="827" y="17593"/>
                    <a:pt x="0" y="18307"/>
                    <a:pt x="0" y="19159"/>
                  </a:cubicBezTo>
                  <a:cubicBezTo>
                    <a:pt x="0" y="20124"/>
                    <a:pt x="1062" y="20914"/>
                    <a:pt x="2361" y="20914"/>
                  </a:cubicBezTo>
                  <a:lnTo>
                    <a:pt x="38621" y="20914"/>
                  </a:lnTo>
                  <a:cubicBezTo>
                    <a:pt x="39919" y="20914"/>
                    <a:pt x="40982" y="20124"/>
                    <a:pt x="40982" y="19159"/>
                  </a:cubicBezTo>
                  <a:cubicBezTo>
                    <a:pt x="40982" y="18194"/>
                    <a:pt x="39919" y="17404"/>
                    <a:pt x="38621" y="17404"/>
                  </a:cubicBezTo>
                  <a:lnTo>
                    <a:pt x="38548" y="17404"/>
                  </a:lnTo>
                  <a:cubicBezTo>
                    <a:pt x="38844" y="17029"/>
                    <a:pt x="39016" y="16593"/>
                    <a:pt x="39016" y="16126"/>
                  </a:cubicBezTo>
                  <a:cubicBezTo>
                    <a:pt x="39016" y="15951"/>
                    <a:pt x="38992" y="15778"/>
                    <a:pt x="38946" y="15610"/>
                  </a:cubicBezTo>
                  <a:cubicBezTo>
                    <a:pt x="40044" y="15187"/>
                    <a:pt x="40796" y="14337"/>
                    <a:pt x="40796" y="13354"/>
                  </a:cubicBezTo>
                  <a:cubicBezTo>
                    <a:pt x="40796" y="12063"/>
                    <a:pt x="39497" y="10998"/>
                    <a:pt x="37818" y="10838"/>
                  </a:cubicBezTo>
                  <a:cubicBezTo>
                    <a:pt x="37828" y="10737"/>
                    <a:pt x="37833" y="10636"/>
                    <a:pt x="37833" y="10533"/>
                  </a:cubicBezTo>
                  <a:cubicBezTo>
                    <a:pt x="37833" y="8174"/>
                    <a:pt x="35447" y="6231"/>
                    <a:pt x="32372" y="5962"/>
                  </a:cubicBezTo>
                  <a:cubicBezTo>
                    <a:pt x="32145" y="2640"/>
                    <a:pt x="28450" y="0"/>
                    <a:pt x="239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5">
              <a:extLst>
                <a:ext uri="{FF2B5EF4-FFF2-40B4-BE49-F238E27FC236}">
                  <a16:creationId xmlns:a16="http://schemas.microsoft.com/office/drawing/2014/main" id="{1F905C6E-F557-9713-EE6B-C3427AA7122A}"/>
                </a:ext>
              </a:extLst>
            </p:cNvPr>
            <p:cNvSpPr/>
            <p:nvPr/>
          </p:nvSpPr>
          <p:spPr>
            <a:xfrm>
              <a:off x="5967390" y="3796709"/>
              <a:ext cx="295569" cy="244169"/>
            </a:xfrm>
            <a:custGeom>
              <a:avLst/>
              <a:gdLst/>
              <a:ahLst/>
              <a:cxnLst/>
              <a:rect l="l" t="t" r="r" b="b"/>
              <a:pathLst>
                <a:path w="14008" h="11572" extrusionOk="0">
                  <a:moveTo>
                    <a:pt x="14007" y="1"/>
                  </a:moveTo>
                  <a:lnTo>
                    <a:pt x="4809" y="2615"/>
                  </a:lnTo>
                  <a:lnTo>
                    <a:pt x="0" y="11571"/>
                  </a:lnTo>
                  <a:lnTo>
                    <a:pt x="9448" y="8284"/>
                  </a:lnTo>
                  <a:lnTo>
                    <a:pt x="140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463;p37">
            <a:extLst>
              <a:ext uri="{FF2B5EF4-FFF2-40B4-BE49-F238E27FC236}">
                <a16:creationId xmlns:a16="http://schemas.microsoft.com/office/drawing/2014/main" id="{D35903C9-EA69-009B-575F-087732351DA4}"/>
              </a:ext>
            </a:extLst>
          </p:cNvPr>
          <p:cNvSpPr txBox="1">
            <a:spLocks/>
          </p:cNvSpPr>
          <p:nvPr/>
        </p:nvSpPr>
        <p:spPr>
          <a:xfrm>
            <a:off x="2026671" y="2199900"/>
            <a:ext cx="5090658" cy="74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 dirty="0">
                <a:latin typeface="Fjalla One" panose="02000506040000020004" pitchFamily="2" charset="0"/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1585792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>
          <a:extLst>
            <a:ext uri="{FF2B5EF4-FFF2-40B4-BE49-F238E27FC236}">
              <a16:creationId xmlns:a16="http://schemas.microsoft.com/office/drawing/2014/main" id="{A24962D4-269D-7FAA-09CB-8AB1A294D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E3023948-1F47-1F57-AC8B-4DE3480DA7E8}"/>
              </a:ext>
            </a:extLst>
          </p:cNvPr>
          <p:cNvSpPr/>
          <p:nvPr/>
        </p:nvSpPr>
        <p:spPr>
          <a:xfrm flipH="1">
            <a:off x="3884462" y="4381400"/>
            <a:ext cx="1375071" cy="943872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35">
            <a:extLst>
              <a:ext uri="{FF2B5EF4-FFF2-40B4-BE49-F238E27FC236}">
                <a16:creationId xmlns:a16="http://schemas.microsoft.com/office/drawing/2014/main" id="{E1B487B3-7D8C-0C05-8D27-1C15F4C194D7}"/>
              </a:ext>
            </a:extLst>
          </p:cNvPr>
          <p:cNvSpPr/>
          <p:nvPr/>
        </p:nvSpPr>
        <p:spPr>
          <a:xfrm>
            <a:off x="548800" y="4165979"/>
            <a:ext cx="2820381" cy="1206148"/>
          </a:xfrm>
          <a:custGeom>
            <a:avLst/>
            <a:gdLst/>
            <a:ahLst/>
            <a:cxnLst/>
            <a:rect l="l" t="t" r="r" b="b"/>
            <a:pathLst>
              <a:path w="61881" h="42470" extrusionOk="0">
                <a:moveTo>
                  <a:pt x="36131" y="0"/>
                </a:moveTo>
                <a:cubicBezTo>
                  <a:pt x="29078" y="0"/>
                  <a:pt x="23362" y="5716"/>
                  <a:pt x="23362" y="12768"/>
                </a:cubicBezTo>
                <a:cubicBezTo>
                  <a:pt x="23363" y="13374"/>
                  <a:pt x="23406" y="13979"/>
                  <a:pt x="23492" y="14578"/>
                </a:cubicBezTo>
                <a:cubicBezTo>
                  <a:pt x="21499" y="15346"/>
                  <a:pt x="19991" y="17093"/>
                  <a:pt x="19563" y="19232"/>
                </a:cubicBezTo>
                <a:cubicBezTo>
                  <a:pt x="18712" y="19447"/>
                  <a:pt x="17919" y="19846"/>
                  <a:pt x="17241" y="20403"/>
                </a:cubicBezTo>
                <a:cubicBezTo>
                  <a:pt x="17042" y="20388"/>
                  <a:pt x="16841" y="20378"/>
                  <a:pt x="16638" y="20378"/>
                </a:cubicBezTo>
                <a:cubicBezTo>
                  <a:pt x="12991" y="20378"/>
                  <a:pt x="9933" y="22894"/>
                  <a:pt x="9101" y="26284"/>
                </a:cubicBezTo>
                <a:cubicBezTo>
                  <a:pt x="5430" y="26407"/>
                  <a:pt x="2493" y="29419"/>
                  <a:pt x="2493" y="33119"/>
                </a:cubicBezTo>
                <a:cubicBezTo>
                  <a:pt x="2493" y="33899"/>
                  <a:pt x="2626" y="34673"/>
                  <a:pt x="2887" y="35409"/>
                </a:cubicBezTo>
                <a:cubicBezTo>
                  <a:pt x="1248" y="35727"/>
                  <a:pt x="1" y="37177"/>
                  <a:pt x="1" y="38906"/>
                </a:cubicBezTo>
                <a:cubicBezTo>
                  <a:pt x="1" y="40867"/>
                  <a:pt x="1604" y="42470"/>
                  <a:pt x="3564" y="42470"/>
                </a:cubicBezTo>
                <a:lnTo>
                  <a:pt x="58316" y="42470"/>
                </a:lnTo>
                <a:cubicBezTo>
                  <a:pt x="60276" y="42470"/>
                  <a:pt x="61881" y="40867"/>
                  <a:pt x="61881" y="38906"/>
                </a:cubicBezTo>
                <a:cubicBezTo>
                  <a:pt x="61881" y="36946"/>
                  <a:pt x="60276" y="35342"/>
                  <a:pt x="58316" y="35342"/>
                </a:cubicBezTo>
                <a:lnTo>
                  <a:pt x="58207" y="35342"/>
                </a:lnTo>
                <a:cubicBezTo>
                  <a:pt x="58670" y="34554"/>
                  <a:pt x="58914" y="33659"/>
                  <a:pt x="58914" y="32747"/>
                </a:cubicBezTo>
                <a:cubicBezTo>
                  <a:pt x="58914" y="32395"/>
                  <a:pt x="58877" y="32044"/>
                  <a:pt x="58807" y="31700"/>
                </a:cubicBezTo>
                <a:cubicBezTo>
                  <a:pt x="60465" y="30842"/>
                  <a:pt x="61601" y="29116"/>
                  <a:pt x="61601" y="27120"/>
                </a:cubicBezTo>
                <a:cubicBezTo>
                  <a:pt x="61601" y="24496"/>
                  <a:pt x="59641" y="22335"/>
                  <a:pt x="57105" y="22011"/>
                </a:cubicBezTo>
                <a:cubicBezTo>
                  <a:pt x="57119" y="21806"/>
                  <a:pt x="57128" y="21599"/>
                  <a:pt x="57128" y="21390"/>
                </a:cubicBezTo>
                <a:cubicBezTo>
                  <a:pt x="57128" y="16600"/>
                  <a:pt x="53525" y="12653"/>
                  <a:pt x="48882" y="12107"/>
                </a:cubicBezTo>
                <a:cubicBezTo>
                  <a:pt x="48538" y="5362"/>
                  <a:pt x="42960" y="0"/>
                  <a:pt x="3613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5" name="Google Shape;375;p35">
            <a:extLst>
              <a:ext uri="{FF2B5EF4-FFF2-40B4-BE49-F238E27FC236}">
                <a16:creationId xmlns:a16="http://schemas.microsoft.com/office/drawing/2014/main" id="{440930A3-2BB8-2446-43EF-D31F10455EAA}"/>
              </a:ext>
            </a:extLst>
          </p:cNvPr>
          <p:cNvGrpSpPr/>
          <p:nvPr/>
        </p:nvGrpSpPr>
        <p:grpSpPr>
          <a:xfrm>
            <a:off x="-194366" y="3820840"/>
            <a:ext cx="4633197" cy="2788150"/>
            <a:chOff x="4318277" y="3433093"/>
            <a:chExt cx="2144899" cy="1290750"/>
          </a:xfrm>
        </p:grpSpPr>
        <p:sp>
          <p:nvSpPr>
            <p:cNvPr id="376" name="Google Shape;376;p35">
              <a:extLst>
                <a:ext uri="{FF2B5EF4-FFF2-40B4-BE49-F238E27FC236}">
                  <a16:creationId xmlns:a16="http://schemas.microsoft.com/office/drawing/2014/main" id="{1914E6B6-9110-EFC0-0906-BE1895EDBF27}"/>
                </a:ext>
              </a:extLst>
            </p:cNvPr>
            <p:cNvSpPr/>
            <p:nvPr/>
          </p:nvSpPr>
          <p:spPr>
            <a:xfrm>
              <a:off x="5598457" y="3588536"/>
              <a:ext cx="864720" cy="593522"/>
            </a:xfrm>
            <a:custGeom>
              <a:avLst/>
              <a:gdLst/>
              <a:ahLst/>
              <a:cxnLst/>
              <a:rect l="l" t="t" r="r" b="b"/>
              <a:pathLst>
                <a:path w="40982" h="28129" extrusionOk="0">
                  <a:moveTo>
                    <a:pt x="23928" y="1"/>
                  </a:moveTo>
                  <a:cubicBezTo>
                    <a:pt x="19259" y="1"/>
                    <a:pt x="15472" y="3787"/>
                    <a:pt x="15472" y="8457"/>
                  </a:cubicBezTo>
                  <a:cubicBezTo>
                    <a:pt x="15473" y="8859"/>
                    <a:pt x="15502" y="9259"/>
                    <a:pt x="15559" y="9656"/>
                  </a:cubicBezTo>
                  <a:cubicBezTo>
                    <a:pt x="14238" y="10165"/>
                    <a:pt x="13240" y="11322"/>
                    <a:pt x="12956" y="12739"/>
                  </a:cubicBezTo>
                  <a:cubicBezTo>
                    <a:pt x="12393" y="12880"/>
                    <a:pt x="11868" y="13145"/>
                    <a:pt x="11419" y="13514"/>
                  </a:cubicBezTo>
                  <a:cubicBezTo>
                    <a:pt x="11287" y="13503"/>
                    <a:pt x="11154" y="13496"/>
                    <a:pt x="11020" y="13496"/>
                  </a:cubicBezTo>
                  <a:cubicBezTo>
                    <a:pt x="8604" y="13496"/>
                    <a:pt x="6579" y="15163"/>
                    <a:pt x="6028" y="17409"/>
                  </a:cubicBezTo>
                  <a:cubicBezTo>
                    <a:pt x="3598" y="17490"/>
                    <a:pt x="1652" y="19485"/>
                    <a:pt x="1652" y="21935"/>
                  </a:cubicBezTo>
                  <a:cubicBezTo>
                    <a:pt x="1652" y="22452"/>
                    <a:pt x="1740" y="22965"/>
                    <a:pt x="1913" y="23451"/>
                  </a:cubicBezTo>
                  <a:cubicBezTo>
                    <a:pt x="827" y="23663"/>
                    <a:pt x="1" y="24623"/>
                    <a:pt x="0" y="25769"/>
                  </a:cubicBezTo>
                  <a:cubicBezTo>
                    <a:pt x="0" y="27067"/>
                    <a:pt x="1063" y="28129"/>
                    <a:pt x="2361" y="28129"/>
                  </a:cubicBezTo>
                  <a:lnTo>
                    <a:pt x="38622" y="28129"/>
                  </a:lnTo>
                  <a:cubicBezTo>
                    <a:pt x="39920" y="28129"/>
                    <a:pt x="40982" y="27067"/>
                    <a:pt x="40982" y="25769"/>
                  </a:cubicBezTo>
                  <a:cubicBezTo>
                    <a:pt x="40982" y="24469"/>
                    <a:pt x="39920" y="23407"/>
                    <a:pt x="38622" y="23407"/>
                  </a:cubicBezTo>
                  <a:lnTo>
                    <a:pt x="38549" y="23407"/>
                  </a:lnTo>
                  <a:cubicBezTo>
                    <a:pt x="38856" y="22886"/>
                    <a:pt x="39017" y="22293"/>
                    <a:pt x="39017" y="21689"/>
                  </a:cubicBezTo>
                  <a:cubicBezTo>
                    <a:pt x="39017" y="21456"/>
                    <a:pt x="38993" y="21223"/>
                    <a:pt x="38947" y="20996"/>
                  </a:cubicBezTo>
                  <a:cubicBezTo>
                    <a:pt x="40045" y="20427"/>
                    <a:pt x="40797" y="19284"/>
                    <a:pt x="40797" y="17962"/>
                  </a:cubicBezTo>
                  <a:cubicBezTo>
                    <a:pt x="40797" y="16224"/>
                    <a:pt x="39498" y="14793"/>
                    <a:pt x="37819" y="14578"/>
                  </a:cubicBezTo>
                  <a:cubicBezTo>
                    <a:pt x="37829" y="14442"/>
                    <a:pt x="37834" y="14306"/>
                    <a:pt x="37834" y="14167"/>
                  </a:cubicBezTo>
                  <a:cubicBezTo>
                    <a:pt x="37834" y="10995"/>
                    <a:pt x="35448" y="8381"/>
                    <a:pt x="32373" y="8020"/>
                  </a:cubicBezTo>
                  <a:cubicBezTo>
                    <a:pt x="32146" y="3552"/>
                    <a:pt x="28452" y="1"/>
                    <a:pt x="239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5">
              <a:extLst>
                <a:ext uri="{FF2B5EF4-FFF2-40B4-BE49-F238E27FC236}">
                  <a16:creationId xmlns:a16="http://schemas.microsoft.com/office/drawing/2014/main" id="{D493C4C5-8EED-47CC-5660-6C571EBDD838}"/>
                </a:ext>
              </a:extLst>
            </p:cNvPr>
            <p:cNvSpPr/>
            <p:nvPr/>
          </p:nvSpPr>
          <p:spPr>
            <a:xfrm>
              <a:off x="5579213" y="4130342"/>
              <a:ext cx="864741" cy="593501"/>
            </a:xfrm>
            <a:custGeom>
              <a:avLst/>
              <a:gdLst/>
              <a:ahLst/>
              <a:cxnLst/>
              <a:rect l="l" t="t" r="r" b="b"/>
              <a:pathLst>
                <a:path w="40983" h="28128" extrusionOk="0">
                  <a:moveTo>
                    <a:pt x="2362" y="0"/>
                  </a:moveTo>
                  <a:cubicBezTo>
                    <a:pt x="1064" y="0"/>
                    <a:pt x="1" y="1062"/>
                    <a:pt x="1" y="2360"/>
                  </a:cubicBezTo>
                  <a:cubicBezTo>
                    <a:pt x="1" y="3660"/>
                    <a:pt x="1064" y="4722"/>
                    <a:pt x="2362" y="4722"/>
                  </a:cubicBezTo>
                  <a:lnTo>
                    <a:pt x="2433" y="4722"/>
                  </a:lnTo>
                  <a:cubicBezTo>
                    <a:pt x="2007" y="5449"/>
                    <a:pt x="1866" y="6308"/>
                    <a:pt x="2037" y="7133"/>
                  </a:cubicBezTo>
                  <a:cubicBezTo>
                    <a:pt x="938" y="7701"/>
                    <a:pt x="186" y="8845"/>
                    <a:pt x="186" y="10167"/>
                  </a:cubicBezTo>
                  <a:cubicBezTo>
                    <a:pt x="186" y="11905"/>
                    <a:pt x="1484" y="13336"/>
                    <a:pt x="3163" y="13551"/>
                  </a:cubicBezTo>
                  <a:cubicBezTo>
                    <a:pt x="3155" y="13687"/>
                    <a:pt x="3148" y="13823"/>
                    <a:pt x="3148" y="13962"/>
                  </a:cubicBezTo>
                  <a:cubicBezTo>
                    <a:pt x="3148" y="17134"/>
                    <a:pt x="5535" y="19747"/>
                    <a:pt x="8610" y="20109"/>
                  </a:cubicBezTo>
                  <a:cubicBezTo>
                    <a:pt x="8838" y="24576"/>
                    <a:pt x="12531" y="28127"/>
                    <a:pt x="17054" y="28127"/>
                  </a:cubicBezTo>
                  <a:cubicBezTo>
                    <a:pt x="21725" y="28127"/>
                    <a:pt x="25510" y="24342"/>
                    <a:pt x="25510" y="19671"/>
                  </a:cubicBezTo>
                  <a:cubicBezTo>
                    <a:pt x="25510" y="19270"/>
                    <a:pt x="25482" y="18869"/>
                    <a:pt x="25424" y="18473"/>
                  </a:cubicBezTo>
                  <a:cubicBezTo>
                    <a:pt x="26744" y="17964"/>
                    <a:pt x="27744" y="16807"/>
                    <a:pt x="28026" y="15390"/>
                  </a:cubicBezTo>
                  <a:cubicBezTo>
                    <a:pt x="28589" y="15249"/>
                    <a:pt x="29115" y="14984"/>
                    <a:pt x="29563" y="14615"/>
                  </a:cubicBezTo>
                  <a:cubicBezTo>
                    <a:pt x="29695" y="14625"/>
                    <a:pt x="29828" y="14632"/>
                    <a:pt x="29963" y="14632"/>
                  </a:cubicBezTo>
                  <a:cubicBezTo>
                    <a:pt x="32378" y="14632"/>
                    <a:pt x="34404" y="12966"/>
                    <a:pt x="34954" y="10720"/>
                  </a:cubicBezTo>
                  <a:cubicBezTo>
                    <a:pt x="37386" y="10639"/>
                    <a:pt x="39331" y="8644"/>
                    <a:pt x="39331" y="6193"/>
                  </a:cubicBezTo>
                  <a:cubicBezTo>
                    <a:pt x="39332" y="5677"/>
                    <a:pt x="39243" y="5164"/>
                    <a:pt x="39070" y="4678"/>
                  </a:cubicBezTo>
                  <a:cubicBezTo>
                    <a:pt x="40155" y="4466"/>
                    <a:pt x="40982" y="3506"/>
                    <a:pt x="40982" y="2360"/>
                  </a:cubicBezTo>
                  <a:cubicBezTo>
                    <a:pt x="40982" y="1062"/>
                    <a:pt x="39919" y="0"/>
                    <a:pt x="38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5">
              <a:extLst>
                <a:ext uri="{FF2B5EF4-FFF2-40B4-BE49-F238E27FC236}">
                  <a16:creationId xmlns:a16="http://schemas.microsoft.com/office/drawing/2014/main" id="{AB6A4240-E18B-941F-42AB-3E822D2A5378}"/>
                </a:ext>
              </a:extLst>
            </p:cNvPr>
            <p:cNvSpPr/>
            <p:nvPr/>
          </p:nvSpPr>
          <p:spPr>
            <a:xfrm>
              <a:off x="5187197" y="4087467"/>
              <a:ext cx="864741" cy="593522"/>
            </a:xfrm>
            <a:custGeom>
              <a:avLst/>
              <a:gdLst/>
              <a:ahLst/>
              <a:cxnLst/>
              <a:rect l="l" t="t" r="r" b="b"/>
              <a:pathLst>
                <a:path w="40983" h="28129" extrusionOk="0">
                  <a:moveTo>
                    <a:pt x="2361" y="1"/>
                  </a:moveTo>
                  <a:cubicBezTo>
                    <a:pt x="1063" y="1"/>
                    <a:pt x="1" y="1064"/>
                    <a:pt x="1" y="2362"/>
                  </a:cubicBezTo>
                  <a:cubicBezTo>
                    <a:pt x="1" y="3661"/>
                    <a:pt x="1063" y="4723"/>
                    <a:pt x="2361" y="4723"/>
                  </a:cubicBezTo>
                  <a:lnTo>
                    <a:pt x="2433" y="4723"/>
                  </a:lnTo>
                  <a:cubicBezTo>
                    <a:pt x="2127" y="5244"/>
                    <a:pt x="1965" y="5838"/>
                    <a:pt x="1965" y="6442"/>
                  </a:cubicBezTo>
                  <a:cubicBezTo>
                    <a:pt x="1965" y="6674"/>
                    <a:pt x="1989" y="6906"/>
                    <a:pt x="2037" y="7135"/>
                  </a:cubicBezTo>
                  <a:cubicBezTo>
                    <a:pt x="937" y="7702"/>
                    <a:pt x="185" y="8847"/>
                    <a:pt x="185" y="10168"/>
                  </a:cubicBezTo>
                  <a:cubicBezTo>
                    <a:pt x="185" y="11906"/>
                    <a:pt x="1484" y="13337"/>
                    <a:pt x="3163" y="13552"/>
                  </a:cubicBezTo>
                  <a:cubicBezTo>
                    <a:pt x="3155" y="13689"/>
                    <a:pt x="3148" y="13825"/>
                    <a:pt x="3148" y="13963"/>
                  </a:cubicBezTo>
                  <a:cubicBezTo>
                    <a:pt x="3148" y="17135"/>
                    <a:pt x="5534" y="19748"/>
                    <a:pt x="8609" y="20111"/>
                  </a:cubicBezTo>
                  <a:cubicBezTo>
                    <a:pt x="8837" y="24577"/>
                    <a:pt x="12531" y="28128"/>
                    <a:pt x="17054" y="28128"/>
                  </a:cubicBezTo>
                  <a:cubicBezTo>
                    <a:pt x="21724" y="28128"/>
                    <a:pt x="25510" y="24343"/>
                    <a:pt x="25510" y="19673"/>
                  </a:cubicBezTo>
                  <a:cubicBezTo>
                    <a:pt x="25509" y="19272"/>
                    <a:pt x="25480" y="18871"/>
                    <a:pt x="25423" y="18474"/>
                  </a:cubicBezTo>
                  <a:cubicBezTo>
                    <a:pt x="26744" y="17966"/>
                    <a:pt x="27743" y="16808"/>
                    <a:pt x="28026" y="15392"/>
                  </a:cubicBezTo>
                  <a:cubicBezTo>
                    <a:pt x="28589" y="15250"/>
                    <a:pt x="29114" y="14985"/>
                    <a:pt x="29563" y="14617"/>
                  </a:cubicBezTo>
                  <a:cubicBezTo>
                    <a:pt x="29695" y="14626"/>
                    <a:pt x="29828" y="14633"/>
                    <a:pt x="29962" y="14633"/>
                  </a:cubicBezTo>
                  <a:cubicBezTo>
                    <a:pt x="32378" y="14633"/>
                    <a:pt x="34403" y="12967"/>
                    <a:pt x="34954" y="10721"/>
                  </a:cubicBezTo>
                  <a:cubicBezTo>
                    <a:pt x="37385" y="10640"/>
                    <a:pt x="39331" y="8646"/>
                    <a:pt x="39331" y="6195"/>
                  </a:cubicBezTo>
                  <a:cubicBezTo>
                    <a:pt x="39331" y="5678"/>
                    <a:pt x="39242" y="5166"/>
                    <a:pt x="39069" y="4679"/>
                  </a:cubicBezTo>
                  <a:cubicBezTo>
                    <a:pt x="40155" y="4467"/>
                    <a:pt x="40981" y="3507"/>
                    <a:pt x="40982" y="2362"/>
                  </a:cubicBezTo>
                  <a:cubicBezTo>
                    <a:pt x="40982" y="1063"/>
                    <a:pt x="39919" y="1"/>
                    <a:pt x="38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5">
              <a:extLst>
                <a:ext uri="{FF2B5EF4-FFF2-40B4-BE49-F238E27FC236}">
                  <a16:creationId xmlns:a16="http://schemas.microsoft.com/office/drawing/2014/main" id="{E79E3B26-F101-DC26-7979-2EAF154A614A}"/>
                </a:ext>
              </a:extLst>
            </p:cNvPr>
            <p:cNvSpPr/>
            <p:nvPr/>
          </p:nvSpPr>
          <p:spPr>
            <a:xfrm>
              <a:off x="4416203" y="4161359"/>
              <a:ext cx="597257" cy="409931"/>
            </a:xfrm>
            <a:custGeom>
              <a:avLst/>
              <a:gdLst/>
              <a:ahLst/>
              <a:cxnLst/>
              <a:rect l="l" t="t" r="r" b="b"/>
              <a:pathLst>
                <a:path w="28306" h="19428" extrusionOk="0">
                  <a:moveTo>
                    <a:pt x="1631" y="1"/>
                  </a:moveTo>
                  <a:cubicBezTo>
                    <a:pt x="735" y="1"/>
                    <a:pt x="1" y="735"/>
                    <a:pt x="1" y="1631"/>
                  </a:cubicBezTo>
                  <a:cubicBezTo>
                    <a:pt x="1" y="2528"/>
                    <a:pt x="735" y="3261"/>
                    <a:pt x="1631" y="3261"/>
                  </a:cubicBezTo>
                  <a:lnTo>
                    <a:pt x="1680" y="3261"/>
                  </a:lnTo>
                  <a:cubicBezTo>
                    <a:pt x="1469" y="3622"/>
                    <a:pt x="1357" y="4031"/>
                    <a:pt x="1357" y="4449"/>
                  </a:cubicBezTo>
                  <a:cubicBezTo>
                    <a:pt x="1357" y="4609"/>
                    <a:pt x="1374" y="4769"/>
                    <a:pt x="1407" y="4927"/>
                  </a:cubicBezTo>
                  <a:cubicBezTo>
                    <a:pt x="621" y="5332"/>
                    <a:pt x="128" y="6140"/>
                    <a:pt x="128" y="7023"/>
                  </a:cubicBezTo>
                  <a:cubicBezTo>
                    <a:pt x="128" y="8222"/>
                    <a:pt x="1026" y="9210"/>
                    <a:pt x="2185" y="9360"/>
                  </a:cubicBezTo>
                  <a:cubicBezTo>
                    <a:pt x="2179" y="9453"/>
                    <a:pt x="2174" y="9547"/>
                    <a:pt x="2174" y="9643"/>
                  </a:cubicBezTo>
                  <a:cubicBezTo>
                    <a:pt x="2174" y="11834"/>
                    <a:pt x="3823" y="13639"/>
                    <a:pt x="5947" y="13890"/>
                  </a:cubicBezTo>
                  <a:cubicBezTo>
                    <a:pt x="6104" y="16974"/>
                    <a:pt x="8655" y="19428"/>
                    <a:pt x="11779" y="19428"/>
                  </a:cubicBezTo>
                  <a:cubicBezTo>
                    <a:pt x="15004" y="19428"/>
                    <a:pt x="17619" y="16813"/>
                    <a:pt x="17619" y="13587"/>
                  </a:cubicBezTo>
                  <a:cubicBezTo>
                    <a:pt x="17619" y="13310"/>
                    <a:pt x="17599" y="13033"/>
                    <a:pt x="17560" y="12758"/>
                  </a:cubicBezTo>
                  <a:cubicBezTo>
                    <a:pt x="18483" y="12403"/>
                    <a:pt x="19161" y="11600"/>
                    <a:pt x="19357" y="10630"/>
                  </a:cubicBezTo>
                  <a:cubicBezTo>
                    <a:pt x="19746" y="10532"/>
                    <a:pt x="20109" y="10349"/>
                    <a:pt x="20419" y="10094"/>
                  </a:cubicBezTo>
                  <a:cubicBezTo>
                    <a:pt x="20511" y="10102"/>
                    <a:pt x="20602" y="10106"/>
                    <a:pt x="20695" y="10106"/>
                  </a:cubicBezTo>
                  <a:cubicBezTo>
                    <a:pt x="22363" y="10106"/>
                    <a:pt x="23762" y="8955"/>
                    <a:pt x="24142" y="7404"/>
                  </a:cubicBezTo>
                  <a:cubicBezTo>
                    <a:pt x="25821" y="7348"/>
                    <a:pt x="27165" y="5971"/>
                    <a:pt x="27165" y="4278"/>
                  </a:cubicBezTo>
                  <a:cubicBezTo>
                    <a:pt x="27165" y="3921"/>
                    <a:pt x="27104" y="3567"/>
                    <a:pt x="26985" y="3231"/>
                  </a:cubicBezTo>
                  <a:cubicBezTo>
                    <a:pt x="27734" y="3085"/>
                    <a:pt x="28305" y="2421"/>
                    <a:pt x="28305" y="1631"/>
                  </a:cubicBezTo>
                  <a:cubicBezTo>
                    <a:pt x="28305" y="735"/>
                    <a:pt x="27572" y="1"/>
                    <a:pt x="266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5">
              <a:extLst>
                <a:ext uri="{FF2B5EF4-FFF2-40B4-BE49-F238E27FC236}">
                  <a16:creationId xmlns:a16="http://schemas.microsoft.com/office/drawing/2014/main" id="{BB1C8638-400E-6AE1-1B64-0D064DB38DE2}"/>
                </a:ext>
              </a:extLst>
            </p:cNvPr>
            <p:cNvSpPr/>
            <p:nvPr/>
          </p:nvSpPr>
          <p:spPr>
            <a:xfrm>
              <a:off x="4318277" y="3635885"/>
              <a:ext cx="864699" cy="593522"/>
            </a:xfrm>
            <a:custGeom>
              <a:avLst/>
              <a:gdLst/>
              <a:ahLst/>
              <a:cxnLst/>
              <a:rect l="l" t="t" r="r" b="b"/>
              <a:pathLst>
                <a:path w="40981" h="28129" extrusionOk="0">
                  <a:moveTo>
                    <a:pt x="17054" y="0"/>
                  </a:moveTo>
                  <a:cubicBezTo>
                    <a:pt x="12530" y="0"/>
                    <a:pt x="8836" y="3552"/>
                    <a:pt x="8609" y="8019"/>
                  </a:cubicBezTo>
                  <a:cubicBezTo>
                    <a:pt x="5534" y="8381"/>
                    <a:pt x="3147" y="10994"/>
                    <a:pt x="3147" y="14167"/>
                  </a:cubicBezTo>
                  <a:cubicBezTo>
                    <a:pt x="3147" y="14305"/>
                    <a:pt x="3154" y="14442"/>
                    <a:pt x="3163" y="14578"/>
                  </a:cubicBezTo>
                  <a:cubicBezTo>
                    <a:pt x="1484" y="14793"/>
                    <a:pt x="184" y="16224"/>
                    <a:pt x="184" y="17961"/>
                  </a:cubicBezTo>
                  <a:cubicBezTo>
                    <a:pt x="184" y="19283"/>
                    <a:pt x="937" y="20427"/>
                    <a:pt x="2035" y="20995"/>
                  </a:cubicBezTo>
                  <a:cubicBezTo>
                    <a:pt x="1989" y="21223"/>
                    <a:pt x="1965" y="21456"/>
                    <a:pt x="1965" y="21688"/>
                  </a:cubicBezTo>
                  <a:cubicBezTo>
                    <a:pt x="1965" y="22292"/>
                    <a:pt x="2126" y="22885"/>
                    <a:pt x="2431" y="23407"/>
                  </a:cubicBezTo>
                  <a:lnTo>
                    <a:pt x="2361" y="23407"/>
                  </a:lnTo>
                  <a:cubicBezTo>
                    <a:pt x="1062" y="23407"/>
                    <a:pt x="0" y="24469"/>
                    <a:pt x="0" y="25767"/>
                  </a:cubicBezTo>
                  <a:cubicBezTo>
                    <a:pt x="0" y="27065"/>
                    <a:pt x="1062" y="28128"/>
                    <a:pt x="2361" y="28128"/>
                  </a:cubicBezTo>
                  <a:lnTo>
                    <a:pt x="38621" y="28128"/>
                  </a:lnTo>
                  <a:cubicBezTo>
                    <a:pt x="39919" y="28128"/>
                    <a:pt x="40981" y="27066"/>
                    <a:pt x="40981" y="25767"/>
                  </a:cubicBezTo>
                  <a:cubicBezTo>
                    <a:pt x="40981" y="24623"/>
                    <a:pt x="40155" y="23663"/>
                    <a:pt x="39069" y="23451"/>
                  </a:cubicBezTo>
                  <a:cubicBezTo>
                    <a:pt x="39242" y="22964"/>
                    <a:pt x="39330" y="22452"/>
                    <a:pt x="39330" y="21934"/>
                  </a:cubicBezTo>
                  <a:cubicBezTo>
                    <a:pt x="39330" y="19484"/>
                    <a:pt x="37384" y="17490"/>
                    <a:pt x="34954" y="17409"/>
                  </a:cubicBezTo>
                  <a:cubicBezTo>
                    <a:pt x="34403" y="15163"/>
                    <a:pt x="32378" y="13496"/>
                    <a:pt x="29962" y="13496"/>
                  </a:cubicBezTo>
                  <a:cubicBezTo>
                    <a:pt x="29828" y="13496"/>
                    <a:pt x="29695" y="13503"/>
                    <a:pt x="29563" y="13514"/>
                  </a:cubicBezTo>
                  <a:cubicBezTo>
                    <a:pt x="29114" y="13145"/>
                    <a:pt x="28589" y="12880"/>
                    <a:pt x="28025" y="12738"/>
                  </a:cubicBezTo>
                  <a:cubicBezTo>
                    <a:pt x="27742" y="11322"/>
                    <a:pt x="26744" y="10164"/>
                    <a:pt x="25423" y="9656"/>
                  </a:cubicBezTo>
                  <a:cubicBezTo>
                    <a:pt x="25480" y="9258"/>
                    <a:pt x="25508" y="8858"/>
                    <a:pt x="25510" y="8456"/>
                  </a:cubicBezTo>
                  <a:cubicBezTo>
                    <a:pt x="25510" y="3787"/>
                    <a:pt x="21723" y="0"/>
                    <a:pt x="170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5">
              <a:extLst>
                <a:ext uri="{FF2B5EF4-FFF2-40B4-BE49-F238E27FC236}">
                  <a16:creationId xmlns:a16="http://schemas.microsoft.com/office/drawing/2014/main" id="{023FE21E-7BAF-A3DB-C9E7-9060AC5AB155}"/>
                </a:ext>
              </a:extLst>
            </p:cNvPr>
            <p:cNvSpPr/>
            <p:nvPr/>
          </p:nvSpPr>
          <p:spPr>
            <a:xfrm>
              <a:off x="5789686" y="3971501"/>
              <a:ext cx="377057" cy="69377"/>
            </a:xfrm>
            <a:custGeom>
              <a:avLst/>
              <a:gdLst/>
              <a:ahLst/>
              <a:cxnLst/>
              <a:rect l="l" t="t" r="r" b="b"/>
              <a:pathLst>
                <a:path w="17870" h="3288" extrusionOk="0">
                  <a:moveTo>
                    <a:pt x="9569" y="0"/>
                  </a:moveTo>
                  <a:lnTo>
                    <a:pt x="0" y="3287"/>
                  </a:lnTo>
                  <a:lnTo>
                    <a:pt x="8422" y="3287"/>
                  </a:lnTo>
                  <a:lnTo>
                    <a:pt x="178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5">
              <a:extLst>
                <a:ext uri="{FF2B5EF4-FFF2-40B4-BE49-F238E27FC236}">
                  <a16:creationId xmlns:a16="http://schemas.microsoft.com/office/drawing/2014/main" id="{2756C274-DFE6-FF50-C793-4EEA4482748A}"/>
                </a:ext>
              </a:extLst>
            </p:cNvPr>
            <p:cNvSpPr/>
            <p:nvPr/>
          </p:nvSpPr>
          <p:spPr>
            <a:xfrm>
              <a:off x="4741881" y="3672282"/>
              <a:ext cx="106471" cy="89337"/>
            </a:xfrm>
            <a:custGeom>
              <a:avLst/>
              <a:gdLst/>
              <a:ahLst/>
              <a:cxnLst/>
              <a:rect l="l" t="t" r="r" b="b"/>
              <a:pathLst>
                <a:path w="5046" h="4234" extrusionOk="0">
                  <a:moveTo>
                    <a:pt x="1294" y="0"/>
                  </a:moveTo>
                  <a:cubicBezTo>
                    <a:pt x="999" y="0"/>
                    <a:pt x="683" y="99"/>
                    <a:pt x="480" y="444"/>
                  </a:cubicBezTo>
                  <a:cubicBezTo>
                    <a:pt x="1" y="1255"/>
                    <a:pt x="2329" y="3954"/>
                    <a:pt x="2329" y="3954"/>
                  </a:cubicBezTo>
                  <a:cubicBezTo>
                    <a:pt x="2329" y="3954"/>
                    <a:pt x="3123" y="4234"/>
                    <a:pt x="3758" y="4234"/>
                  </a:cubicBezTo>
                  <a:cubicBezTo>
                    <a:pt x="4515" y="4234"/>
                    <a:pt x="5046" y="3837"/>
                    <a:pt x="3737" y="2098"/>
                  </a:cubicBezTo>
                  <a:lnTo>
                    <a:pt x="2053" y="181"/>
                  </a:lnTo>
                  <a:cubicBezTo>
                    <a:pt x="2053" y="181"/>
                    <a:pt x="1692" y="0"/>
                    <a:pt x="1294" y="0"/>
                  </a:cubicBezTo>
                  <a:close/>
                </a:path>
              </a:pathLst>
            </a:custGeom>
            <a:solidFill>
              <a:srgbClr val="F0AD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5">
              <a:extLst>
                <a:ext uri="{FF2B5EF4-FFF2-40B4-BE49-F238E27FC236}">
                  <a16:creationId xmlns:a16="http://schemas.microsoft.com/office/drawing/2014/main" id="{28278F97-4AF0-E835-AF34-EF985F4963BA}"/>
                </a:ext>
              </a:extLst>
            </p:cNvPr>
            <p:cNvSpPr/>
            <p:nvPr/>
          </p:nvSpPr>
          <p:spPr>
            <a:xfrm>
              <a:off x="4604858" y="3615059"/>
              <a:ext cx="192010" cy="144873"/>
            </a:xfrm>
            <a:custGeom>
              <a:avLst/>
              <a:gdLst/>
              <a:ahLst/>
              <a:cxnLst/>
              <a:rect l="l" t="t" r="r" b="b"/>
              <a:pathLst>
                <a:path w="9100" h="6866" extrusionOk="0">
                  <a:moveTo>
                    <a:pt x="6777" y="0"/>
                  </a:moveTo>
                  <a:cubicBezTo>
                    <a:pt x="6740" y="0"/>
                    <a:pt x="6708" y="11"/>
                    <a:pt x="6682" y="32"/>
                  </a:cubicBezTo>
                  <a:cubicBezTo>
                    <a:pt x="6265" y="377"/>
                    <a:pt x="5636" y="947"/>
                    <a:pt x="3434" y="2519"/>
                  </a:cubicBezTo>
                  <a:cubicBezTo>
                    <a:pt x="1231" y="4091"/>
                    <a:pt x="0" y="5810"/>
                    <a:pt x="0" y="5810"/>
                  </a:cubicBezTo>
                  <a:cubicBezTo>
                    <a:pt x="0" y="5810"/>
                    <a:pt x="555" y="6601"/>
                    <a:pt x="1246" y="6831"/>
                  </a:cubicBezTo>
                  <a:cubicBezTo>
                    <a:pt x="1316" y="6854"/>
                    <a:pt x="1386" y="6865"/>
                    <a:pt x="1457" y="6865"/>
                  </a:cubicBezTo>
                  <a:cubicBezTo>
                    <a:pt x="2088" y="6865"/>
                    <a:pt x="2806" y="6003"/>
                    <a:pt x="4355" y="5265"/>
                  </a:cubicBezTo>
                  <a:cubicBezTo>
                    <a:pt x="5290" y="4819"/>
                    <a:pt x="6062" y="4717"/>
                    <a:pt x="6573" y="4717"/>
                  </a:cubicBezTo>
                  <a:cubicBezTo>
                    <a:pt x="7003" y="4717"/>
                    <a:pt x="7247" y="4789"/>
                    <a:pt x="7247" y="4789"/>
                  </a:cubicBezTo>
                  <a:cubicBezTo>
                    <a:pt x="7697" y="3817"/>
                    <a:pt x="8808" y="2988"/>
                    <a:pt x="8808" y="2988"/>
                  </a:cubicBezTo>
                  <a:cubicBezTo>
                    <a:pt x="9100" y="2287"/>
                    <a:pt x="7341" y="0"/>
                    <a:pt x="67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5">
              <a:extLst>
                <a:ext uri="{FF2B5EF4-FFF2-40B4-BE49-F238E27FC236}">
                  <a16:creationId xmlns:a16="http://schemas.microsoft.com/office/drawing/2014/main" id="{F1B72795-8E39-F947-CC02-F55DC7CB618A}"/>
                </a:ext>
              </a:extLst>
            </p:cNvPr>
            <p:cNvSpPr/>
            <p:nvPr/>
          </p:nvSpPr>
          <p:spPr>
            <a:xfrm>
              <a:off x="4628025" y="3854776"/>
              <a:ext cx="154157" cy="68533"/>
            </a:xfrm>
            <a:custGeom>
              <a:avLst/>
              <a:gdLst/>
              <a:ahLst/>
              <a:cxnLst/>
              <a:rect l="l" t="t" r="r" b="b"/>
              <a:pathLst>
                <a:path w="7306" h="3248" extrusionOk="0">
                  <a:moveTo>
                    <a:pt x="1351" y="1"/>
                  </a:moveTo>
                  <a:cubicBezTo>
                    <a:pt x="1351" y="1"/>
                    <a:pt x="126" y="5"/>
                    <a:pt x="63" y="945"/>
                  </a:cubicBezTo>
                  <a:cubicBezTo>
                    <a:pt x="0" y="1884"/>
                    <a:pt x="3294" y="3247"/>
                    <a:pt x="3294" y="3247"/>
                  </a:cubicBezTo>
                  <a:cubicBezTo>
                    <a:pt x="3294" y="3247"/>
                    <a:pt x="7305" y="2730"/>
                    <a:pt x="3717" y="956"/>
                  </a:cubicBezTo>
                  <a:lnTo>
                    <a:pt x="1351" y="1"/>
                  </a:lnTo>
                  <a:close/>
                </a:path>
              </a:pathLst>
            </a:custGeom>
            <a:solidFill>
              <a:srgbClr val="F0AD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5">
              <a:extLst>
                <a:ext uri="{FF2B5EF4-FFF2-40B4-BE49-F238E27FC236}">
                  <a16:creationId xmlns:a16="http://schemas.microsoft.com/office/drawing/2014/main" id="{F3FAFCD5-73CC-6727-D287-9918EEC05E7B}"/>
                </a:ext>
              </a:extLst>
            </p:cNvPr>
            <p:cNvSpPr/>
            <p:nvPr/>
          </p:nvSpPr>
          <p:spPr>
            <a:xfrm>
              <a:off x="4523116" y="3816374"/>
              <a:ext cx="139218" cy="182283"/>
            </a:xfrm>
            <a:custGeom>
              <a:avLst/>
              <a:gdLst/>
              <a:ahLst/>
              <a:cxnLst/>
              <a:rect l="l" t="t" r="r" b="b"/>
              <a:pathLst>
                <a:path w="6598" h="8639" extrusionOk="0">
                  <a:moveTo>
                    <a:pt x="3624" y="0"/>
                  </a:moveTo>
                  <a:cubicBezTo>
                    <a:pt x="3492" y="0"/>
                    <a:pt x="3401" y="33"/>
                    <a:pt x="3369" y="106"/>
                  </a:cubicBezTo>
                  <a:cubicBezTo>
                    <a:pt x="3152" y="600"/>
                    <a:pt x="2847" y="1392"/>
                    <a:pt x="1587" y="3787"/>
                  </a:cubicBezTo>
                  <a:cubicBezTo>
                    <a:pt x="327" y="6182"/>
                    <a:pt x="1" y="8271"/>
                    <a:pt x="1" y="8271"/>
                  </a:cubicBezTo>
                  <a:cubicBezTo>
                    <a:pt x="1" y="8271"/>
                    <a:pt x="686" y="8639"/>
                    <a:pt x="1347" y="8639"/>
                  </a:cubicBezTo>
                  <a:cubicBezTo>
                    <a:pt x="1423" y="8639"/>
                    <a:pt x="1499" y="8634"/>
                    <a:pt x="1574" y="8623"/>
                  </a:cubicBezTo>
                  <a:cubicBezTo>
                    <a:pt x="2293" y="8518"/>
                    <a:pt x="2475" y="7334"/>
                    <a:pt x="3645" y="5826"/>
                  </a:cubicBezTo>
                  <a:cubicBezTo>
                    <a:pt x="4814" y="4317"/>
                    <a:pt x="6015" y="4100"/>
                    <a:pt x="6015" y="4100"/>
                  </a:cubicBezTo>
                  <a:cubicBezTo>
                    <a:pt x="5979" y="3029"/>
                    <a:pt x="6598" y="1790"/>
                    <a:pt x="6598" y="1789"/>
                  </a:cubicBezTo>
                  <a:cubicBezTo>
                    <a:pt x="6549" y="1099"/>
                    <a:pt x="4391" y="0"/>
                    <a:pt x="3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5">
              <a:extLst>
                <a:ext uri="{FF2B5EF4-FFF2-40B4-BE49-F238E27FC236}">
                  <a16:creationId xmlns:a16="http://schemas.microsoft.com/office/drawing/2014/main" id="{487A7791-8DC4-12F4-1004-6A5DE2DA5C6E}"/>
                </a:ext>
              </a:extLst>
            </p:cNvPr>
            <p:cNvSpPr/>
            <p:nvPr/>
          </p:nvSpPr>
          <p:spPr>
            <a:xfrm>
              <a:off x="5633272" y="3835026"/>
              <a:ext cx="185342" cy="171037"/>
            </a:xfrm>
            <a:custGeom>
              <a:avLst/>
              <a:gdLst/>
              <a:ahLst/>
              <a:cxnLst/>
              <a:rect l="l" t="t" r="r" b="b"/>
              <a:pathLst>
                <a:path w="8784" h="8106" extrusionOk="0">
                  <a:moveTo>
                    <a:pt x="2729" y="1"/>
                  </a:moveTo>
                  <a:cubicBezTo>
                    <a:pt x="1110" y="1"/>
                    <a:pt x="1" y="1377"/>
                    <a:pt x="1" y="1377"/>
                  </a:cubicBezTo>
                  <a:cubicBezTo>
                    <a:pt x="1" y="1377"/>
                    <a:pt x="3081" y="6996"/>
                    <a:pt x="4444" y="7704"/>
                  </a:cubicBezTo>
                  <a:cubicBezTo>
                    <a:pt x="4963" y="7974"/>
                    <a:pt x="5568" y="8106"/>
                    <a:pt x="6145" y="8106"/>
                  </a:cubicBezTo>
                  <a:cubicBezTo>
                    <a:pt x="7086" y="8106"/>
                    <a:pt x="7956" y="7756"/>
                    <a:pt x="8272" y="7081"/>
                  </a:cubicBezTo>
                  <a:cubicBezTo>
                    <a:pt x="8784" y="5991"/>
                    <a:pt x="4914" y="867"/>
                    <a:pt x="4914" y="867"/>
                  </a:cubicBezTo>
                  <a:cubicBezTo>
                    <a:pt x="4128" y="228"/>
                    <a:pt x="3387" y="1"/>
                    <a:pt x="2729" y="1"/>
                  </a:cubicBezTo>
                  <a:close/>
                </a:path>
              </a:pathLst>
            </a:custGeom>
            <a:solidFill>
              <a:srgbClr val="E3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5">
              <a:extLst>
                <a:ext uri="{FF2B5EF4-FFF2-40B4-BE49-F238E27FC236}">
                  <a16:creationId xmlns:a16="http://schemas.microsoft.com/office/drawing/2014/main" id="{1FC8BD2B-6A78-F13E-E645-68436174D041}"/>
                </a:ext>
              </a:extLst>
            </p:cNvPr>
            <p:cNvSpPr/>
            <p:nvPr/>
          </p:nvSpPr>
          <p:spPr>
            <a:xfrm>
              <a:off x="5574171" y="3721276"/>
              <a:ext cx="162786" cy="173273"/>
            </a:xfrm>
            <a:custGeom>
              <a:avLst/>
              <a:gdLst/>
              <a:ahLst/>
              <a:cxnLst/>
              <a:rect l="l" t="t" r="r" b="b"/>
              <a:pathLst>
                <a:path w="7715" h="8212" extrusionOk="0">
                  <a:moveTo>
                    <a:pt x="3799" y="0"/>
                  </a:moveTo>
                  <a:cubicBezTo>
                    <a:pt x="2229" y="0"/>
                    <a:pt x="439" y="1675"/>
                    <a:pt x="253" y="2972"/>
                  </a:cubicBezTo>
                  <a:cubicBezTo>
                    <a:pt x="0" y="4736"/>
                    <a:pt x="3715" y="8208"/>
                    <a:pt x="3715" y="8208"/>
                  </a:cubicBezTo>
                  <a:cubicBezTo>
                    <a:pt x="3748" y="8210"/>
                    <a:pt x="3781" y="8211"/>
                    <a:pt x="3815" y="8211"/>
                  </a:cubicBezTo>
                  <a:cubicBezTo>
                    <a:pt x="5307" y="8211"/>
                    <a:pt x="7715" y="6258"/>
                    <a:pt x="7715" y="6258"/>
                  </a:cubicBezTo>
                  <a:cubicBezTo>
                    <a:pt x="7280" y="3423"/>
                    <a:pt x="5322" y="745"/>
                    <a:pt x="5322" y="745"/>
                  </a:cubicBezTo>
                  <a:cubicBezTo>
                    <a:pt x="4899" y="217"/>
                    <a:pt x="4363" y="0"/>
                    <a:pt x="3799" y="0"/>
                  </a:cubicBezTo>
                  <a:close/>
                </a:path>
              </a:pathLst>
            </a:custGeom>
            <a:solidFill>
              <a:srgbClr val="7E64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5">
              <a:extLst>
                <a:ext uri="{FF2B5EF4-FFF2-40B4-BE49-F238E27FC236}">
                  <a16:creationId xmlns:a16="http://schemas.microsoft.com/office/drawing/2014/main" id="{8EA4EAC4-A9E0-A4D1-C880-C0D6F9BD04A0}"/>
                </a:ext>
              </a:extLst>
            </p:cNvPr>
            <p:cNvSpPr/>
            <p:nvPr/>
          </p:nvSpPr>
          <p:spPr>
            <a:xfrm>
              <a:off x="5715119" y="3922591"/>
              <a:ext cx="283457" cy="101449"/>
            </a:xfrm>
            <a:custGeom>
              <a:avLst/>
              <a:gdLst/>
              <a:ahLst/>
              <a:cxnLst/>
              <a:rect l="l" t="t" r="r" b="b"/>
              <a:pathLst>
                <a:path w="13434" h="4808" extrusionOk="0">
                  <a:moveTo>
                    <a:pt x="12305" y="0"/>
                  </a:moveTo>
                  <a:cubicBezTo>
                    <a:pt x="10621" y="0"/>
                    <a:pt x="2906" y="860"/>
                    <a:pt x="2906" y="860"/>
                  </a:cubicBezTo>
                  <a:cubicBezTo>
                    <a:pt x="2893" y="854"/>
                    <a:pt x="2877" y="851"/>
                    <a:pt x="2859" y="851"/>
                  </a:cubicBezTo>
                  <a:cubicBezTo>
                    <a:pt x="2559" y="851"/>
                    <a:pt x="1614" y="1692"/>
                    <a:pt x="828" y="2447"/>
                  </a:cubicBezTo>
                  <a:cubicBezTo>
                    <a:pt x="0" y="3242"/>
                    <a:pt x="444" y="4699"/>
                    <a:pt x="1586" y="4803"/>
                  </a:cubicBezTo>
                  <a:cubicBezTo>
                    <a:pt x="1622" y="4806"/>
                    <a:pt x="1658" y="4807"/>
                    <a:pt x="1693" y="4807"/>
                  </a:cubicBezTo>
                  <a:cubicBezTo>
                    <a:pt x="1841" y="4807"/>
                    <a:pt x="1985" y="4779"/>
                    <a:pt x="2121" y="4712"/>
                  </a:cubicBezTo>
                  <a:cubicBezTo>
                    <a:pt x="3133" y="4218"/>
                    <a:pt x="11335" y="2816"/>
                    <a:pt x="12559" y="1600"/>
                  </a:cubicBezTo>
                  <a:cubicBezTo>
                    <a:pt x="13215" y="949"/>
                    <a:pt x="13433" y="142"/>
                    <a:pt x="12556" y="12"/>
                  </a:cubicBezTo>
                  <a:cubicBezTo>
                    <a:pt x="12501" y="4"/>
                    <a:pt x="12416" y="0"/>
                    <a:pt x="12305" y="0"/>
                  </a:cubicBezTo>
                  <a:close/>
                </a:path>
              </a:pathLst>
            </a:custGeom>
            <a:solidFill>
              <a:srgbClr val="E3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5">
              <a:extLst>
                <a:ext uri="{FF2B5EF4-FFF2-40B4-BE49-F238E27FC236}">
                  <a16:creationId xmlns:a16="http://schemas.microsoft.com/office/drawing/2014/main" id="{9A02926A-7D7E-4914-F12B-DF58D2973643}"/>
                </a:ext>
              </a:extLst>
            </p:cNvPr>
            <p:cNvSpPr/>
            <p:nvPr/>
          </p:nvSpPr>
          <p:spPr>
            <a:xfrm>
              <a:off x="5952852" y="3913582"/>
              <a:ext cx="101217" cy="63722"/>
            </a:xfrm>
            <a:custGeom>
              <a:avLst/>
              <a:gdLst/>
              <a:ahLst/>
              <a:cxnLst/>
              <a:rect l="l" t="t" r="r" b="b"/>
              <a:pathLst>
                <a:path w="4797" h="3020" extrusionOk="0">
                  <a:moveTo>
                    <a:pt x="3907" y="1"/>
                  </a:moveTo>
                  <a:cubicBezTo>
                    <a:pt x="3366" y="1"/>
                    <a:pt x="392" y="454"/>
                    <a:pt x="392" y="454"/>
                  </a:cubicBezTo>
                  <a:cubicBezTo>
                    <a:pt x="1" y="1014"/>
                    <a:pt x="578" y="1845"/>
                    <a:pt x="578" y="1845"/>
                  </a:cubicBezTo>
                  <a:cubicBezTo>
                    <a:pt x="578" y="1845"/>
                    <a:pt x="2548" y="3020"/>
                    <a:pt x="3652" y="3020"/>
                  </a:cubicBezTo>
                  <a:cubicBezTo>
                    <a:pt x="3970" y="3020"/>
                    <a:pt x="4216" y="2922"/>
                    <a:pt x="4322" y="2671"/>
                  </a:cubicBezTo>
                  <a:cubicBezTo>
                    <a:pt x="4796" y="1547"/>
                    <a:pt x="4388" y="20"/>
                    <a:pt x="3936" y="1"/>
                  </a:cubicBezTo>
                  <a:cubicBezTo>
                    <a:pt x="3928" y="1"/>
                    <a:pt x="3918" y="1"/>
                    <a:pt x="3907" y="1"/>
                  </a:cubicBezTo>
                  <a:close/>
                </a:path>
              </a:pathLst>
            </a:custGeom>
            <a:solidFill>
              <a:srgbClr val="E3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5">
              <a:extLst>
                <a:ext uri="{FF2B5EF4-FFF2-40B4-BE49-F238E27FC236}">
                  <a16:creationId xmlns:a16="http://schemas.microsoft.com/office/drawing/2014/main" id="{2367FA93-FB0D-63F7-440E-A47866E569A8}"/>
                </a:ext>
              </a:extLst>
            </p:cNvPr>
            <p:cNvSpPr/>
            <p:nvPr/>
          </p:nvSpPr>
          <p:spPr>
            <a:xfrm>
              <a:off x="6029825" y="3953651"/>
              <a:ext cx="51695" cy="45154"/>
            </a:xfrm>
            <a:custGeom>
              <a:avLst/>
              <a:gdLst/>
              <a:ahLst/>
              <a:cxnLst/>
              <a:rect l="l" t="t" r="r" b="b"/>
              <a:pathLst>
                <a:path w="2450" h="2140" extrusionOk="0">
                  <a:moveTo>
                    <a:pt x="304" y="1"/>
                  </a:moveTo>
                  <a:cubicBezTo>
                    <a:pt x="304" y="1"/>
                    <a:pt x="1" y="581"/>
                    <a:pt x="256" y="922"/>
                  </a:cubicBezTo>
                  <a:cubicBezTo>
                    <a:pt x="256" y="922"/>
                    <a:pt x="799" y="1227"/>
                    <a:pt x="1165" y="1227"/>
                  </a:cubicBezTo>
                  <a:cubicBezTo>
                    <a:pt x="1186" y="1227"/>
                    <a:pt x="1206" y="1226"/>
                    <a:pt x="1225" y="1224"/>
                  </a:cubicBezTo>
                  <a:cubicBezTo>
                    <a:pt x="1225" y="1224"/>
                    <a:pt x="1408" y="1461"/>
                    <a:pt x="1627" y="1571"/>
                  </a:cubicBezTo>
                  <a:cubicBezTo>
                    <a:pt x="1627" y="1571"/>
                    <a:pt x="1886" y="2086"/>
                    <a:pt x="2181" y="2137"/>
                  </a:cubicBezTo>
                  <a:cubicBezTo>
                    <a:pt x="2191" y="2139"/>
                    <a:pt x="2201" y="2139"/>
                    <a:pt x="2210" y="2139"/>
                  </a:cubicBezTo>
                  <a:cubicBezTo>
                    <a:pt x="2450" y="2139"/>
                    <a:pt x="2110" y="1501"/>
                    <a:pt x="2110" y="1501"/>
                  </a:cubicBezTo>
                  <a:cubicBezTo>
                    <a:pt x="2110" y="1501"/>
                    <a:pt x="1889" y="950"/>
                    <a:pt x="1502" y="767"/>
                  </a:cubicBezTo>
                  <a:cubicBezTo>
                    <a:pt x="1114" y="585"/>
                    <a:pt x="304" y="1"/>
                    <a:pt x="304" y="1"/>
                  </a:cubicBezTo>
                  <a:close/>
                </a:path>
              </a:pathLst>
            </a:custGeom>
            <a:solidFill>
              <a:srgbClr val="E3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5">
              <a:extLst>
                <a:ext uri="{FF2B5EF4-FFF2-40B4-BE49-F238E27FC236}">
                  <a16:creationId xmlns:a16="http://schemas.microsoft.com/office/drawing/2014/main" id="{4B9525E2-4C77-9F88-DA19-867DCCF9C052}"/>
                </a:ext>
              </a:extLst>
            </p:cNvPr>
            <p:cNvSpPr/>
            <p:nvPr/>
          </p:nvSpPr>
          <p:spPr>
            <a:xfrm>
              <a:off x="6034425" y="3926221"/>
              <a:ext cx="71191" cy="49036"/>
            </a:xfrm>
            <a:custGeom>
              <a:avLst/>
              <a:gdLst/>
              <a:ahLst/>
              <a:cxnLst/>
              <a:rect l="l" t="t" r="r" b="b"/>
              <a:pathLst>
                <a:path w="3374" h="2324" extrusionOk="0">
                  <a:moveTo>
                    <a:pt x="243" y="1"/>
                  </a:moveTo>
                  <a:lnTo>
                    <a:pt x="243" y="1"/>
                  </a:lnTo>
                  <a:cubicBezTo>
                    <a:pt x="0" y="119"/>
                    <a:pt x="113" y="685"/>
                    <a:pt x="262" y="936"/>
                  </a:cubicBezTo>
                  <a:cubicBezTo>
                    <a:pt x="359" y="1100"/>
                    <a:pt x="838" y="1129"/>
                    <a:pt x="1162" y="1129"/>
                  </a:cubicBezTo>
                  <a:cubicBezTo>
                    <a:pt x="1337" y="1129"/>
                    <a:pt x="1466" y="1121"/>
                    <a:pt x="1466" y="1121"/>
                  </a:cubicBezTo>
                  <a:cubicBezTo>
                    <a:pt x="1571" y="1250"/>
                    <a:pt x="2580" y="1791"/>
                    <a:pt x="2580" y="1791"/>
                  </a:cubicBezTo>
                  <a:cubicBezTo>
                    <a:pt x="2580" y="1791"/>
                    <a:pt x="2860" y="2323"/>
                    <a:pt x="3011" y="2323"/>
                  </a:cubicBezTo>
                  <a:cubicBezTo>
                    <a:pt x="3020" y="2323"/>
                    <a:pt x="3028" y="2322"/>
                    <a:pt x="3036" y="2318"/>
                  </a:cubicBezTo>
                  <a:cubicBezTo>
                    <a:pt x="3374" y="2154"/>
                    <a:pt x="2953" y="1589"/>
                    <a:pt x="2780" y="1349"/>
                  </a:cubicBezTo>
                  <a:cubicBezTo>
                    <a:pt x="2606" y="1109"/>
                    <a:pt x="1700" y="434"/>
                    <a:pt x="1572" y="415"/>
                  </a:cubicBezTo>
                  <a:cubicBezTo>
                    <a:pt x="1443" y="396"/>
                    <a:pt x="243" y="1"/>
                    <a:pt x="243" y="1"/>
                  </a:cubicBezTo>
                  <a:close/>
                </a:path>
              </a:pathLst>
            </a:custGeom>
            <a:solidFill>
              <a:srgbClr val="E3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5">
              <a:extLst>
                <a:ext uri="{FF2B5EF4-FFF2-40B4-BE49-F238E27FC236}">
                  <a16:creationId xmlns:a16="http://schemas.microsoft.com/office/drawing/2014/main" id="{27D7C077-CF41-AB8E-AF35-DEE25009236A}"/>
                </a:ext>
              </a:extLst>
            </p:cNvPr>
            <p:cNvSpPr/>
            <p:nvPr/>
          </p:nvSpPr>
          <p:spPr>
            <a:xfrm>
              <a:off x="6028665" y="3941982"/>
              <a:ext cx="71234" cy="49015"/>
            </a:xfrm>
            <a:custGeom>
              <a:avLst/>
              <a:gdLst/>
              <a:ahLst/>
              <a:cxnLst/>
              <a:rect l="l" t="t" r="r" b="b"/>
              <a:pathLst>
                <a:path w="3376" h="2323" extrusionOk="0">
                  <a:moveTo>
                    <a:pt x="246" y="0"/>
                  </a:moveTo>
                  <a:cubicBezTo>
                    <a:pt x="1" y="118"/>
                    <a:pt x="115" y="682"/>
                    <a:pt x="264" y="936"/>
                  </a:cubicBezTo>
                  <a:cubicBezTo>
                    <a:pt x="360" y="1099"/>
                    <a:pt x="835" y="1128"/>
                    <a:pt x="1158" y="1128"/>
                  </a:cubicBezTo>
                  <a:cubicBezTo>
                    <a:pt x="1336" y="1128"/>
                    <a:pt x="1468" y="1119"/>
                    <a:pt x="1468" y="1119"/>
                  </a:cubicBezTo>
                  <a:cubicBezTo>
                    <a:pt x="1572" y="1250"/>
                    <a:pt x="2583" y="1789"/>
                    <a:pt x="2583" y="1789"/>
                  </a:cubicBezTo>
                  <a:cubicBezTo>
                    <a:pt x="2583" y="1789"/>
                    <a:pt x="2863" y="2323"/>
                    <a:pt x="3014" y="2323"/>
                  </a:cubicBezTo>
                  <a:cubicBezTo>
                    <a:pt x="3023" y="2323"/>
                    <a:pt x="3031" y="2321"/>
                    <a:pt x="3038" y="2318"/>
                  </a:cubicBezTo>
                  <a:cubicBezTo>
                    <a:pt x="3376" y="2154"/>
                    <a:pt x="2956" y="1588"/>
                    <a:pt x="2781" y="1349"/>
                  </a:cubicBezTo>
                  <a:cubicBezTo>
                    <a:pt x="2608" y="1108"/>
                    <a:pt x="1702" y="433"/>
                    <a:pt x="1573" y="414"/>
                  </a:cubicBezTo>
                  <a:cubicBezTo>
                    <a:pt x="1446" y="395"/>
                    <a:pt x="246" y="0"/>
                    <a:pt x="246" y="0"/>
                  </a:cubicBezTo>
                  <a:close/>
                </a:path>
              </a:pathLst>
            </a:custGeom>
            <a:solidFill>
              <a:srgbClr val="E3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5">
              <a:extLst>
                <a:ext uri="{FF2B5EF4-FFF2-40B4-BE49-F238E27FC236}">
                  <a16:creationId xmlns:a16="http://schemas.microsoft.com/office/drawing/2014/main" id="{4365CDB5-01D3-EEE2-093D-50042BC5F127}"/>
                </a:ext>
              </a:extLst>
            </p:cNvPr>
            <p:cNvSpPr/>
            <p:nvPr/>
          </p:nvSpPr>
          <p:spPr>
            <a:xfrm>
              <a:off x="6034805" y="3914341"/>
              <a:ext cx="67668" cy="36608"/>
            </a:xfrm>
            <a:custGeom>
              <a:avLst/>
              <a:gdLst/>
              <a:ahLst/>
              <a:cxnLst/>
              <a:rect l="l" t="t" r="r" b="b"/>
              <a:pathLst>
                <a:path w="3207" h="1735" extrusionOk="0">
                  <a:moveTo>
                    <a:pt x="162" y="0"/>
                  </a:moveTo>
                  <a:cubicBezTo>
                    <a:pt x="162" y="0"/>
                    <a:pt x="1" y="701"/>
                    <a:pt x="230" y="859"/>
                  </a:cubicBezTo>
                  <a:cubicBezTo>
                    <a:pt x="298" y="906"/>
                    <a:pt x="460" y="924"/>
                    <a:pt x="655" y="924"/>
                  </a:cubicBezTo>
                  <a:cubicBezTo>
                    <a:pt x="1116" y="924"/>
                    <a:pt x="1761" y="824"/>
                    <a:pt x="1776" y="777"/>
                  </a:cubicBezTo>
                  <a:cubicBezTo>
                    <a:pt x="1777" y="772"/>
                    <a:pt x="1781" y="770"/>
                    <a:pt x="1788" y="770"/>
                  </a:cubicBezTo>
                  <a:cubicBezTo>
                    <a:pt x="1884" y="770"/>
                    <a:pt x="2479" y="1194"/>
                    <a:pt x="2479" y="1194"/>
                  </a:cubicBezTo>
                  <a:cubicBezTo>
                    <a:pt x="2479" y="1194"/>
                    <a:pt x="2890" y="1735"/>
                    <a:pt x="3053" y="1735"/>
                  </a:cubicBezTo>
                  <a:cubicBezTo>
                    <a:pt x="3071" y="1735"/>
                    <a:pt x="3087" y="1728"/>
                    <a:pt x="3098" y="1712"/>
                  </a:cubicBezTo>
                  <a:cubicBezTo>
                    <a:pt x="3206" y="1560"/>
                    <a:pt x="2896" y="967"/>
                    <a:pt x="2832" y="824"/>
                  </a:cubicBezTo>
                  <a:cubicBezTo>
                    <a:pt x="2767" y="682"/>
                    <a:pt x="1823" y="226"/>
                    <a:pt x="1823" y="226"/>
                  </a:cubicBezTo>
                  <a:lnTo>
                    <a:pt x="162" y="0"/>
                  </a:lnTo>
                  <a:close/>
                </a:path>
              </a:pathLst>
            </a:custGeom>
            <a:solidFill>
              <a:srgbClr val="E3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5">
              <a:extLst>
                <a:ext uri="{FF2B5EF4-FFF2-40B4-BE49-F238E27FC236}">
                  <a16:creationId xmlns:a16="http://schemas.microsoft.com/office/drawing/2014/main" id="{8473E451-E777-D369-C0DE-CEF85943E370}"/>
                </a:ext>
              </a:extLst>
            </p:cNvPr>
            <p:cNvSpPr/>
            <p:nvPr/>
          </p:nvSpPr>
          <p:spPr>
            <a:xfrm>
              <a:off x="4771590" y="3714377"/>
              <a:ext cx="574279" cy="301266"/>
            </a:xfrm>
            <a:custGeom>
              <a:avLst/>
              <a:gdLst/>
              <a:ahLst/>
              <a:cxnLst/>
              <a:rect l="l" t="t" r="r" b="b"/>
              <a:pathLst>
                <a:path w="27217" h="14278" extrusionOk="0">
                  <a:moveTo>
                    <a:pt x="1232" y="1"/>
                  </a:moveTo>
                  <a:cubicBezTo>
                    <a:pt x="325" y="1"/>
                    <a:pt x="1" y="537"/>
                    <a:pt x="623" y="2028"/>
                  </a:cubicBezTo>
                  <a:cubicBezTo>
                    <a:pt x="1493" y="4109"/>
                    <a:pt x="5503" y="8779"/>
                    <a:pt x="8812" y="11044"/>
                  </a:cubicBezTo>
                  <a:cubicBezTo>
                    <a:pt x="12123" y="13311"/>
                    <a:pt x="18673" y="13974"/>
                    <a:pt x="23138" y="14277"/>
                  </a:cubicBezTo>
                  <a:cubicBezTo>
                    <a:pt x="24599" y="13625"/>
                    <a:pt x="27217" y="8858"/>
                    <a:pt x="25563" y="7825"/>
                  </a:cubicBezTo>
                  <a:cubicBezTo>
                    <a:pt x="24923" y="7425"/>
                    <a:pt x="24298" y="7300"/>
                    <a:pt x="23630" y="7300"/>
                  </a:cubicBezTo>
                  <a:cubicBezTo>
                    <a:pt x="22570" y="7300"/>
                    <a:pt x="21400" y="7615"/>
                    <a:pt x="19890" y="7648"/>
                  </a:cubicBezTo>
                  <a:cubicBezTo>
                    <a:pt x="19621" y="7654"/>
                    <a:pt x="19329" y="7656"/>
                    <a:pt x="19017" y="7656"/>
                  </a:cubicBezTo>
                  <a:cubicBezTo>
                    <a:pt x="16472" y="7656"/>
                    <a:pt x="12646" y="7469"/>
                    <a:pt x="10006" y="7228"/>
                  </a:cubicBezTo>
                  <a:cubicBezTo>
                    <a:pt x="8018" y="5681"/>
                    <a:pt x="4390" y="727"/>
                    <a:pt x="2559" y="226"/>
                  </a:cubicBezTo>
                  <a:cubicBezTo>
                    <a:pt x="2041" y="85"/>
                    <a:pt x="1591" y="1"/>
                    <a:pt x="12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5">
              <a:extLst>
                <a:ext uri="{FF2B5EF4-FFF2-40B4-BE49-F238E27FC236}">
                  <a16:creationId xmlns:a16="http://schemas.microsoft.com/office/drawing/2014/main" id="{8B686985-5B17-0D0A-519F-23FC24CC1D1C}"/>
                </a:ext>
              </a:extLst>
            </p:cNvPr>
            <p:cNvSpPr/>
            <p:nvPr/>
          </p:nvSpPr>
          <p:spPr>
            <a:xfrm>
              <a:off x="4653915" y="3865221"/>
              <a:ext cx="635405" cy="156604"/>
            </a:xfrm>
            <a:custGeom>
              <a:avLst/>
              <a:gdLst/>
              <a:ahLst/>
              <a:cxnLst/>
              <a:rect l="l" t="t" r="r" b="b"/>
              <a:pathLst>
                <a:path w="30114" h="7422" extrusionOk="0">
                  <a:moveTo>
                    <a:pt x="28032" y="1"/>
                  </a:moveTo>
                  <a:cubicBezTo>
                    <a:pt x="26324" y="1"/>
                    <a:pt x="23342" y="838"/>
                    <a:pt x="23342" y="838"/>
                  </a:cubicBezTo>
                  <a:lnTo>
                    <a:pt x="13101" y="3025"/>
                  </a:lnTo>
                  <a:cubicBezTo>
                    <a:pt x="13101" y="3025"/>
                    <a:pt x="5244" y="187"/>
                    <a:pt x="2453" y="187"/>
                  </a:cubicBezTo>
                  <a:cubicBezTo>
                    <a:pt x="2188" y="187"/>
                    <a:pt x="1968" y="213"/>
                    <a:pt x="1805" y="269"/>
                  </a:cubicBezTo>
                  <a:cubicBezTo>
                    <a:pt x="0" y="893"/>
                    <a:pt x="959" y="2466"/>
                    <a:pt x="942" y="2803"/>
                  </a:cubicBezTo>
                  <a:cubicBezTo>
                    <a:pt x="926" y="3140"/>
                    <a:pt x="11591" y="6331"/>
                    <a:pt x="12907" y="7070"/>
                  </a:cubicBezTo>
                  <a:cubicBezTo>
                    <a:pt x="13381" y="7336"/>
                    <a:pt x="15489" y="7421"/>
                    <a:pt x="17992" y="7421"/>
                  </a:cubicBezTo>
                  <a:cubicBezTo>
                    <a:pt x="22441" y="7421"/>
                    <a:pt x="28140" y="7153"/>
                    <a:pt x="28140" y="7153"/>
                  </a:cubicBezTo>
                  <a:cubicBezTo>
                    <a:pt x="28143" y="7153"/>
                    <a:pt x="28147" y="7153"/>
                    <a:pt x="28151" y="7153"/>
                  </a:cubicBezTo>
                  <a:cubicBezTo>
                    <a:pt x="29158" y="7153"/>
                    <a:pt x="30114" y="486"/>
                    <a:pt x="28785" y="86"/>
                  </a:cubicBezTo>
                  <a:cubicBezTo>
                    <a:pt x="28588" y="26"/>
                    <a:pt x="28329" y="1"/>
                    <a:pt x="280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5">
              <a:extLst>
                <a:ext uri="{FF2B5EF4-FFF2-40B4-BE49-F238E27FC236}">
                  <a16:creationId xmlns:a16="http://schemas.microsoft.com/office/drawing/2014/main" id="{112DDE11-58FE-278A-C3A6-345760FAD7D1}"/>
                </a:ext>
              </a:extLst>
            </p:cNvPr>
            <p:cNvSpPr/>
            <p:nvPr/>
          </p:nvSpPr>
          <p:spPr>
            <a:xfrm>
              <a:off x="5145376" y="3685027"/>
              <a:ext cx="543030" cy="337853"/>
            </a:xfrm>
            <a:custGeom>
              <a:avLst/>
              <a:gdLst/>
              <a:ahLst/>
              <a:cxnLst/>
              <a:rect l="l" t="t" r="r" b="b"/>
              <a:pathLst>
                <a:path w="25736" h="16012" extrusionOk="0">
                  <a:moveTo>
                    <a:pt x="19767" y="0"/>
                  </a:moveTo>
                  <a:cubicBezTo>
                    <a:pt x="19722" y="0"/>
                    <a:pt x="19677" y="1"/>
                    <a:pt x="19632" y="2"/>
                  </a:cubicBezTo>
                  <a:cubicBezTo>
                    <a:pt x="19632" y="2"/>
                    <a:pt x="19627" y="2"/>
                    <a:pt x="19616" y="2"/>
                  </a:cubicBezTo>
                  <a:cubicBezTo>
                    <a:pt x="19390" y="2"/>
                    <a:pt x="16859" y="72"/>
                    <a:pt x="12500" y="3116"/>
                  </a:cubicBezTo>
                  <a:cubicBezTo>
                    <a:pt x="10302" y="4651"/>
                    <a:pt x="7844" y="7766"/>
                    <a:pt x="5223" y="8330"/>
                  </a:cubicBezTo>
                  <a:cubicBezTo>
                    <a:pt x="4149" y="8563"/>
                    <a:pt x="3124" y="8735"/>
                    <a:pt x="2446" y="8735"/>
                  </a:cubicBezTo>
                  <a:cubicBezTo>
                    <a:pt x="2358" y="8735"/>
                    <a:pt x="2276" y="8732"/>
                    <a:pt x="2200" y="8726"/>
                  </a:cubicBezTo>
                  <a:cubicBezTo>
                    <a:pt x="2198" y="8726"/>
                    <a:pt x="2196" y="8725"/>
                    <a:pt x="2194" y="8725"/>
                  </a:cubicBezTo>
                  <a:cubicBezTo>
                    <a:pt x="1635" y="8725"/>
                    <a:pt x="0" y="14791"/>
                    <a:pt x="5601" y="16011"/>
                  </a:cubicBezTo>
                  <a:cubicBezTo>
                    <a:pt x="5601" y="16011"/>
                    <a:pt x="12953" y="12082"/>
                    <a:pt x="15057" y="12039"/>
                  </a:cubicBezTo>
                  <a:cubicBezTo>
                    <a:pt x="17163" y="11996"/>
                    <a:pt x="23410" y="11367"/>
                    <a:pt x="24765" y="6012"/>
                  </a:cubicBezTo>
                  <a:cubicBezTo>
                    <a:pt x="25735" y="2182"/>
                    <a:pt x="22873" y="0"/>
                    <a:pt x="197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5">
              <a:extLst>
                <a:ext uri="{FF2B5EF4-FFF2-40B4-BE49-F238E27FC236}">
                  <a16:creationId xmlns:a16="http://schemas.microsoft.com/office/drawing/2014/main" id="{C0CE0622-9E6D-7AD6-0923-99B3809ED065}"/>
                </a:ext>
              </a:extLst>
            </p:cNvPr>
            <p:cNvSpPr/>
            <p:nvPr/>
          </p:nvSpPr>
          <p:spPr>
            <a:xfrm>
              <a:off x="5565140" y="3558849"/>
              <a:ext cx="160276" cy="194036"/>
            </a:xfrm>
            <a:custGeom>
              <a:avLst/>
              <a:gdLst/>
              <a:ahLst/>
              <a:cxnLst/>
              <a:rect l="l" t="t" r="r" b="b"/>
              <a:pathLst>
                <a:path w="7596" h="9196" extrusionOk="0">
                  <a:moveTo>
                    <a:pt x="3013" y="0"/>
                  </a:moveTo>
                  <a:cubicBezTo>
                    <a:pt x="3013" y="0"/>
                    <a:pt x="3660" y="2097"/>
                    <a:pt x="2547" y="3723"/>
                  </a:cubicBezTo>
                  <a:cubicBezTo>
                    <a:pt x="1433" y="5349"/>
                    <a:pt x="1" y="6617"/>
                    <a:pt x="1" y="6617"/>
                  </a:cubicBezTo>
                  <a:cubicBezTo>
                    <a:pt x="521" y="8042"/>
                    <a:pt x="2614" y="9196"/>
                    <a:pt x="3855" y="9196"/>
                  </a:cubicBezTo>
                  <a:cubicBezTo>
                    <a:pt x="4407" y="9196"/>
                    <a:pt x="4790" y="8968"/>
                    <a:pt x="4793" y="8435"/>
                  </a:cubicBezTo>
                  <a:cubicBezTo>
                    <a:pt x="4803" y="6703"/>
                    <a:pt x="7259" y="5284"/>
                    <a:pt x="7428" y="4556"/>
                  </a:cubicBezTo>
                  <a:cubicBezTo>
                    <a:pt x="7596" y="3828"/>
                    <a:pt x="3014" y="0"/>
                    <a:pt x="3013" y="0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5">
              <a:extLst>
                <a:ext uri="{FF2B5EF4-FFF2-40B4-BE49-F238E27FC236}">
                  <a16:creationId xmlns:a16="http://schemas.microsoft.com/office/drawing/2014/main" id="{426870A8-9966-FF59-EC87-73BB3F55E6FB}"/>
                </a:ext>
              </a:extLst>
            </p:cNvPr>
            <p:cNvSpPr/>
            <p:nvPr/>
          </p:nvSpPr>
          <p:spPr>
            <a:xfrm>
              <a:off x="5620422" y="3558849"/>
              <a:ext cx="104994" cy="180637"/>
            </a:xfrm>
            <a:custGeom>
              <a:avLst/>
              <a:gdLst/>
              <a:ahLst/>
              <a:cxnLst/>
              <a:rect l="l" t="t" r="r" b="b"/>
              <a:pathLst>
                <a:path w="4976" h="8561" extrusionOk="0">
                  <a:moveTo>
                    <a:pt x="393" y="0"/>
                  </a:moveTo>
                  <a:cubicBezTo>
                    <a:pt x="393" y="0"/>
                    <a:pt x="1004" y="1994"/>
                    <a:pt x="0" y="3602"/>
                  </a:cubicBezTo>
                  <a:cubicBezTo>
                    <a:pt x="260" y="3604"/>
                    <a:pt x="512" y="3635"/>
                    <a:pt x="744" y="3704"/>
                  </a:cubicBezTo>
                  <a:cubicBezTo>
                    <a:pt x="744" y="3704"/>
                    <a:pt x="908" y="5610"/>
                    <a:pt x="1551" y="7472"/>
                  </a:cubicBezTo>
                  <a:cubicBezTo>
                    <a:pt x="1695" y="7892"/>
                    <a:pt x="1914" y="8252"/>
                    <a:pt x="2164" y="8560"/>
                  </a:cubicBezTo>
                  <a:cubicBezTo>
                    <a:pt x="2169" y="8519"/>
                    <a:pt x="2172" y="8477"/>
                    <a:pt x="2173" y="8435"/>
                  </a:cubicBezTo>
                  <a:cubicBezTo>
                    <a:pt x="2183" y="6703"/>
                    <a:pt x="4639" y="5284"/>
                    <a:pt x="4808" y="4556"/>
                  </a:cubicBezTo>
                  <a:cubicBezTo>
                    <a:pt x="4976" y="3828"/>
                    <a:pt x="394" y="0"/>
                    <a:pt x="393" y="0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5">
              <a:extLst>
                <a:ext uri="{FF2B5EF4-FFF2-40B4-BE49-F238E27FC236}">
                  <a16:creationId xmlns:a16="http://schemas.microsoft.com/office/drawing/2014/main" id="{436C3EB2-EE8C-9B80-C1E6-2EEF05DB7010}"/>
                </a:ext>
              </a:extLst>
            </p:cNvPr>
            <p:cNvSpPr/>
            <p:nvPr/>
          </p:nvSpPr>
          <p:spPr>
            <a:xfrm>
              <a:off x="5600060" y="3456007"/>
              <a:ext cx="219651" cy="272844"/>
            </a:xfrm>
            <a:custGeom>
              <a:avLst/>
              <a:gdLst/>
              <a:ahLst/>
              <a:cxnLst/>
              <a:rect l="l" t="t" r="r" b="b"/>
              <a:pathLst>
                <a:path w="10410" h="12931" extrusionOk="0">
                  <a:moveTo>
                    <a:pt x="5337" y="1"/>
                  </a:moveTo>
                  <a:cubicBezTo>
                    <a:pt x="4341" y="1"/>
                    <a:pt x="3338" y="311"/>
                    <a:pt x="2488" y="947"/>
                  </a:cubicBezTo>
                  <a:cubicBezTo>
                    <a:pt x="1" y="2808"/>
                    <a:pt x="1814" y="6590"/>
                    <a:pt x="1533" y="7907"/>
                  </a:cubicBezTo>
                  <a:cubicBezTo>
                    <a:pt x="1252" y="9224"/>
                    <a:pt x="2106" y="10742"/>
                    <a:pt x="3491" y="11549"/>
                  </a:cubicBezTo>
                  <a:cubicBezTo>
                    <a:pt x="4743" y="12279"/>
                    <a:pt x="6284" y="12930"/>
                    <a:pt x="7068" y="12930"/>
                  </a:cubicBezTo>
                  <a:cubicBezTo>
                    <a:pt x="7152" y="12930"/>
                    <a:pt x="7227" y="12923"/>
                    <a:pt x="7293" y="12907"/>
                  </a:cubicBezTo>
                  <a:cubicBezTo>
                    <a:pt x="7968" y="12745"/>
                    <a:pt x="8391" y="10180"/>
                    <a:pt x="8391" y="10180"/>
                  </a:cubicBezTo>
                  <a:cubicBezTo>
                    <a:pt x="8391" y="10180"/>
                    <a:pt x="8616" y="10228"/>
                    <a:pt x="8865" y="10228"/>
                  </a:cubicBezTo>
                  <a:cubicBezTo>
                    <a:pt x="9042" y="10228"/>
                    <a:pt x="9232" y="10204"/>
                    <a:pt x="9362" y="10121"/>
                  </a:cubicBezTo>
                  <a:cubicBezTo>
                    <a:pt x="9675" y="9922"/>
                    <a:pt x="9518" y="7332"/>
                    <a:pt x="9518" y="7332"/>
                  </a:cubicBezTo>
                  <a:cubicBezTo>
                    <a:pt x="10409" y="5365"/>
                    <a:pt x="9870" y="3357"/>
                    <a:pt x="9870" y="3357"/>
                  </a:cubicBezTo>
                  <a:cubicBezTo>
                    <a:pt x="9153" y="1154"/>
                    <a:pt x="7258" y="1"/>
                    <a:pt x="5337" y="1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5">
              <a:extLst>
                <a:ext uri="{FF2B5EF4-FFF2-40B4-BE49-F238E27FC236}">
                  <a16:creationId xmlns:a16="http://schemas.microsoft.com/office/drawing/2014/main" id="{2B7BD577-523E-C6BB-BDB2-773891EDC749}"/>
                </a:ext>
              </a:extLst>
            </p:cNvPr>
            <p:cNvSpPr/>
            <p:nvPr/>
          </p:nvSpPr>
          <p:spPr>
            <a:xfrm>
              <a:off x="5593456" y="3433093"/>
              <a:ext cx="314960" cy="214714"/>
            </a:xfrm>
            <a:custGeom>
              <a:avLst/>
              <a:gdLst/>
              <a:ahLst/>
              <a:cxnLst/>
              <a:rect l="l" t="t" r="r" b="b"/>
              <a:pathLst>
                <a:path w="14927" h="10176" extrusionOk="0">
                  <a:moveTo>
                    <a:pt x="3503" y="0"/>
                  </a:moveTo>
                  <a:cubicBezTo>
                    <a:pt x="3482" y="0"/>
                    <a:pt x="3459" y="2"/>
                    <a:pt x="3435" y="7"/>
                  </a:cubicBezTo>
                  <a:cubicBezTo>
                    <a:pt x="2923" y="101"/>
                    <a:pt x="3068" y="1108"/>
                    <a:pt x="3068" y="1108"/>
                  </a:cubicBezTo>
                  <a:cubicBezTo>
                    <a:pt x="2932" y="962"/>
                    <a:pt x="2754" y="901"/>
                    <a:pt x="2569" y="901"/>
                  </a:cubicBezTo>
                  <a:cubicBezTo>
                    <a:pt x="2110" y="901"/>
                    <a:pt x="1609" y="1277"/>
                    <a:pt x="1609" y="1639"/>
                  </a:cubicBezTo>
                  <a:cubicBezTo>
                    <a:pt x="1608" y="1845"/>
                    <a:pt x="1760" y="1906"/>
                    <a:pt x="1942" y="1906"/>
                  </a:cubicBezTo>
                  <a:cubicBezTo>
                    <a:pt x="2208" y="1906"/>
                    <a:pt x="2537" y="1774"/>
                    <a:pt x="2537" y="1774"/>
                  </a:cubicBezTo>
                  <a:lnTo>
                    <a:pt x="2537" y="1774"/>
                  </a:lnTo>
                  <a:cubicBezTo>
                    <a:pt x="777" y="3118"/>
                    <a:pt x="284" y="5972"/>
                    <a:pt x="745" y="7149"/>
                  </a:cubicBezTo>
                  <a:cubicBezTo>
                    <a:pt x="1207" y="8328"/>
                    <a:pt x="546" y="8716"/>
                    <a:pt x="546" y="8716"/>
                  </a:cubicBezTo>
                  <a:cubicBezTo>
                    <a:pt x="1" y="8873"/>
                    <a:pt x="244" y="10175"/>
                    <a:pt x="315" y="10175"/>
                  </a:cubicBezTo>
                  <a:cubicBezTo>
                    <a:pt x="317" y="10175"/>
                    <a:pt x="319" y="10174"/>
                    <a:pt x="320" y="10172"/>
                  </a:cubicBezTo>
                  <a:cubicBezTo>
                    <a:pt x="383" y="10089"/>
                    <a:pt x="845" y="10000"/>
                    <a:pt x="1265" y="9861"/>
                  </a:cubicBezTo>
                  <a:cubicBezTo>
                    <a:pt x="1683" y="9720"/>
                    <a:pt x="1836" y="8543"/>
                    <a:pt x="2349" y="7053"/>
                  </a:cubicBezTo>
                  <a:cubicBezTo>
                    <a:pt x="2652" y="6172"/>
                    <a:pt x="3219" y="5993"/>
                    <a:pt x="3632" y="5993"/>
                  </a:cubicBezTo>
                  <a:cubicBezTo>
                    <a:pt x="3918" y="5993"/>
                    <a:pt x="4130" y="6079"/>
                    <a:pt x="4130" y="6079"/>
                  </a:cubicBezTo>
                  <a:cubicBezTo>
                    <a:pt x="4130" y="6079"/>
                    <a:pt x="3533" y="7734"/>
                    <a:pt x="3544" y="7908"/>
                  </a:cubicBezTo>
                  <a:cubicBezTo>
                    <a:pt x="3554" y="8083"/>
                    <a:pt x="4597" y="8114"/>
                    <a:pt x="4597" y="8114"/>
                  </a:cubicBezTo>
                  <a:cubicBezTo>
                    <a:pt x="4597" y="8114"/>
                    <a:pt x="4970" y="6314"/>
                    <a:pt x="5255" y="6296"/>
                  </a:cubicBezTo>
                  <a:cubicBezTo>
                    <a:pt x="5539" y="6278"/>
                    <a:pt x="5662" y="6218"/>
                    <a:pt x="6074" y="6194"/>
                  </a:cubicBezTo>
                  <a:cubicBezTo>
                    <a:pt x="6486" y="6169"/>
                    <a:pt x="8349" y="4469"/>
                    <a:pt x="8349" y="4469"/>
                  </a:cubicBezTo>
                  <a:lnTo>
                    <a:pt x="8349" y="4469"/>
                  </a:lnTo>
                  <a:cubicBezTo>
                    <a:pt x="8349" y="4469"/>
                    <a:pt x="8320" y="5549"/>
                    <a:pt x="8902" y="5578"/>
                  </a:cubicBezTo>
                  <a:cubicBezTo>
                    <a:pt x="8911" y="5578"/>
                    <a:pt x="8921" y="5579"/>
                    <a:pt x="8931" y="5579"/>
                  </a:cubicBezTo>
                  <a:cubicBezTo>
                    <a:pt x="9486" y="5579"/>
                    <a:pt x="9542" y="4777"/>
                    <a:pt x="9542" y="4777"/>
                  </a:cubicBezTo>
                  <a:cubicBezTo>
                    <a:pt x="9542" y="4777"/>
                    <a:pt x="10032" y="6091"/>
                    <a:pt x="11059" y="6091"/>
                  </a:cubicBezTo>
                  <a:cubicBezTo>
                    <a:pt x="11137" y="6091"/>
                    <a:pt x="11218" y="6084"/>
                    <a:pt x="11302" y="6068"/>
                  </a:cubicBezTo>
                  <a:cubicBezTo>
                    <a:pt x="12494" y="5837"/>
                    <a:pt x="11455" y="4408"/>
                    <a:pt x="11455" y="4408"/>
                  </a:cubicBezTo>
                  <a:lnTo>
                    <a:pt x="11455" y="4408"/>
                  </a:lnTo>
                  <a:cubicBezTo>
                    <a:pt x="11455" y="4408"/>
                    <a:pt x="11798" y="4631"/>
                    <a:pt x="12366" y="4631"/>
                  </a:cubicBezTo>
                  <a:cubicBezTo>
                    <a:pt x="12714" y="4631"/>
                    <a:pt x="13147" y="4547"/>
                    <a:pt x="13637" y="4277"/>
                  </a:cubicBezTo>
                  <a:cubicBezTo>
                    <a:pt x="14926" y="3563"/>
                    <a:pt x="14171" y="2086"/>
                    <a:pt x="13265" y="1791"/>
                  </a:cubicBezTo>
                  <a:cubicBezTo>
                    <a:pt x="13159" y="1757"/>
                    <a:pt x="13057" y="1743"/>
                    <a:pt x="12958" y="1743"/>
                  </a:cubicBezTo>
                  <a:cubicBezTo>
                    <a:pt x="12460" y="1743"/>
                    <a:pt x="12017" y="2100"/>
                    <a:pt x="11429" y="2100"/>
                  </a:cubicBezTo>
                  <a:cubicBezTo>
                    <a:pt x="11125" y="2100"/>
                    <a:pt x="10782" y="2004"/>
                    <a:pt x="10372" y="1713"/>
                  </a:cubicBezTo>
                  <a:cubicBezTo>
                    <a:pt x="9291" y="945"/>
                    <a:pt x="7769" y="867"/>
                    <a:pt x="7191" y="867"/>
                  </a:cubicBezTo>
                  <a:cubicBezTo>
                    <a:pt x="7043" y="867"/>
                    <a:pt x="6957" y="872"/>
                    <a:pt x="6957" y="872"/>
                  </a:cubicBezTo>
                  <a:cubicBezTo>
                    <a:pt x="6957" y="872"/>
                    <a:pt x="7965" y="748"/>
                    <a:pt x="7146" y="320"/>
                  </a:cubicBezTo>
                  <a:cubicBezTo>
                    <a:pt x="6998" y="243"/>
                    <a:pt x="6798" y="211"/>
                    <a:pt x="6568" y="211"/>
                  </a:cubicBezTo>
                  <a:cubicBezTo>
                    <a:pt x="5521" y="211"/>
                    <a:pt x="3863" y="869"/>
                    <a:pt x="3863" y="869"/>
                  </a:cubicBezTo>
                  <a:cubicBezTo>
                    <a:pt x="3863" y="869"/>
                    <a:pt x="3940" y="0"/>
                    <a:pt x="35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5">
              <a:extLst>
                <a:ext uri="{FF2B5EF4-FFF2-40B4-BE49-F238E27FC236}">
                  <a16:creationId xmlns:a16="http://schemas.microsoft.com/office/drawing/2014/main" id="{0B582194-EDE2-BFB1-B16F-BDA8195536EA}"/>
                </a:ext>
              </a:extLst>
            </p:cNvPr>
            <p:cNvSpPr/>
            <p:nvPr/>
          </p:nvSpPr>
          <p:spPr>
            <a:xfrm>
              <a:off x="5631098" y="3543825"/>
              <a:ext cx="50471" cy="68807"/>
            </a:xfrm>
            <a:custGeom>
              <a:avLst/>
              <a:gdLst/>
              <a:ahLst/>
              <a:cxnLst/>
              <a:rect l="l" t="t" r="r" b="b"/>
              <a:pathLst>
                <a:path w="2392" h="3261" extrusionOk="0">
                  <a:moveTo>
                    <a:pt x="1451" y="0"/>
                  </a:moveTo>
                  <a:cubicBezTo>
                    <a:pt x="1313" y="0"/>
                    <a:pt x="1159" y="34"/>
                    <a:pt x="988" y="115"/>
                  </a:cubicBezTo>
                  <a:cubicBezTo>
                    <a:pt x="0" y="579"/>
                    <a:pt x="653" y="1920"/>
                    <a:pt x="759" y="2644"/>
                  </a:cubicBezTo>
                  <a:cubicBezTo>
                    <a:pt x="823" y="3072"/>
                    <a:pt x="1084" y="3260"/>
                    <a:pt x="1337" y="3260"/>
                  </a:cubicBezTo>
                  <a:cubicBezTo>
                    <a:pt x="1511" y="3260"/>
                    <a:pt x="1681" y="3171"/>
                    <a:pt x="1782" y="3009"/>
                  </a:cubicBezTo>
                  <a:lnTo>
                    <a:pt x="2391" y="757"/>
                  </a:lnTo>
                  <a:cubicBezTo>
                    <a:pt x="2391" y="757"/>
                    <a:pt x="2106" y="0"/>
                    <a:pt x="1451" y="0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5">
              <a:extLst>
                <a:ext uri="{FF2B5EF4-FFF2-40B4-BE49-F238E27FC236}">
                  <a16:creationId xmlns:a16="http://schemas.microsoft.com/office/drawing/2014/main" id="{66128182-800F-86CB-3B12-A7127804FDF7}"/>
                </a:ext>
              </a:extLst>
            </p:cNvPr>
            <p:cNvSpPr/>
            <p:nvPr/>
          </p:nvSpPr>
          <p:spPr>
            <a:xfrm>
              <a:off x="5649730" y="3551717"/>
              <a:ext cx="28485" cy="38845"/>
            </a:xfrm>
            <a:custGeom>
              <a:avLst/>
              <a:gdLst/>
              <a:ahLst/>
              <a:cxnLst/>
              <a:rect l="l" t="t" r="r" b="b"/>
              <a:pathLst>
                <a:path w="1350" h="1841" extrusionOk="0">
                  <a:moveTo>
                    <a:pt x="601" y="1"/>
                  </a:moveTo>
                  <a:cubicBezTo>
                    <a:pt x="379" y="1"/>
                    <a:pt x="190" y="132"/>
                    <a:pt x="190" y="132"/>
                  </a:cubicBezTo>
                  <a:lnTo>
                    <a:pt x="23" y="1031"/>
                  </a:lnTo>
                  <a:cubicBezTo>
                    <a:pt x="0" y="1414"/>
                    <a:pt x="261" y="1841"/>
                    <a:pt x="520" y="1841"/>
                  </a:cubicBezTo>
                  <a:cubicBezTo>
                    <a:pt x="529" y="1841"/>
                    <a:pt x="539" y="1840"/>
                    <a:pt x="548" y="1839"/>
                  </a:cubicBezTo>
                  <a:cubicBezTo>
                    <a:pt x="816" y="1807"/>
                    <a:pt x="963" y="1370"/>
                    <a:pt x="737" y="1242"/>
                  </a:cubicBezTo>
                  <a:cubicBezTo>
                    <a:pt x="511" y="1114"/>
                    <a:pt x="529" y="1000"/>
                    <a:pt x="713" y="845"/>
                  </a:cubicBezTo>
                  <a:cubicBezTo>
                    <a:pt x="750" y="815"/>
                    <a:pt x="787" y="802"/>
                    <a:pt x="821" y="802"/>
                  </a:cubicBezTo>
                  <a:cubicBezTo>
                    <a:pt x="959" y="802"/>
                    <a:pt x="1068" y="999"/>
                    <a:pt x="1068" y="999"/>
                  </a:cubicBezTo>
                  <a:cubicBezTo>
                    <a:pt x="1068" y="999"/>
                    <a:pt x="1350" y="664"/>
                    <a:pt x="1022" y="224"/>
                  </a:cubicBezTo>
                  <a:cubicBezTo>
                    <a:pt x="894" y="53"/>
                    <a:pt x="741" y="1"/>
                    <a:pt x="601" y="1"/>
                  </a:cubicBezTo>
                  <a:close/>
                </a:path>
              </a:pathLst>
            </a:custGeom>
            <a:solidFill>
              <a:srgbClr val="F9BE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5">
              <a:extLst>
                <a:ext uri="{FF2B5EF4-FFF2-40B4-BE49-F238E27FC236}">
                  <a16:creationId xmlns:a16="http://schemas.microsoft.com/office/drawing/2014/main" id="{C6B1F787-E1C6-992A-BF85-D0CA094A09AF}"/>
                </a:ext>
              </a:extLst>
            </p:cNvPr>
            <p:cNvSpPr/>
            <p:nvPr/>
          </p:nvSpPr>
          <p:spPr>
            <a:xfrm>
              <a:off x="5649730" y="3551717"/>
              <a:ext cx="28485" cy="38845"/>
            </a:xfrm>
            <a:custGeom>
              <a:avLst/>
              <a:gdLst/>
              <a:ahLst/>
              <a:cxnLst/>
              <a:rect l="l" t="t" r="r" b="b"/>
              <a:pathLst>
                <a:path w="1350" h="1841" extrusionOk="0">
                  <a:moveTo>
                    <a:pt x="601" y="1"/>
                  </a:moveTo>
                  <a:cubicBezTo>
                    <a:pt x="379" y="1"/>
                    <a:pt x="190" y="132"/>
                    <a:pt x="190" y="132"/>
                  </a:cubicBezTo>
                  <a:lnTo>
                    <a:pt x="23" y="1031"/>
                  </a:lnTo>
                  <a:cubicBezTo>
                    <a:pt x="0" y="1414"/>
                    <a:pt x="261" y="1841"/>
                    <a:pt x="520" y="1841"/>
                  </a:cubicBezTo>
                  <a:cubicBezTo>
                    <a:pt x="529" y="1841"/>
                    <a:pt x="539" y="1840"/>
                    <a:pt x="548" y="1839"/>
                  </a:cubicBezTo>
                  <a:cubicBezTo>
                    <a:pt x="816" y="1807"/>
                    <a:pt x="963" y="1370"/>
                    <a:pt x="737" y="1242"/>
                  </a:cubicBezTo>
                  <a:cubicBezTo>
                    <a:pt x="511" y="1114"/>
                    <a:pt x="529" y="1000"/>
                    <a:pt x="713" y="845"/>
                  </a:cubicBezTo>
                  <a:cubicBezTo>
                    <a:pt x="750" y="815"/>
                    <a:pt x="787" y="802"/>
                    <a:pt x="821" y="802"/>
                  </a:cubicBezTo>
                  <a:cubicBezTo>
                    <a:pt x="959" y="802"/>
                    <a:pt x="1068" y="999"/>
                    <a:pt x="1068" y="999"/>
                  </a:cubicBezTo>
                  <a:cubicBezTo>
                    <a:pt x="1068" y="999"/>
                    <a:pt x="1350" y="664"/>
                    <a:pt x="1022" y="224"/>
                  </a:cubicBezTo>
                  <a:cubicBezTo>
                    <a:pt x="894" y="53"/>
                    <a:pt x="741" y="1"/>
                    <a:pt x="601" y="1"/>
                  </a:cubicBezTo>
                  <a:close/>
                </a:path>
              </a:pathLst>
            </a:custGeom>
            <a:solidFill>
              <a:srgbClr val="E89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5">
              <a:extLst>
                <a:ext uri="{FF2B5EF4-FFF2-40B4-BE49-F238E27FC236}">
                  <a16:creationId xmlns:a16="http://schemas.microsoft.com/office/drawing/2014/main" id="{CA00EDE6-4AB6-FA7C-E869-546CE2BAD412}"/>
                </a:ext>
              </a:extLst>
            </p:cNvPr>
            <p:cNvSpPr/>
            <p:nvPr/>
          </p:nvSpPr>
          <p:spPr>
            <a:xfrm>
              <a:off x="5531781" y="3851864"/>
              <a:ext cx="185342" cy="171015"/>
            </a:xfrm>
            <a:custGeom>
              <a:avLst/>
              <a:gdLst/>
              <a:ahLst/>
              <a:cxnLst/>
              <a:rect l="l" t="t" r="r" b="b"/>
              <a:pathLst>
                <a:path w="8784" h="8105" extrusionOk="0">
                  <a:moveTo>
                    <a:pt x="2729" y="1"/>
                  </a:moveTo>
                  <a:cubicBezTo>
                    <a:pt x="1110" y="1"/>
                    <a:pt x="1" y="1377"/>
                    <a:pt x="1" y="1377"/>
                  </a:cubicBezTo>
                  <a:cubicBezTo>
                    <a:pt x="1" y="1377"/>
                    <a:pt x="3081" y="6995"/>
                    <a:pt x="4445" y="7703"/>
                  </a:cubicBezTo>
                  <a:cubicBezTo>
                    <a:pt x="4964" y="7973"/>
                    <a:pt x="5568" y="8105"/>
                    <a:pt x="6146" y="8105"/>
                  </a:cubicBezTo>
                  <a:cubicBezTo>
                    <a:pt x="7086" y="8105"/>
                    <a:pt x="7956" y="7755"/>
                    <a:pt x="8273" y="7081"/>
                  </a:cubicBezTo>
                  <a:cubicBezTo>
                    <a:pt x="8784" y="5990"/>
                    <a:pt x="4914" y="867"/>
                    <a:pt x="4914" y="867"/>
                  </a:cubicBezTo>
                  <a:cubicBezTo>
                    <a:pt x="4128" y="228"/>
                    <a:pt x="3387" y="1"/>
                    <a:pt x="2729" y="1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5">
              <a:extLst>
                <a:ext uri="{FF2B5EF4-FFF2-40B4-BE49-F238E27FC236}">
                  <a16:creationId xmlns:a16="http://schemas.microsoft.com/office/drawing/2014/main" id="{4AEDB331-B22E-1239-5911-BEBED5DEDCBD}"/>
                </a:ext>
              </a:extLst>
            </p:cNvPr>
            <p:cNvSpPr/>
            <p:nvPr/>
          </p:nvSpPr>
          <p:spPr>
            <a:xfrm>
              <a:off x="5472701" y="3738093"/>
              <a:ext cx="162765" cy="173273"/>
            </a:xfrm>
            <a:custGeom>
              <a:avLst/>
              <a:gdLst/>
              <a:ahLst/>
              <a:cxnLst/>
              <a:rect l="l" t="t" r="r" b="b"/>
              <a:pathLst>
                <a:path w="7714" h="8212" extrusionOk="0">
                  <a:moveTo>
                    <a:pt x="3799" y="0"/>
                  </a:moveTo>
                  <a:cubicBezTo>
                    <a:pt x="2230" y="0"/>
                    <a:pt x="439" y="1675"/>
                    <a:pt x="253" y="2971"/>
                  </a:cubicBezTo>
                  <a:cubicBezTo>
                    <a:pt x="0" y="4735"/>
                    <a:pt x="3715" y="8208"/>
                    <a:pt x="3715" y="8208"/>
                  </a:cubicBezTo>
                  <a:cubicBezTo>
                    <a:pt x="3748" y="8210"/>
                    <a:pt x="3782" y="8211"/>
                    <a:pt x="3816" y="8211"/>
                  </a:cubicBezTo>
                  <a:cubicBezTo>
                    <a:pt x="5308" y="8211"/>
                    <a:pt x="7714" y="6259"/>
                    <a:pt x="7714" y="6259"/>
                  </a:cubicBezTo>
                  <a:cubicBezTo>
                    <a:pt x="7280" y="3425"/>
                    <a:pt x="5322" y="745"/>
                    <a:pt x="5322" y="745"/>
                  </a:cubicBezTo>
                  <a:cubicBezTo>
                    <a:pt x="4900" y="217"/>
                    <a:pt x="4364" y="0"/>
                    <a:pt x="3799" y="0"/>
                  </a:cubicBezTo>
                  <a:close/>
                </a:path>
              </a:pathLst>
            </a:custGeom>
            <a:solidFill>
              <a:srgbClr val="7E64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5">
              <a:extLst>
                <a:ext uri="{FF2B5EF4-FFF2-40B4-BE49-F238E27FC236}">
                  <a16:creationId xmlns:a16="http://schemas.microsoft.com/office/drawing/2014/main" id="{100B5287-7643-B356-BBC5-6D4756611882}"/>
                </a:ext>
              </a:extLst>
            </p:cNvPr>
            <p:cNvSpPr/>
            <p:nvPr/>
          </p:nvSpPr>
          <p:spPr>
            <a:xfrm>
              <a:off x="5613649" y="3939408"/>
              <a:ext cx="283457" cy="101449"/>
            </a:xfrm>
            <a:custGeom>
              <a:avLst/>
              <a:gdLst/>
              <a:ahLst/>
              <a:cxnLst/>
              <a:rect l="l" t="t" r="r" b="b"/>
              <a:pathLst>
                <a:path w="13434" h="4808" extrusionOk="0">
                  <a:moveTo>
                    <a:pt x="12304" y="1"/>
                  </a:moveTo>
                  <a:cubicBezTo>
                    <a:pt x="10622" y="1"/>
                    <a:pt x="2906" y="861"/>
                    <a:pt x="2906" y="861"/>
                  </a:cubicBezTo>
                  <a:cubicBezTo>
                    <a:pt x="2893" y="855"/>
                    <a:pt x="2877" y="852"/>
                    <a:pt x="2859" y="852"/>
                  </a:cubicBezTo>
                  <a:cubicBezTo>
                    <a:pt x="2557" y="852"/>
                    <a:pt x="1614" y="1694"/>
                    <a:pt x="827" y="2447"/>
                  </a:cubicBezTo>
                  <a:cubicBezTo>
                    <a:pt x="0" y="3242"/>
                    <a:pt x="443" y="4700"/>
                    <a:pt x="1586" y="4803"/>
                  </a:cubicBezTo>
                  <a:cubicBezTo>
                    <a:pt x="1622" y="4806"/>
                    <a:pt x="1658" y="4808"/>
                    <a:pt x="1693" y="4808"/>
                  </a:cubicBezTo>
                  <a:cubicBezTo>
                    <a:pt x="1840" y="4808"/>
                    <a:pt x="1984" y="4779"/>
                    <a:pt x="2120" y="4713"/>
                  </a:cubicBezTo>
                  <a:cubicBezTo>
                    <a:pt x="3134" y="4220"/>
                    <a:pt x="11335" y="2817"/>
                    <a:pt x="12559" y="1601"/>
                  </a:cubicBezTo>
                  <a:cubicBezTo>
                    <a:pt x="13214" y="949"/>
                    <a:pt x="13433" y="142"/>
                    <a:pt x="12555" y="13"/>
                  </a:cubicBezTo>
                  <a:cubicBezTo>
                    <a:pt x="12500" y="5"/>
                    <a:pt x="12415" y="1"/>
                    <a:pt x="12304" y="1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5">
              <a:extLst>
                <a:ext uri="{FF2B5EF4-FFF2-40B4-BE49-F238E27FC236}">
                  <a16:creationId xmlns:a16="http://schemas.microsoft.com/office/drawing/2014/main" id="{114C9A37-F497-DB32-DFF5-94C898534323}"/>
                </a:ext>
              </a:extLst>
            </p:cNvPr>
            <p:cNvSpPr/>
            <p:nvPr/>
          </p:nvSpPr>
          <p:spPr>
            <a:xfrm>
              <a:off x="5851361" y="3930398"/>
              <a:ext cx="101238" cy="63722"/>
            </a:xfrm>
            <a:custGeom>
              <a:avLst/>
              <a:gdLst/>
              <a:ahLst/>
              <a:cxnLst/>
              <a:rect l="l" t="t" r="r" b="b"/>
              <a:pathLst>
                <a:path w="4798" h="3020" extrusionOk="0">
                  <a:moveTo>
                    <a:pt x="3908" y="1"/>
                  </a:moveTo>
                  <a:cubicBezTo>
                    <a:pt x="3367" y="1"/>
                    <a:pt x="393" y="455"/>
                    <a:pt x="393" y="455"/>
                  </a:cubicBezTo>
                  <a:cubicBezTo>
                    <a:pt x="1" y="1015"/>
                    <a:pt x="579" y="1845"/>
                    <a:pt x="579" y="1845"/>
                  </a:cubicBezTo>
                  <a:cubicBezTo>
                    <a:pt x="579" y="1845"/>
                    <a:pt x="2550" y="3020"/>
                    <a:pt x="3653" y="3020"/>
                  </a:cubicBezTo>
                  <a:cubicBezTo>
                    <a:pt x="3971" y="3020"/>
                    <a:pt x="4217" y="2922"/>
                    <a:pt x="4323" y="2671"/>
                  </a:cubicBezTo>
                  <a:cubicBezTo>
                    <a:pt x="4797" y="1548"/>
                    <a:pt x="4389" y="20"/>
                    <a:pt x="3938" y="1"/>
                  </a:cubicBezTo>
                  <a:cubicBezTo>
                    <a:pt x="3929" y="1"/>
                    <a:pt x="3919" y="1"/>
                    <a:pt x="3908" y="1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5">
              <a:extLst>
                <a:ext uri="{FF2B5EF4-FFF2-40B4-BE49-F238E27FC236}">
                  <a16:creationId xmlns:a16="http://schemas.microsoft.com/office/drawing/2014/main" id="{40FC1858-AB49-1B8C-2DB0-757EBC9AADD7}"/>
                </a:ext>
              </a:extLst>
            </p:cNvPr>
            <p:cNvSpPr/>
            <p:nvPr/>
          </p:nvSpPr>
          <p:spPr>
            <a:xfrm>
              <a:off x="5928355" y="3970510"/>
              <a:ext cx="51695" cy="45112"/>
            </a:xfrm>
            <a:custGeom>
              <a:avLst/>
              <a:gdLst/>
              <a:ahLst/>
              <a:cxnLst/>
              <a:rect l="l" t="t" r="r" b="b"/>
              <a:pathLst>
                <a:path w="2450" h="2138" extrusionOk="0">
                  <a:moveTo>
                    <a:pt x="304" y="0"/>
                  </a:moveTo>
                  <a:cubicBezTo>
                    <a:pt x="304" y="0"/>
                    <a:pt x="1" y="579"/>
                    <a:pt x="256" y="922"/>
                  </a:cubicBezTo>
                  <a:cubicBezTo>
                    <a:pt x="256" y="922"/>
                    <a:pt x="800" y="1226"/>
                    <a:pt x="1167" y="1226"/>
                  </a:cubicBezTo>
                  <a:cubicBezTo>
                    <a:pt x="1187" y="1226"/>
                    <a:pt x="1206" y="1226"/>
                    <a:pt x="1225" y="1224"/>
                  </a:cubicBezTo>
                  <a:cubicBezTo>
                    <a:pt x="1225" y="1224"/>
                    <a:pt x="1408" y="1461"/>
                    <a:pt x="1627" y="1571"/>
                  </a:cubicBezTo>
                  <a:cubicBezTo>
                    <a:pt x="1627" y="1571"/>
                    <a:pt x="1886" y="2086"/>
                    <a:pt x="2181" y="2135"/>
                  </a:cubicBezTo>
                  <a:cubicBezTo>
                    <a:pt x="2191" y="2137"/>
                    <a:pt x="2201" y="2138"/>
                    <a:pt x="2210" y="2138"/>
                  </a:cubicBezTo>
                  <a:cubicBezTo>
                    <a:pt x="2450" y="2138"/>
                    <a:pt x="2110" y="1499"/>
                    <a:pt x="2110" y="1499"/>
                  </a:cubicBezTo>
                  <a:cubicBezTo>
                    <a:pt x="2110" y="1499"/>
                    <a:pt x="1889" y="949"/>
                    <a:pt x="1501" y="766"/>
                  </a:cubicBezTo>
                  <a:cubicBezTo>
                    <a:pt x="1114" y="583"/>
                    <a:pt x="304" y="0"/>
                    <a:pt x="304" y="0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5">
              <a:extLst>
                <a:ext uri="{FF2B5EF4-FFF2-40B4-BE49-F238E27FC236}">
                  <a16:creationId xmlns:a16="http://schemas.microsoft.com/office/drawing/2014/main" id="{7C9334F9-26AF-6804-4EAB-3DA1DDD62D2D}"/>
                </a:ext>
              </a:extLst>
            </p:cNvPr>
            <p:cNvSpPr/>
            <p:nvPr/>
          </p:nvSpPr>
          <p:spPr>
            <a:xfrm>
              <a:off x="5932934" y="3943037"/>
              <a:ext cx="71213" cy="49057"/>
            </a:xfrm>
            <a:custGeom>
              <a:avLst/>
              <a:gdLst/>
              <a:ahLst/>
              <a:cxnLst/>
              <a:rect l="l" t="t" r="r" b="b"/>
              <a:pathLst>
                <a:path w="3375" h="2325" extrusionOk="0">
                  <a:moveTo>
                    <a:pt x="244" y="1"/>
                  </a:moveTo>
                  <a:lnTo>
                    <a:pt x="244" y="1"/>
                  </a:lnTo>
                  <a:cubicBezTo>
                    <a:pt x="0" y="120"/>
                    <a:pt x="114" y="684"/>
                    <a:pt x="263" y="938"/>
                  </a:cubicBezTo>
                  <a:cubicBezTo>
                    <a:pt x="359" y="1101"/>
                    <a:pt x="834" y="1130"/>
                    <a:pt x="1158" y="1130"/>
                  </a:cubicBezTo>
                  <a:cubicBezTo>
                    <a:pt x="1335" y="1130"/>
                    <a:pt x="1467" y="1121"/>
                    <a:pt x="1467" y="1121"/>
                  </a:cubicBezTo>
                  <a:cubicBezTo>
                    <a:pt x="1571" y="1251"/>
                    <a:pt x="2581" y="1791"/>
                    <a:pt x="2581" y="1791"/>
                  </a:cubicBezTo>
                  <a:cubicBezTo>
                    <a:pt x="2581" y="1791"/>
                    <a:pt x="2862" y="2325"/>
                    <a:pt x="3012" y="2325"/>
                  </a:cubicBezTo>
                  <a:cubicBezTo>
                    <a:pt x="3021" y="2325"/>
                    <a:pt x="3029" y="2323"/>
                    <a:pt x="3037" y="2319"/>
                  </a:cubicBezTo>
                  <a:cubicBezTo>
                    <a:pt x="3375" y="2156"/>
                    <a:pt x="2954" y="1590"/>
                    <a:pt x="2781" y="1349"/>
                  </a:cubicBezTo>
                  <a:cubicBezTo>
                    <a:pt x="2607" y="1110"/>
                    <a:pt x="1701" y="435"/>
                    <a:pt x="1573" y="415"/>
                  </a:cubicBezTo>
                  <a:cubicBezTo>
                    <a:pt x="1444" y="396"/>
                    <a:pt x="244" y="1"/>
                    <a:pt x="244" y="1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5">
              <a:extLst>
                <a:ext uri="{FF2B5EF4-FFF2-40B4-BE49-F238E27FC236}">
                  <a16:creationId xmlns:a16="http://schemas.microsoft.com/office/drawing/2014/main" id="{38827D61-3FB5-5F6D-CAF9-ECB16C5B3CEF}"/>
                </a:ext>
              </a:extLst>
            </p:cNvPr>
            <p:cNvSpPr/>
            <p:nvPr/>
          </p:nvSpPr>
          <p:spPr>
            <a:xfrm>
              <a:off x="5927195" y="3958778"/>
              <a:ext cx="71213" cy="49057"/>
            </a:xfrm>
            <a:custGeom>
              <a:avLst/>
              <a:gdLst/>
              <a:ahLst/>
              <a:cxnLst/>
              <a:rect l="l" t="t" r="r" b="b"/>
              <a:pathLst>
                <a:path w="3375" h="2325" extrusionOk="0">
                  <a:moveTo>
                    <a:pt x="245" y="1"/>
                  </a:moveTo>
                  <a:lnTo>
                    <a:pt x="245" y="1"/>
                  </a:lnTo>
                  <a:cubicBezTo>
                    <a:pt x="1" y="119"/>
                    <a:pt x="115" y="684"/>
                    <a:pt x="263" y="937"/>
                  </a:cubicBezTo>
                  <a:cubicBezTo>
                    <a:pt x="359" y="1101"/>
                    <a:pt x="834" y="1129"/>
                    <a:pt x="1157" y="1129"/>
                  </a:cubicBezTo>
                  <a:cubicBezTo>
                    <a:pt x="1335" y="1129"/>
                    <a:pt x="1467" y="1121"/>
                    <a:pt x="1467" y="1121"/>
                  </a:cubicBezTo>
                  <a:cubicBezTo>
                    <a:pt x="1571" y="1251"/>
                    <a:pt x="2582" y="1791"/>
                    <a:pt x="2582" y="1791"/>
                  </a:cubicBezTo>
                  <a:cubicBezTo>
                    <a:pt x="2582" y="1791"/>
                    <a:pt x="2862" y="2324"/>
                    <a:pt x="3013" y="2324"/>
                  </a:cubicBezTo>
                  <a:cubicBezTo>
                    <a:pt x="3021" y="2324"/>
                    <a:pt x="3030" y="2323"/>
                    <a:pt x="3037" y="2319"/>
                  </a:cubicBezTo>
                  <a:cubicBezTo>
                    <a:pt x="3375" y="2155"/>
                    <a:pt x="2955" y="1590"/>
                    <a:pt x="2782" y="1349"/>
                  </a:cubicBezTo>
                  <a:cubicBezTo>
                    <a:pt x="2607" y="1110"/>
                    <a:pt x="1701" y="434"/>
                    <a:pt x="1574" y="416"/>
                  </a:cubicBezTo>
                  <a:cubicBezTo>
                    <a:pt x="1445" y="396"/>
                    <a:pt x="245" y="1"/>
                    <a:pt x="245" y="1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5">
              <a:extLst>
                <a:ext uri="{FF2B5EF4-FFF2-40B4-BE49-F238E27FC236}">
                  <a16:creationId xmlns:a16="http://schemas.microsoft.com/office/drawing/2014/main" id="{6519DA3B-2E94-D572-7330-9423C92503BB}"/>
                </a:ext>
              </a:extLst>
            </p:cNvPr>
            <p:cNvSpPr/>
            <p:nvPr/>
          </p:nvSpPr>
          <p:spPr>
            <a:xfrm>
              <a:off x="5933335" y="3931179"/>
              <a:ext cx="67668" cy="36587"/>
            </a:xfrm>
            <a:custGeom>
              <a:avLst/>
              <a:gdLst/>
              <a:ahLst/>
              <a:cxnLst/>
              <a:rect l="l" t="t" r="r" b="b"/>
              <a:pathLst>
                <a:path w="3207" h="1734" extrusionOk="0">
                  <a:moveTo>
                    <a:pt x="162" y="1"/>
                  </a:moveTo>
                  <a:cubicBezTo>
                    <a:pt x="162" y="1"/>
                    <a:pt x="1" y="699"/>
                    <a:pt x="230" y="858"/>
                  </a:cubicBezTo>
                  <a:cubicBezTo>
                    <a:pt x="299" y="906"/>
                    <a:pt x="461" y="924"/>
                    <a:pt x="657" y="924"/>
                  </a:cubicBezTo>
                  <a:cubicBezTo>
                    <a:pt x="1118" y="924"/>
                    <a:pt x="1761" y="824"/>
                    <a:pt x="1776" y="776"/>
                  </a:cubicBezTo>
                  <a:cubicBezTo>
                    <a:pt x="1777" y="771"/>
                    <a:pt x="1781" y="769"/>
                    <a:pt x="1788" y="769"/>
                  </a:cubicBezTo>
                  <a:cubicBezTo>
                    <a:pt x="1884" y="769"/>
                    <a:pt x="2480" y="1193"/>
                    <a:pt x="2480" y="1193"/>
                  </a:cubicBezTo>
                  <a:cubicBezTo>
                    <a:pt x="2480" y="1193"/>
                    <a:pt x="2890" y="1734"/>
                    <a:pt x="3053" y="1734"/>
                  </a:cubicBezTo>
                  <a:cubicBezTo>
                    <a:pt x="3071" y="1734"/>
                    <a:pt x="3087" y="1727"/>
                    <a:pt x="3098" y="1712"/>
                  </a:cubicBezTo>
                  <a:cubicBezTo>
                    <a:pt x="3207" y="1560"/>
                    <a:pt x="2896" y="967"/>
                    <a:pt x="2831" y="824"/>
                  </a:cubicBezTo>
                  <a:cubicBezTo>
                    <a:pt x="2767" y="682"/>
                    <a:pt x="1823" y="226"/>
                    <a:pt x="1823" y="226"/>
                  </a:cubicBezTo>
                  <a:lnTo>
                    <a:pt x="162" y="1"/>
                  </a:ln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5">
              <a:extLst>
                <a:ext uri="{FF2B5EF4-FFF2-40B4-BE49-F238E27FC236}">
                  <a16:creationId xmlns:a16="http://schemas.microsoft.com/office/drawing/2014/main" id="{4ACAA93A-B9DD-0DF9-5B66-CF13987307CD}"/>
                </a:ext>
              </a:extLst>
            </p:cNvPr>
            <p:cNvSpPr/>
            <p:nvPr/>
          </p:nvSpPr>
          <p:spPr>
            <a:xfrm>
              <a:off x="4714831" y="3950929"/>
              <a:ext cx="764305" cy="524588"/>
            </a:xfrm>
            <a:custGeom>
              <a:avLst/>
              <a:gdLst/>
              <a:ahLst/>
              <a:cxnLst/>
              <a:rect l="l" t="t" r="r" b="b"/>
              <a:pathLst>
                <a:path w="36223" h="24862" extrusionOk="0">
                  <a:moveTo>
                    <a:pt x="21149" y="0"/>
                  </a:moveTo>
                  <a:cubicBezTo>
                    <a:pt x="17022" y="0"/>
                    <a:pt x="13675" y="3346"/>
                    <a:pt x="13675" y="7474"/>
                  </a:cubicBezTo>
                  <a:cubicBezTo>
                    <a:pt x="13676" y="7829"/>
                    <a:pt x="13701" y="8183"/>
                    <a:pt x="13752" y="8534"/>
                  </a:cubicBezTo>
                  <a:cubicBezTo>
                    <a:pt x="12584" y="8983"/>
                    <a:pt x="11701" y="10007"/>
                    <a:pt x="11451" y="11259"/>
                  </a:cubicBezTo>
                  <a:cubicBezTo>
                    <a:pt x="10953" y="11384"/>
                    <a:pt x="10489" y="11618"/>
                    <a:pt x="10092" y="11944"/>
                  </a:cubicBezTo>
                  <a:cubicBezTo>
                    <a:pt x="9976" y="11935"/>
                    <a:pt x="9859" y="11929"/>
                    <a:pt x="9740" y="11929"/>
                  </a:cubicBezTo>
                  <a:cubicBezTo>
                    <a:pt x="7604" y="11929"/>
                    <a:pt x="5814" y="13402"/>
                    <a:pt x="5327" y="15387"/>
                  </a:cubicBezTo>
                  <a:cubicBezTo>
                    <a:pt x="3179" y="15459"/>
                    <a:pt x="1460" y="17222"/>
                    <a:pt x="1460" y="19388"/>
                  </a:cubicBezTo>
                  <a:cubicBezTo>
                    <a:pt x="1459" y="19844"/>
                    <a:pt x="1537" y="20298"/>
                    <a:pt x="1690" y="20728"/>
                  </a:cubicBezTo>
                  <a:cubicBezTo>
                    <a:pt x="730" y="20915"/>
                    <a:pt x="0" y="21763"/>
                    <a:pt x="0" y="22775"/>
                  </a:cubicBezTo>
                  <a:cubicBezTo>
                    <a:pt x="0" y="23923"/>
                    <a:pt x="939" y="24862"/>
                    <a:pt x="2087" y="24862"/>
                  </a:cubicBezTo>
                  <a:lnTo>
                    <a:pt x="34136" y="24862"/>
                  </a:lnTo>
                  <a:cubicBezTo>
                    <a:pt x="35283" y="24862"/>
                    <a:pt x="36222" y="23923"/>
                    <a:pt x="36222" y="22775"/>
                  </a:cubicBezTo>
                  <a:cubicBezTo>
                    <a:pt x="36222" y="21628"/>
                    <a:pt x="35283" y="20689"/>
                    <a:pt x="34136" y="20689"/>
                  </a:cubicBezTo>
                  <a:lnTo>
                    <a:pt x="34072" y="20689"/>
                  </a:lnTo>
                  <a:cubicBezTo>
                    <a:pt x="34342" y="20228"/>
                    <a:pt x="34485" y="19704"/>
                    <a:pt x="34485" y="19170"/>
                  </a:cubicBezTo>
                  <a:cubicBezTo>
                    <a:pt x="34485" y="18964"/>
                    <a:pt x="34464" y="18758"/>
                    <a:pt x="34424" y="18557"/>
                  </a:cubicBezTo>
                  <a:cubicBezTo>
                    <a:pt x="35394" y="18055"/>
                    <a:pt x="36059" y="17044"/>
                    <a:pt x="36059" y="15876"/>
                  </a:cubicBezTo>
                  <a:cubicBezTo>
                    <a:pt x="36059" y="14340"/>
                    <a:pt x="34911" y="13075"/>
                    <a:pt x="33428" y="12885"/>
                  </a:cubicBezTo>
                  <a:cubicBezTo>
                    <a:pt x="33435" y="12764"/>
                    <a:pt x="33441" y="12644"/>
                    <a:pt x="33441" y="12522"/>
                  </a:cubicBezTo>
                  <a:cubicBezTo>
                    <a:pt x="33441" y="9718"/>
                    <a:pt x="31331" y="7408"/>
                    <a:pt x="28613" y="7088"/>
                  </a:cubicBezTo>
                  <a:cubicBezTo>
                    <a:pt x="28412" y="3140"/>
                    <a:pt x="25147" y="0"/>
                    <a:pt x="2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5">
              <a:extLst>
                <a:ext uri="{FF2B5EF4-FFF2-40B4-BE49-F238E27FC236}">
                  <a16:creationId xmlns:a16="http://schemas.microsoft.com/office/drawing/2014/main" id="{E25D50FD-B787-0419-2CD2-AEA2D5A84873}"/>
                </a:ext>
              </a:extLst>
            </p:cNvPr>
            <p:cNvSpPr/>
            <p:nvPr/>
          </p:nvSpPr>
          <p:spPr>
            <a:xfrm>
              <a:off x="4947036" y="3885287"/>
              <a:ext cx="864720" cy="441285"/>
            </a:xfrm>
            <a:custGeom>
              <a:avLst/>
              <a:gdLst/>
              <a:ahLst/>
              <a:cxnLst/>
              <a:rect l="l" t="t" r="r" b="b"/>
              <a:pathLst>
                <a:path w="40982" h="20914" extrusionOk="0">
                  <a:moveTo>
                    <a:pt x="23928" y="0"/>
                  </a:moveTo>
                  <a:cubicBezTo>
                    <a:pt x="19258" y="0"/>
                    <a:pt x="15472" y="2815"/>
                    <a:pt x="15472" y="6287"/>
                  </a:cubicBezTo>
                  <a:cubicBezTo>
                    <a:pt x="15472" y="6586"/>
                    <a:pt x="15501" y="6885"/>
                    <a:pt x="15558" y="7179"/>
                  </a:cubicBezTo>
                  <a:cubicBezTo>
                    <a:pt x="14237" y="7557"/>
                    <a:pt x="13239" y="8418"/>
                    <a:pt x="12955" y="9471"/>
                  </a:cubicBezTo>
                  <a:cubicBezTo>
                    <a:pt x="12383" y="9578"/>
                    <a:pt x="11860" y="9777"/>
                    <a:pt x="11418" y="10047"/>
                  </a:cubicBezTo>
                  <a:cubicBezTo>
                    <a:pt x="11286" y="10040"/>
                    <a:pt x="11153" y="10035"/>
                    <a:pt x="11019" y="10035"/>
                  </a:cubicBezTo>
                  <a:cubicBezTo>
                    <a:pt x="8603" y="10035"/>
                    <a:pt x="6578" y="11274"/>
                    <a:pt x="6027" y="12943"/>
                  </a:cubicBezTo>
                  <a:cubicBezTo>
                    <a:pt x="3597" y="13004"/>
                    <a:pt x="1652" y="14487"/>
                    <a:pt x="1652" y="16309"/>
                  </a:cubicBezTo>
                  <a:cubicBezTo>
                    <a:pt x="1653" y="16699"/>
                    <a:pt x="1742" y="17085"/>
                    <a:pt x="1912" y="17436"/>
                  </a:cubicBezTo>
                  <a:cubicBezTo>
                    <a:pt x="827" y="17593"/>
                    <a:pt x="0" y="18307"/>
                    <a:pt x="0" y="19159"/>
                  </a:cubicBezTo>
                  <a:cubicBezTo>
                    <a:pt x="0" y="20124"/>
                    <a:pt x="1062" y="20914"/>
                    <a:pt x="2361" y="20914"/>
                  </a:cubicBezTo>
                  <a:lnTo>
                    <a:pt x="38621" y="20914"/>
                  </a:lnTo>
                  <a:cubicBezTo>
                    <a:pt x="39919" y="20914"/>
                    <a:pt x="40982" y="20124"/>
                    <a:pt x="40982" y="19159"/>
                  </a:cubicBezTo>
                  <a:cubicBezTo>
                    <a:pt x="40982" y="18194"/>
                    <a:pt x="39919" y="17404"/>
                    <a:pt x="38621" y="17404"/>
                  </a:cubicBezTo>
                  <a:lnTo>
                    <a:pt x="38548" y="17404"/>
                  </a:lnTo>
                  <a:cubicBezTo>
                    <a:pt x="38844" y="17029"/>
                    <a:pt x="39016" y="16593"/>
                    <a:pt x="39016" y="16126"/>
                  </a:cubicBezTo>
                  <a:cubicBezTo>
                    <a:pt x="39016" y="15951"/>
                    <a:pt x="38992" y="15778"/>
                    <a:pt x="38946" y="15610"/>
                  </a:cubicBezTo>
                  <a:cubicBezTo>
                    <a:pt x="40044" y="15187"/>
                    <a:pt x="40796" y="14337"/>
                    <a:pt x="40796" y="13354"/>
                  </a:cubicBezTo>
                  <a:cubicBezTo>
                    <a:pt x="40796" y="12063"/>
                    <a:pt x="39497" y="10998"/>
                    <a:pt x="37818" y="10838"/>
                  </a:cubicBezTo>
                  <a:cubicBezTo>
                    <a:pt x="37828" y="10737"/>
                    <a:pt x="37833" y="10636"/>
                    <a:pt x="37833" y="10533"/>
                  </a:cubicBezTo>
                  <a:cubicBezTo>
                    <a:pt x="37833" y="8174"/>
                    <a:pt x="35447" y="6231"/>
                    <a:pt x="32372" y="5962"/>
                  </a:cubicBezTo>
                  <a:cubicBezTo>
                    <a:pt x="32145" y="2640"/>
                    <a:pt x="28450" y="0"/>
                    <a:pt x="239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5">
              <a:extLst>
                <a:ext uri="{FF2B5EF4-FFF2-40B4-BE49-F238E27FC236}">
                  <a16:creationId xmlns:a16="http://schemas.microsoft.com/office/drawing/2014/main" id="{845AAC9D-4FF2-DF26-25BE-7FA921B75F63}"/>
                </a:ext>
              </a:extLst>
            </p:cNvPr>
            <p:cNvSpPr/>
            <p:nvPr/>
          </p:nvSpPr>
          <p:spPr>
            <a:xfrm>
              <a:off x="5967390" y="3796709"/>
              <a:ext cx="295569" cy="244169"/>
            </a:xfrm>
            <a:custGeom>
              <a:avLst/>
              <a:gdLst/>
              <a:ahLst/>
              <a:cxnLst/>
              <a:rect l="l" t="t" r="r" b="b"/>
              <a:pathLst>
                <a:path w="14008" h="11572" extrusionOk="0">
                  <a:moveTo>
                    <a:pt x="14007" y="1"/>
                  </a:moveTo>
                  <a:lnTo>
                    <a:pt x="4809" y="2615"/>
                  </a:lnTo>
                  <a:lnTo>
                    <a:pt x="0" y="11571"/>
                  </a:lnTo>
                  <a:lnTo>
                    <a:pt x="9448" y="8284"/>
                  </a:lnTo>
                  <a:lnTo>
                    <a:pt x="140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Google Shape;463;p37">
            <a:extLst>
              <a:ext uri="{FF2B5EF4-FFF2-40B4-BE49-F238E27FC236}">
                <a16:creationId xmlns:a16="http://schemas.microsoft.com/office/drawing/2014/main" id="{AF751970-0626-AFC3-70AB-25C20B7D3FEB}"/>
              </a:ext>
            </a:extLst>
          </p:cNvPr>
          <p:cNvSpPr txBox="1">
            <a:spLocks/>
          </p:cNvSpPr>
          <p:nvPr/>
        </p:nvSpPr>
        <p:spPr>
          <a:xfrm>
            <a:off x="2025336" y="1906830"/>
            <a:ext cx="5090658" cy="74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 dirty="0">
                <a:latin typeface="Fjalla One" panose="02000506040000020004" pitchFamily="2" charset="0"/>
              </a:rPr>
              <a:t>Break Time</a:t>
            </a:r>
          </a:p>
        </p:txBody>
      </p:sp>
      <p:sp>
        <p:nvSpPr>
          <p:cNvPr id="4" name="Google Shape;1020;p52">
            <a:extLst>
              <a:ext uri="{FF2B5EF4-FFF2-40B4-BE49-F238E27FC236}">
                <a16:creationId xmlns:a16="http://schemas.microsoft.com/office/drawing/2014/main" id="{29A6E509-40AC-AF8F-6D6C-FF94DF83A01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868030" y="2524679"/>
            <a:ext cx="5405270" cy="6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Fjalla One" panose="02000506040000020004" pitchFamily="2" charset="0"/>
              </a:rPr>
              <a:t>Login to a computer in Room 201 and then take a 10 minute break!</a:t>
            </a:r>
            <a:endParaRPr sz="1600" dirty="0">
              <a:latin typeface="Fjalla One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386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>
          <a:extLst>
            <a:ext uri="{FF2B5EF4-FFF2-40B4-BE49-F238E27FC236}">
              <a16:creationId xmlns:a16="http://schemas.microsoft.com/office/drawing/2014/main" id="{73230155-DB2F-EBCA-D270-2CCD9321F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52">
            <a:extLst>
              <a:ext uri="{FF2B5EF4-FFF2-40B4-BE49-F238E27FC236}">
                <a16:creationId xmlns:a16="http://schemas.microsoft.com/office/drawing/2014/main" id="{56F19D46-D410-6B52-32CC-C7F439B84B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7050" y="1576673"/>
            <a:ext cx="6249900" cy="19901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/>
              <a:t>SMART Goals and Virtual Vision Board</a:t>
            </a:r>
            <a:endParaRPr sz="5000" dirty="0"/>
          </a:p>
        </p:txBody>
      </p:sp>
      <p:sp>
        <p:nvSpPr>
          <p:cNvPr id="1019" name="Google Shape;1019;p52">
            <a:extLst>
              <a:ext uri="{FF2B5EF4-FFF2-40B4-BE49-F238E27FC236}">
                <a16:creationId xmlns:a16="http://schemas.microsoft.com/office/drawing/2014/main" id="{A24CDB16-174F-2A56-9507-53674773D648}"/>
              </a:ext>
            </a:extLst>
          </p:cNvPr>
          <p:cNvSpPr/>
          <p:nvPr/>
        </p:nvSpPr>
        <p:spPr>
          <a:xfrm>
            <a:off x="-2120763" y="7736392"/>
            <a:ext cx="75314" cy="39187"/>
          </a:xfrm>
          <a:custGeom>
            <a:avLst/>
            <a:gdLst/>
            <a:ahLst/>
            <a:cxnLst/>
            <a:rect l="l" t="t" r="r" b="b"/>
            <a:pathLst>
              <a:path w="1280" h="666" extrusionOk="0">
                <a:moveTo>
                  <a:pt x="1140" y="1"/>
                </a:moveTo>
                <a:cubicBezTo>
                  <a:pt x="1126" y="1"/>
                  <a:pt x="1112" y="3"/>
                  <a:pt x="1098" y="8"/>
                </a:cubicBezTo>
                <a:lnTo>
                  <a:pt x="1" y="429"/>
                </a:lnTo>
                <a:lnTo>
                  <a:pt x="92" y="665"/>
                </a:lnTo>
                <a:lnTo>
                  <a:pt x="1189" y="245"/>
                </a:lnTo>
                <a:cubicBezTo>
                  <a:pt x="1245" y="223"/>
                  <a:pt x="1280" y="144"/>
                  <a:pt x="1254" y="79"/>
                </a:cubicBezTo>
                <a:cubicBezTo>
                  <a:pt x="1236" y="30"/>
                  <a:pt x="1189" y="1"/>
                  <a:pt x="114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669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555" b="-5555"/>
            </a:stretch>
          </a:blipFill>
        </p:spPr>
        <p:txBody>
          <a:bodyPr/>
          <a:lstStyle/>
          <a:p>
            <a:endParaRPr lang="en-US" sz="700"/>
          </a:p>
        </p:txBody>
      </p:sp>
      <p:grpSp>
        <p:nvGrpSpPr>
          <p:cNvPr id="3" name="Group 3"/>
          <p:cNvGrpSpPr/>
          <p:nvPr/>
        </p:nvGrpSpPr>
        <p:grpSpPr>
          <a:xfrm>
            <a:off x="1518666" y="1015048"/>
            <a:ext cx="6646629" cy="3395782"/>
            <a:chOff x="0" y="0"/>
            <a:chExt cx="3501105" cy="17887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01105" cy="1788725"/>
            </a:xfrm>
            <a:custGeom>
              <a:avLst/>
              <a:gdLst/>
              <a:ahLst/>
              <a:cxnLst/>
              <a:rect l="l" t="t" r="r" b="b"/>
              <a:pathLst>
                <a:path w="3501105" h="1788725">
                  <a:moveTo>
                    <a:pt x="0" y="0"/>
                  </a:moveTo>
                  <a:lnTo>
                    <a:pt x="3501105" y="0"/>
                  </a:lnTo>
                  <a:lnTo>
                    <a:pt x="3501105" y="1788725"/>
                  </a:lnTo>
                  <a:lnTo>
                    <a:pt x="0" y="1788725"/>
                  </a:lnTo>
                  <a:close/>
                </a:path>
              </a:pathLst>
            </a:custGeom>
            <a:solidFill>
              <a:srgbClr val="000000">
                <a:alpha val="31765"/>
              </a:srgbClr>
            </a:solidFill>
            <a:ln w="38100" cap="sq">
              <a:solidFill>
                <a:srgbClr val="000000">
                  <a:alpha val="3176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501105" cy="18363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605"/>
                </a:lnSpc>
              </a:pPr>
              <a:endParaRPr sz="700"/>
            </a:p>
          </p:txBody>
        </p:sp>
      </p:grpSp>
      <p:grpSp>
        <p:nvGrpSpPr>
          <p:cNvPr id="6" name="Group 6"/>
          <p:cNvGrpSpPr/>
          <p:nvPr/>
        </p:nvGrpSpPr>
        <p:grpSpPr>
          <a:xfrm rot="-147716">
            <a:off x="1248686" y="873859"/>
            <a:ext cx="6646629" cy="3395782"/>
            <a:chOff x="0" y="0"/>
            <a:chExt cx="3501105" cy="17887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501105" cy="1788725"/>
            </a:xfrm>
            <a:custGeom>
              <a:avLst/>
              <a:gdLst/>
              <a:ahLst/>
              <a:cxnLst/>
              <a:rect l="l" t="t" r="r" b="b"/>
              <a:pathLst>
                <a:path w="3501105" h="1788725">
                  <a:moveTo>
                    <a:pt x="6406" y="0"/>
                  </a:moveTo>
                  <a:lnTo>
                    <a:pt x="3494699" y="0"/>
                  </a:lnTo>
                  <a:cubicBezTo>
                    <a:pt x="3496397" y="0"/>
                    <a:pt x="3498027" y="675"/>
                    <a:pt x="3499229" y="1876"/>
                  </a:cubicBezTo>
                  <a:cubicBezTo>
                    <a:pt x="3500430" y="3078"/>
                    <a:pt x="3501105" y="4707"/>
                    <a:pt x="3501105" y="6406"/>
                  </a:cubicBezTo>
                  <a:lnTo>
                    <a:pt x="3501105" y="1782318"/>
                  </a:lnTo>
                  <a:cubicBezTo>
                    <a:pt x="3501105" y="1785856"/>
                    <a:pt x="3498237" y="1788725"/>
                    <a:pt x="3494699" y="1788725"/>
                  </a:cubicBezTo>
                  <a:lnTo>
                    <a:pt x="6406" y="1788725"/>
                  </a:lnTo>
                  <a:cubicBezTo>
                    <a:pt x="4707" y="1788725"/>
                    <a:pt x="3078" y="1788050"/>
                    <a:pt x="1876" y="1786848"/>
                  </a:cubicBezTo>
                  <a:cubicBezTo>
                    <a:pt x="675" y="1785647"/>
                    <a:pt x="0" y="1784017"/>
                    <a:pt x="0" y="1782318"/>
                  </a:cubicBezTo>
                  <a:lnTo>
                    <a:pt x="0" y="6406"/>
                  </a:lnTo>
                  <a:cubicBezTo>
                    <a:pt x="0" y="4707"/>
                    <a:pt x="675" y="3078"/>
                    <a:pt x="1876" y="1876"/>
                  </a:cubicBezTo>
                  <a:cubicBezTo>
                    <a:pt x="3078" y="675"/>
                    <a:pt x="4707" y="0"/>
                    <a:pt x="640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3501105" cy="18363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605"/>
                </a:lnSpc>
              </a:pPr>
              <a:endParaRPr sz="700"/>
            </a:p>
          </p:txBody>
        </p:sp>
      </p:grpSp>
      <p:sp>
        <p:nvSpPr>
          <p:cNvPr id="9" name="Freeform 9"/>
          <p:cNvSpPr/>
          <p:nvPr/>
        </p:nvSpPr>
        <p:spPr>
          <a:xfrm>
            <a:off x="3464493" y="657312"/>
            <a:ext cx="1833666" cy="473420"/>
          </a:xfrm>
          <a:custGeom>
            <a:avLst/>
            <a:gdLst/>
            <a:ahLst/>
            <a:cxnLst/>
            <a:rect l="l" t="t" r="r" b="b"/>
            <a:pathLst>
              <a:path w="3667332" h="946839">
                <a:moveTo>
                  <a:pt x="0" y="0"/>
                </a:moveTo>
                <a:lnTo>
                  <a:pt x="3667333" y="0"/>
                </a:lnTo>
                <a:lnTo>
                  <a:pt x="3667333" y="946839"/>
                </a:lnTo>
                <a:lnTo>
                  <a:pt x="0" y="9468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0" name="Freeform 10"/>
          <p:cNvSpPr/>
          <p:nvPr/>
        </p:nvSpPr>
        <p:spPr>
          <a:xfrm>
            <a:off x="6234733" y="2952858"/>
            <a:ext cx="3460898" cy="2057400"/>
          </a:xfrm>
          <a:custGeom>
            <a:avLst/>
            <a:gdLst/>
            <a:ahLst/>
            <a:cxnLst/>
            <a:rect l="l" t="t" r="r" b="b"/>
            <a:pathLst>
              <a:path w="6921795" h="4114800">
                <a:moveTo>
                  <a:pt x="0" y="0"/>
                </a:moveTo>
                <a:lnTo>
                  <a:pt x="6921795" y="0"/>
                </a:lnTo>
                <a:lnTo>
                  <a:pt x="69217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grpSp>
        <p:nvGrpSpPr>
          <p:cNvPr id="11" name="Group 11"/>
          <p:cNvGrpSpPr/>
          <p:nvPr/>
        </p:nvGrpSpPr>
        <p:grpSpPr>
          <a:xfrm>
            <a:off x="1929305" y="2273367"/>
            <a:ext cx="5285390" cy="606051"/>
            <a:chOff x="0" y="0"/>
            <a:chExt cx="14094374" cy="1616136"/>
          </a:xfrm>
        </p:grpSpPr>
        <p:sp>
          <p:nvSpPr>
            <p:cNvPr id="12" name="Freeform 12"/>
            <p:cNvSpPr/>
            <p:nvPr/>
          </p:nvSpPr>
          <p:spPr>
            <a:xfrm>
              <a:off x="5489356" y="0"/>
              <a:ext cx="4701498" cy="1299323"/>
            </a:xfrm>
            <a:custGeom>
              <a:avLst/>
              <a:gdLst/>
              <a:ahLst/>
              <a:cxnLst/>
              <a:rect l="l" t="t" r="r" b="b"/>
              <a:pathLst>
                <a:path w="4701498" h="1299323">
                  <a:moveTo>
                    <a:pt x="0" y="0"/>
                  </a:moveTo>
                  <a:lnTo>
                    <a:pt x="4701498" y="0"/>
                  </a:lnTo>
                  <a:lnTo>
                    <a:pt x="4701498" y="1299323"/>
                  </a:lnTo>
                  <a:lnTo>
                    <a:pt x="0" y="1299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44592"/>
              <a:ext cx="14094374" cy="15715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82"/>
                </a:lnSpc>
                <a:spcBef>
                  <a:spcPct val="0"/>
                </a:spcBef>
              </a:pPr>
              <a:r>
                <a:rPr lang="en-US" sz="3487">
                  <a:solidFill>
                    <a:srgbClr val="01070A"/>
                  </a:solidFill>
                  <a:latin typeface="Carelia"/>
                  <a:ea typeface="Carelia"/>
                  <a:cs typeface="Carelia"/>
                  <a:sym typeface="Carelia"/>
                </a:rPr>
                <a:t>What are SMART Goals?</a:t>
              </a:r>
            </a:p>
          </p:txBody>
        </p:sp>
      </p:grpSp>
    </p:spTree>
  </p:cSld>
  <p:clrMapOvr>
    <a:masterClrMapping/>
  </p:clrMapOvr>
  <p:transition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555" b="-5555"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3" name="TextBox 3"/>
          <p:cNvSpPr txBox="1"/>
          <p:nvPr/>
        </p:nvSpPr>
        <p:spPr>
          <a:xfrm>
            <a:off x="2896322" y="261938"/>
            <a:ext cx="3351358" cy="601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6"/>
              </a:lnSpc>
              <a:spcBef>
                <a:spcPct val="0"/>
              </a:spcBef>
            </a:pPr>
            <a:r>
              <a:rPr lang="en-US" sz="3576">
                <a:solidFill>
                  <a:srgbClr val="01070A"/>
                </a:solidFill>
                <a:latin typeface="Carelia"/>
                <a:ea typeface="Carelia"/>
                <a:cs typeface="Carelia"/>
                <a:sym typeface="Carelia"/>
              </a:rPr>
              <a:t>SMART Goals</a:t>
            </a:r>
          </a:p>
        </p:txBody>
      </p:sp>
      <p:sp>
        <p:nvSpPr>
          <p:cNvPr id="4" name="Freeform 4"/>
          <p:cNvSpPr/>
          <p:nvPr/>
        </p:nvSpPr>
        <p:spPr>
          <a:xfrm>
            <a:off x="295813" y="792606"/>
            <a:ext cx="1924253" cy="2075175"/>
          </a:xfrm>
          <a:custGeom>
            <a:avLst/>
            <a:gdLst/>
            <a:ahLst/>
            <a:cxnLst/>
            <a:rect l="l" t="t" r="r" b="b"/>
            <a:pathLst>
              <a:path w="3848505" h="4150349">
                <a:moveTo>
                  <a:pt x="0" y="0"/>
                </a:moveTo>
                <a:lnTo>
                  <a:pt x="3848506" y="0"/>
                </a:lnTo>
                <a:lnTo>
                  <a:pt x="3848506" y="4150349"/>
                </a:lnTo>
                <a:lnTo>
                  <a:pt x="0" y="41503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grpSp>
        <p:nvGrpSpPr>
          <p:cNvPr id="5" name="Group 5"/>
          <p:cNvGrpSpPr/>
          <p:nvPr/>
        </p:nvGrpSpPr>
        <p:grpSpPr>
          <a:xfrm>
            <a:off x="226085" y="1063591"/>
            <a:ext cx="2063708" cy="1721042"/>
            <a:chOff x="0" y="-27223"/>
            <a:chExt cx="5503221" cy="4589445"/>
          </a:xfrm>
        </p:grpSpPr>
        <p:sp>
          <p:nvSpPr>
            <p:cNvPr id="6" name="Freeform 6"/>
            <p:cNvSpPr/>
            <p:nvPr/>
          </p:nvSpPr>
          <p:spPr>
            <a:xfrm>
              <a:off x="1277721" y="0"/>
              <a:ext cx="2875601" cy="794711"/>
            </a:xfrm>
            <a:custGeom>
              <a:avLst/>
              <a:gdLst/>
              <a:ahLst/>
              <a:cxnLst/>
              <a:rect l="l" t="t" r="r" b="b"/>
              <a:pathLst>
                <a:path w="2875601" h="794711">
                  <a:moveTo>
                    <a:pt x="0" y="0"/>
                  </a:moveTo>
                  <a:lnTo>
                    <a:pt x="2875600" y="0"/>
                  </a:lnTo>
                  <a:lnTo>
                    <a:pt x="2875600" y="794711"/>
                  </a:lnTo>
                  <a:lnTo>
                    <a:pt x="0" y="794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7223"/>
              <a:ext cx="5503221" cy="770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99"/>
                </a:lnSpc>
                <a:spcBef>
                  <a:spcPct val="0"/>
                </a:spcBef>
              </a:pPr>
              <a:r>
                <a:rPr lang="en-US" sz="1713">
                  <a:solidFill>
                    <a:srgbClr val="01070A"/>
                  </a:solidFill>
                  <a:latin typeface="Carelia"/>
                  <a:ea typeface="Carelia"/>
                  <a:cs typeface="Carelia"/>
                  <a:sym typeface="Carelia"/>
                </a:rPr>
                <a:t>Specific</a:t>
              </a:r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981853" y="1016438"/>
              <a:ext cx="3545784" cy="3545784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66958" y="0"/>
                    </a:moveTo>
                    <a:lnTo>
                      <a:pt x="745842" y="0"/>
                    </a:lnTo>
                    <a:cubicBezTo>
                      <a:pt x="782822" y="0"/>
                      <a:pt x="812800" y="29978"/>
                      <a:pt x="812800" y="66958"/>
                    </a:cubicBezTo>
                    <a:lnTo>
                      <a:pt x="812800" y="745842"/>
                    </a:lnTo>
                    <a:cubicBezTo>
                      <a:pt x="812800" y="782822"/>
                      <a:pt x="782822" y="812800"/>
                      <a:pt x="745842" y="812800"/>
                    </a:cubicBezTo>
                    <a:lnTo>
                      <a:pt x="66958" y="812800"/>
                    </a:lnTo>
                    <a:cubicBezTo>
                      <a:pt x="29978" y="812800"/>
                      <a:pt x="0" y="782822"/>
                      <a:pt x="0" y="745842"/>
                    </a:cubicBezTo>
                    <a:lnTo>
                      <a:pt x="0" y="66958"/>
                    </a:lnTo>
                    <a:cubicBezTo>
                      <a:pt x="0" y="29978"/>
                      <a:pt x="29978" y="0"/>
                      <a:pt x="66958" y="0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44975" r="-6540"/>
                </a:stretch>
              </a:blipFill>
            </p:spPr>
            <p:txBody>
              <a:bodyPr/>
              <a:lstStyle/>
              <a:p>
                <a:endParaRPr lang="en-US" sz="700"/>
              </a:p>
            </p:txBody>
          </p:sp>
        </p:grpSp>
      </p:grpSp>
      <p:sp>
        <p:nvSpPr>
          <p:cNvPr id="10" name="Freeform 10"/>
          <p:cNvSpPr/>
          <p:nvPr/>
        </p:nvSpPr>
        <p:spPr>
          <a:xfrm>
            <a:off x="1923949" y="2867780"/>
            <a:ext cx="1924253" cy="2075175"/>
          </a:xfrm>
          <a:custGeom>
            <a:avLst/>
            <a:gdLst/>
            <a:ahLst/>
            <a:cxnLst/>
            <a:rect l="l" t="t" r="r" b="b"/>
            <a:pathLst>
              <a:path w="3848505" h="4150349">
                <a:moveTo>
                  <a:pt x="0" y="0"/>
                </a:moveTo>
                <a:lnTo>
                  <a:pt x="3848505" y="0"/>
                </a:lnTo>
                <a:lnTo>
                  <a:pt x="3848505" y="4150349"/>
                </a:lnTo>
                <a:lnTo>
                  <a:pt x="0" y="41503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1" name="Freeform 11"/>
          <p:cNvSpPr/>
          <p:nvPr/>
        </p:nvSpPr>
        <p:spPr>
          <a:xfrm>
            <a:off x="3609874" y="792606"/>
            <a:ext cx="1924253" cy="2075175"/>
          </a:xfrm>
          <a:custGeom>
            <a:avLst/>
            <a:gdLst/>
            <a:ahLst/>
            <a:cxnLst/>
            <a:rect l="l" t="t" r="r" b="b"/>
            <a:pathLst>
              <a:path w="3848505" h="4150349">
                <a:moveTo>
                  <a:pt x="0" y="0"/>
                </a:moveTo>
                <a:lnTo>
                  <a:pt x="3848506" y="0"/>
                </a:lnTo>
                <a:lnTo>
                  <a:pt x="3848506" y="4150349"/>
                </a:lnTo>
                <a:lnTo>
                  <a:pt x="0" y="41503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2" name="Freeform 12"/>
          <p:cNvSpPr/>
          <p:nvPr/>
        </p:nvSpPr>
        <p:spPr>
          <a:xfrm>
            <a:off x="6922244" y="792606"/>
            <a:ext cx="1924253" cy="2075175"/>
          </a:xfrm>
          <a:custGeom>
            <a:avLst/>
            <a:gdLst/>
            <a:ahLst/>
            <a:cxnLst/>
            <a:rect l="l" t="t" r="r" b="b"/>
            <a:pathLst>
              <a:path w="3848505" h="4150349">
                <a:moveTo>
                  <a:pt x="0" y="0"/>
                </a:moveTo>
                <a:lnTo>
                  <a:pt x="3848506" y="0"/>
                </a:lnTo>
                <a:lnTo>
                  <a:pt x="3848506" y="4150349"/>
                </a:lnTo>
                <a:lnTo>
                  <a:pt x="0" y="41503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3" name="Freeform 13"/>
          <p:cNvSpPr/>
          <p:nvPr/>
        </p:nvSpPr>
        <p:spPr>
          <a:xfrm>
            <a:off x="5285553" y="2867780"/>
            <a:ext cx="1924253" cy="2075175"/>
          </a:xfrm>
          <a:custGeom>
            <a:avLst/>
            <a:gdLst/>
            <a:ahLst/>
            <a:cxnLst/>
            <a:rect l="l" t="t" r="r" b="b"/>
            <a:pathLst>
              <a:path w="3848505" h="4150349">
                <a:moveTo>
                  <a:pt x="0" y="0"/>
                </a:moveTo>
                <a:lnTo>
                  <a:pt x="3848505" y="0"/>
                </a:lnTo>
                <a:lnTo>
                  <a:pt x="3848505" y="4150349"/>
                </a:lnTo>
                <a:lnTo>
                  <a:pt x="0" y="41503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grpSp>
        <p:nvGrpSpPr>
          <p:cNvPr id="14" name="Group 14"/>
          <p:cNvGrpSpPr/>
          <p:nvPr/>
        </p:nvGrpSpPr>
        <p:grpSpPr>
          <a:xfrm>
            <a:off x="1864468" y="3157478"/>
            <a:ext cx="2063708" cy="1695627"/>
            <a:chOff x="0" y="-27223"/>
            <a:chExt cx="5503221" cy="4521673"/>
          </a:xfrm>
        </p:grpSpPr>
        <p:sp>
          <p:nvSpPr>
            <p:cNvPr id="15" name="Freeform 15"/>
            <p:cNvSpPr/>
            <p:nvPr/>
          </p:nvSpPr>
          <p:spPr>
            <a:xfrm>
              <a:off x="1277721" y="0"/>
              <a:ext cx="2875601" cy="794711"/>
            </a:xfrm>
            <a:custGeom>
              <a:avLst/>
              <a:gdLst/>
              <a:ahLst/>
              <a:cxnLst/>
              <a:rect l="l" t="t" r="r" b="b"/>
              <a:pathLst>
                <a:path w="2875601" h="794711">
                  <a:moveTo>
                    <a:pt x="0" y="0"/>
                  </a:moveTo>
                  <a:lnTo>
                    <a:pt x="2875600" y="0"/>
                  </a:lnTo>
                  <a:lnTo>
                    <a:pt x="2875600" y="794711"/>
                  </a:lnTo>
                  <a:lnTo>
                    <a:pt x="0" y="794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7223"/>
              <a:ext cx="5503221" cy="7701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99"/>
                </a:lnSpc>
                <a:spcBef>
                  <a:spcPct val="0"/>
                </a:spcBef>
              </a:pPr>
              <a:r>
                <a:rPr lang="en-US" sz="1713" dirty="0">
                  <a:solidFill>
                    <a:srgbClr val="01070A"/>
                  </a:solidFill>
                  <a:latin typeface="Carelia"/>
                  <a:ea typeface="Carelia"/>
                  <a:cs typeface="Carelia"/>
                  <a:sym typeface="Carelia"/>
                </a:rPr>
                <a:t>Measurable</a:t>
              </a: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978719" y="948666"/>
              <a:ext cx="3545784" cy="3545784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66958" y="0"/>
                    </a:moveTo>
                    <a:lnTo>
                      <a:pt x="745842" y="0"/>
                    </a:lnTo>
                    <a:cubicBezTo>
                      <a:pt x="782822" y="0"/>
                      <a:pt x="812800" y="29978"/>
                      <a:pt x="812800" y="66958"/>
                    </a:cubicBezTo>
                    <a:lnTo>
                      <a:pt x="812800" y="745842"/>
                    </a:lnTo>
                    <a:cubicBezTo>
                      <a:pt x="812800" y="782822"/>
                      <a:pt x="782822" y="812800"/>
                      <a:pt x="745842" y="812800"/>
                    </a:cubicBezTo>
                    <a:lnTo>
                      <a:pt x="66958" y="812800"/>
                    </a:lnTo>
                    <a:cubicBezTo>
                      <a:pt x="29978" y="812800"/>
                      <a:pt x="0" y="782822"/>
                      <a:pt x="0" y="745842"/>
                    </a:cubicBezTo>
                    <a:lnTo>
                      <a:pt x="0" y="66958"/>
                    </a:lnTo>
                    <a:cubicBezTo>
                      <a:pt x="0" y="29978"/>
                      <a:pt x="29978" y="0"/>
                      <a:pt x="66958" y="0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 l="-49732" r="-540"/>
                </a:stretch>
              </a:blipFill>
            </p:spPr>
            <p:txBody>
              <a:bodyPr/>
              <a:lstStyle/>
              <a:p>
                <a:endParaRPr lang="en-US" sz="700"/>
              </a:p>
            </p:txBody>
          </p:sp>
        </p:grpSp>
      </p:grpSp>
      <p:grpSp>
        <p:nvGrpSpPr>
          <p:cNvPr id="19" name="Group 19"/>
          <p:cNvGrpSpPr/>
          <p:nvPr/>
        </p:nvGrpSpPr>
        <p:grpSpPr>
          <a:xfrm>
            <a:off x="3539301" y="1072702"/>
            <a:ext cx="2063708" cy="1711931"/>
            <a:chOff x="0" y="-2927"/>
            <a:chExt cx="5503221" cy="4565149"/>
          </a:xfrm>
        </p:grpSpPr>
        <p:sp>
          <p:nvSpPr>
            <p:cNvPr id="20" name="Freeform 20"/>
            <p:cNvSpPr/>
            <p:nvPr/>
          </p:nvSpPr>
          <p:spPr>
            <a:xfrm>
              <a:off x="1277721" y="0"/>
              <a:ext cx="2875601" cy="794711"/>
            </a:xfrm>
            <a:custGeom>
              <a:avLst/>
              <a:gdLst/>
              <a:ahLst/>
              <a:cxnLst/>
              <a:rect l="l" t="t" r="r" b="b"/>
              <a:pathLst>
                <a:path w="2875601" h="794711">
                  <a:moveTo>
                    <a:pt x="0" y="0"/>
                  </a:moveTo>
                  <a:lnTo>
                    <a:pt x="2875600" y="0"/>
                  </a:lnTo>
                  <a:lnTo>
                    <a:pt x="2875600" y="794711"/>
                  </a:lnTo>
                  <a:lnTo>
                    <a:pt x="0" y="794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927"/>
              <a:ext cx="5503221" cy="770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99"/>
                </a:lnSpc>
                <a:spcBef>
                  <a:spcPct val="0"/>
                </a:spcBef>
              </a:pPr>
              <a:r>
                <a:rPr lang="en-US" sz="1713">
                  <a:solidFill>
                    <a:srgbClr val="01070A"/>
                  </a:solidFill>
                  <a:latin typeface="Carelia"/>
                  <a:ea typeface="Carelia"/>
                  <a:cs typeface="Carelia"/>
                  <a:sym typeface="Carelia"/>
                </a:rPr>
                <a:t>Achievable</a:t>
              </a:r>
            </a:p>
          </p:txBody>
        </p:sp>
        <p:grpSp>
          <p:nvGrpSpPr>
            <p:cNvPr id="22" name="Group 22"/>
            <p:cNvGrpSpPr/>
            <p:nvPr/>
          </p:nvGrpSpPr>
          <p:grpSpPr>
            <a:xfrm>
              <a:off x="978719" y="1016438"/>
              <a:ext cx="3545784" cy="3545784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66958" y="0"/>
                    </a:moveTo>
                    <a:lnTo>
                      <a:pt x="745842" y="0"/>
                    </a:lnTo>
                    <a:cubicBezTo>
                      <a:pt x="782822" y="0"/>
                      <a:pt x="812800" y="29978"/>
                      <a:pt x="812800" y="66958"/>
                    </a:cubicBezTo>
                    <a:lnTo>
                      <a:pt x="812800" y="745842"/>
                    </a:lnTo>
                    <a:cubicBezTo>
                      <a:pt x="812800" y="782822"/>
                      <a:pt x="782822" y="812800"/>
                      <a:pt x="745842" y="812800"/>
                    </a:cubicBezTo>
                    <a:lnTo>
                      <a:pt x="66958" y="812800"/>
                    </a:lnTo>
                    <a:cubicBezTo>
                      <a:pt x="29978" y="812800"/>
                      <a:pt x="0" y="782822"/>
                      <a:pt x="0" y="745842"/>
                    </a:cubicBezTo>
                    <a:lnTo>
                      <a:pt x="0" y="66958"/>
                    </a:lnTo>
                    <a:cubicBezTo>
                      <a:pt x="0" y="29978"/>
                      <a:pt x="29978" y="0"/>
                      <a:pt x="66958" y="0"/>
                    </a:cubicBezTo>
                    <a:close/>
                  </a:path>
                </a:pathLst>
              </a:custGeom>
              <a:blipFill>
                <a:blip r:embed="rId14"/>
                <a:stretch>
                  <a:fillRect l="-26923" r="-26923"/>
                </a:stretch>
              </a:blipFill>
            </p:spPr>
            <p:txBody>
              <a:bodyPr/>
              <a:lstStyle/>
              <a:p>
                <a:endParaRPr lang="en-US" sz="700"/>
              </a:p>
            </p:txBody>
          </p:sp>
        </p:grpSp>
      </p:grpSp>
      <p:grpSp>
        <p:nvGrpSpPr>
          <p:cNvPr id="24" name="Group 24"/>
          <p:cNvGrpSpPr/>
          <p:nvPr/>
        </p:nvGrpSpPr>
        <p:grpSpPr>
          <a:xfrm>
            <a:off x="6852516" y="1063591"/>
            <a:ext cx="2063708" cy="1721042"/>
            <a:chOff x="0" y="-27223"/>
            <a:chExt cx="5503221" cy="4589445"/>
          </a:xfrm>
        </p:grpSpPr>
        <p:sp>
          <p:nvSpPr>
            <p:cNvPr id="25" name="Freeform 25"/>
            <p:cNvSpPr/>
            <p:nvPr/>
          </p:nvSpPr>
          <p:spPr>
            <a:xfrm>
              <a:off x="1277721" y="0"/>
              <a:ext cx="2875601" cy="794711"/>
            </a:xfrm>
            <a:custGeom>
              <a:avLst/>
              <a:gdLst/>
              <a:ahLst/>
              <a:cxnLst/>
              <a:rect l="l" t="t" r="r" b="b"/>
              <a:pathLst>
                <a:path w="2875601" h="794711">
                  <a:moveTo>
                    <a:pt x="0" y="0"/>
                  </a:moveTo>
                  <a:lnTo>
                    <a:pt x="2875600" y="0"/>
                  </a:lnTo>
                  <a:lnTo>
                    <a:pt x="2875600" y="794711"/>
                  </a:lnTo>
                  <a:lnTo>
                    <a:pt x="0" y="794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7223"/>
              <a:ext cx="5503221" cy="770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99"/>
                </a:lnSpc>
                <a:spcBef>
                  <a:spcPct val="0"/>
                </a:spcBef>
              </a:pPr>
              <a:r>
                <a:rPr lang="en-US" sz="1713">
                  <a:solidFill>
                    <a:srgbClr val="01070A"/>
                  </a:solidFill>
                  <a:latin typeface="Carelia"/>
                  <a:ea typeface="Carelia"/>
                  <a:cs typeface="Carelia"/>
                  <a:sym typeface="Carelia"/>
                </a:rPr>
                <a:t>Time-Based</a:t>
              </a:r>
            </a:p>
          </p:txBody>
        </p:sp>
        <p:grpSp>
          <p:nvGrpSpPr>
            <p:cNvPr id="27" name="Group 27"/>
            <p:cNvGrpSpPr/>
            <p:nvPr/>
          </p:nvGrpSpPr>
          <p:grpSpPr>
            <a:xfrm>
              <a:off x="980094" y="1016438"/>
              <a:ext cx="3545784" cy="3545784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66958" y="0"/>
                    </a:moveTo>
                    <a:lnTo>
                      <a:pt x="745842" y="0"/>
                    </a:lnTo>
                    <a:cubicBezTo>
                      <a:pt x="782822" y="0"/>
                      <a:pt x="812800" y="29978"/>
                      <a:pt x="812800" y="66958"/>
                    </a:cubicBezTo>
                    <a:lnTo>
                      <a:pt x="812800" y="745842"/>
                    </a:lnTo>
                    <a:cubicBezTo>
                      <a:pt x="812800" y="782822"/>
                      <a:pt x="782822" y="812800"/>
                      <a:pt x="745842" y="812800"/>
                    </a:cubicBezTo>
                    <a:lnTo>
                      <a:pt x="66958" y="812800"/>
                    </a:lnTo>
                    <a:cubicBezTo>
                      <a:pt x="29978" y="812800"/>
                      <a:pt x="0" y="782822"/>
                      <a:pt x="0" y="745842"/>
                    </a:cubicBezTo>
                    <a:lnTo>
                      <a:pt x="0" y="66958"/>
                    </a:lnTo>
                    <a:cubicBezTo>
                      <a:pt x="0" y="29978"/>
                      <a:pt x="29978" y="0"/>
                      <a:pt x="66958" y="0"/>
                    </a:cubicBezTo>
                    <a:close/>
                  </a:path>
                </a:pathLst>
              </a:custGeom>
              <a:blipFill>
                <a:blip r:embed="rId17"/>
                <a:stretch>
                  <a:fillRect l="-26923" r="-26923"/>
                </a:stretch>
              </a:blipFill>
            </p:spPr>
            <p:txBody>
              <a:bodyPr/>
              <a:lstStyle/>
              <a:p>
                <a:endParaRPr lang="en-US" sz="700"/>
              </a:p>
            </p:txBody>
          </p:sp>
        </p:grpSp>
      </p:grpSp>
      <p:grpSp>
        <p:nvGrpSpPr>
          <p:cNvPr id="29" name="Group 29"/>
          <p:cNvGrpSpPr/>
          <p:nvPr/>
        </p:nvGrpSpPr>
        <p:grpSpPr>
          <a:xfrm>
            <a:off x="5215825" y="3157478"/>
            <a:ext cx="2063708" cy="1695627"/>
            <a:chOff x="0" y="-27223"/>
            <a:chExt cx="5503221" cy="4521673"/>
          </a:xfrm>
        </p:grpSpPr>
        <p:sp>
          <p:nvSpPr>
            <p:cNvPr id="30" name="Freeform 30"/>
            <p:cNvSpPr/>
            <p:nvPr/>
          </p:nvSpPr>
          <p:spPr>
            <a:xfrm>
              <a:off x="1277721" y="0"/>
              <a:ext cx="2875601" cy="794711"/>
            </a:xfrm>
            <a:custGeom>
              <a:avLst/>
              <a:gdLst/>
              <a:ahLst/>
              <a:cxnLst/>
              <a:rect l="l" t="t" r="r" b="b"/>
              <a:pathLst>
                <a:path w="2875601" h="794711">
                  <a:moveTo>
                    <a:pt x="0" y="0"/>
                  </a:moveTo>
                  <a:lnTo>
                    <a:pt x="2875600" y="0"/>
                  </a:lnTo>
                  <a:lnTo>
                    <a:pt x="2875600" y="794711"/>
                  </a:lnTo>
                  <a:lnTo>
                    <a:pt x="0" y="794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27223"/>
              <a:ext cx="5503221" cy="7701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99"/>
                </a:lnSpc>
                <a:spcBef>
                  <a:spcPct val="0"/>
                </a:spcBef>
              </a:pPr>
              <a:r>
                <a:rPr lang="en-US" sz="1713">
                  <a:solidFill>
                    <a:srgbClr val="01070A"/>
                  </a:solidFill>
                  <a:latin typeface="Carelia"/>
                  <a:ea typeface="Carelia"/>
                  <a:cs typeface="Carelia"/>
                  <a:sym typeface="Carelia"/>
                </a:rPr>
                <a:t>Relevant</a:t>
              </a:r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978719" y="948666"/>
              <a:ext cx="3545784" cy="3545784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66958" y="0"/>
                    </a:moveTo>
                    <a:lnTo>
                      <a:pt x="745842" y="0"/>
                    </a:lnTo>
                    <a:cubicBezTo>
                      <a:pt x="782822" y="0"/>
                      <a:pt x="812800" y="29978"/>
                      <a:pt x="812800" y="66958"/>
                    </a:cubicBezTo>
                    <a:lnTo>
                      <a:pt x="812800" y="745842"/>
                    </a:lnTo>
                    <a:cubicBezTo>
                      <a:pt x="812800" y="782822"/>
                      <a:pt x="782822" y="812800"/>
                      <a:pt x="745842" y="812800"/>
                    </a:cubicBezTo>
                    <a:lnTo>
                      <a:pt x="66958" y="812800"/>
                    </a:lnTo>
                    <a:cubicBezTo>
                      <a:pt x="29978" y="812800"/>
                      <a:pt x="0" y="782822"/>
                      <a:pt x="0" y="745842"/>
                    </a:cubicBezTo>
                    <a:lnTo>
                      <a:pt x="0" y="66958"/>
                    </a:lnTo>
                    <a:cubicBezTo>
                      <a:pt x="0" y="29978"/>
                      <a:pt x="29978" y="0"/>
                      <a:pt x="66958" y="0"/>
                    </a:cubicBezTo>
                    <a:close/>
                  </a:path>
                </a:pathLst>
              </a:custGeom>
              <a:blipFill>
                <a:blip r:embed="rId20"/>
                <a:stretch>
                  <a:fillRect l="-25046" r="-25046"/>
                </a:stretch>
              </a:blipFill>
            </p:spPr>
            <p:txBody>
              <a:bodyPr/>
              <a:lstStyle/>
              <a:p>
                <a:endParaRPr lang="en-US" sz="700"/>
              </a:p>
            </p:txBody>
          </p:sp>
        </p:grpSp>
      </p:grpSp>
    </p:spTree>
  </p:cSld>
  <p:clrMapOvr>
    <a:masterClrMapping/>
  </p:clrMapOvr>
  <p:transition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555" b="-5555"/>
            </a:stretch>
          </a:blipFill>
        </p:spPr>
        <p:txBody>
          <a:bodyPr/>
          <a:lstStyle/>
          <a:p>
            <a:endParaRPr lang="en-US" sz="700"/>
          </a:p>
        </p:txBody>
      </p:sp>
      <p:grpSp>
        <p:nvGrpSpPr>
          <p:cNvPr id="3" name="Group 3"/>
          <p:cNvGrpSpPr/>
          <p:nvPr/>
        </p:nvGrpSpPr>
        <p:grpSpPr>
          <a:xfrm>
            <a:off x="909484" y="457556"/>
            <a:ext cx="7325032" cy="4228387"/>
            <a:chOff x="0" y="0"/>
            <a:chExt cx="4491524" cy="22624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91524" cy="2262458"/>
            </a:xfrm>
            <a:custGeom>
              <a:avLst/>
              <a:gdLst/>
              <a:ahLst/>
              <a:cxnLst/>
              <a:rect l="l" t="t" r="r" b="b"/>
              <a:pathLst>
                <a:path w="4491524" h="2262458">
                  <a:moveTo>
                    <a:pt x="5813" y="0"/>
                  </a:moveTo>
                  <a:lnTo>
                    <a:pt x="4485710" y="0"/>
                  </a:lnTo>
                  <a:cubicBezTo>
                    <a:pt x="4487252" y="0"/>
                    <a:pt x="4488731" y="612"/>
                    <a:pt x="4489821" y="1703"/>
                  </a:cubicBezTo>
                  <a:cubicBezTo>
                    <a:pt x="4490911" y="2793"/>
                    <a:pt x="4491524" y="4271"/>
                    <a:pt x="4491524" y="5813"/>
                  </a:cubicBezTo>
                  <a:lnTo>
                    <a:pt x="4491524" y="2256645"/>
                  </a:lnTo>
                  <a:cubicBezTo>
                    <a:pt x="4491524" y="2258187"/>
                    <a:pt x="4490911" y="2259665"/>
                    <a:pt x="4489821" y="2260755"/>
                  </a:cubicBezTo>
                  <a:cubicBezTo>
                    <a:pt x="4488731" y="2261845"/>
                    <a:pt x="4487252" y="2262458"/>
                    <a:pt x="4485710" y="2262458"/>
                  </a:cubicBezTo>
                  <a:lnTo>
                    <a:pt x="5813" y="2262458"/>
                  </a:lnTo>
                  <a:cubicBezTo>
                    <a:pt x="4271" y="2262458"/>
                    <a:pt x="2793" y="2261845"/>
                    <a:pt x="1703" y="2260755"/>
                  </a:cubicBezTo>
                  <a:cubicBezTo>
                    <a:pt x="612" y="2259665"/>
                    <a:pt x="0" y="2258187"/>
                    <a:pt x="0" y="2256645"/>
                  </a:cubicBezTo>
                  <a:lnTo>
                    <a:pt x="0" y="5813"/>
                  </a:lnTo>
                  <a:cubicBezTo>
                    <a:pt x="0" y="4271"/>
                    <a:pt x="612" y="2793"/>
                    <a:pt x="1703" y="1703"/>
                  </a:cubicBezTo>
                  <a:cubicBezTo>
                    <a:pt x="2793" y="612"/>
                    <a:pt x="4271" y="0"/>
                    <a:pt x="5813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sz="70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491524" cy="2310083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605"/>
                </a:lnSpc>
              </a:pPr>
              <a:endParaRPr sz="700"/>
            </a:p>
          </p:txBody>
        </p:sp>
      </p:grpSp>
      <p:sp>
        <p:nvSpPr>
          <p:cNvPr id="6" name="Freeform 6"/>
          <p:cNvSpPr/>
          <p:nvPr/>
        </p:nvSpPr>
        <p:spPr>
          <a:xfrm>
            <a:off x="198142" y="3465326"/>
            <a:ext cx="1792045" cy="1596226"/>
          </a:xfrm>
          <a:custGeom>
            <a:avLst/>
            <a:gdLst/>
            <a:ahLst/>
            <a:cxnLst/>
            <a:rect l="l" t="t" r="r" b="b"/>
            <a:pathLst>
              <a:path w="3584090" h="3192451">
                <a:moveTo>
                  <a:pt x="0" y="0"/>
                </a:moveTo>
                <a:lnTo>
                  <a:pt x="3584090" y="0"/>
                </a:lnTo>
                <a:lnTo>
                  <a:pt x="3584090" y="3192451"/>
                </a:lnTo>
                <a:lnTo>
                  <a:pt x="0" y="31924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7" name="Freeform 7"/>
          <p:cNvSpPr/>
          <p:nvPr/>
        </p:nvSpPr>
        <p:spPr>
          <a:xfrm rot="1437982">
            <a:off x="7161851" y="255671"/>
            <a:ext cx="1580216" cy="1514134"/>
          </a:xfrm>
          <a:custGeom>
            <a:avLst/>
            <a:gdLst/>
            <a:ahLst/>
            <a:cxnLst/>
            <a:rect l="l" t="t" r="r" b="b"/>
            <a:pathLst>
              <a:path w="3160431" h="3028267">
                <a:moveTo>
                  <a:pt x="0" y="0"/>
                </a:moveTo>
                <a:lnTo>
                  <a:pt x="3160431" y="0"/>
                </a:lnTo>
                <a:lnTo>
                  <a:pt x="3160431" y="3028267"/>
                </a:lnTo>
                <a:lnTo>
                  <a:pt x="0" y="30282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8" name="TextBox 8"/>
          <p:cNvSpPr txBox="1"/>
          <p:nvPr/>
        </p:nvSpPr>
        <p:spPr>
          <a:xfrm>
            <a:off x="1241728" y="368548"/>
            <a:ext cx="6660544" cy="817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69"/>
              </a:lnSpc>
            </a:pPr>
            <a:r>
              <a:rPr lang="en-US" sz="4835" dirty="0">
                <a:solidFill>
                  <a:srgbClr val="01070A"/>
                </a:solidFill>
                <a:latin typeface="Carelia"/>
                <a:ea typeface="Carelia"/>
                <a:cs typeface="Carelia"/>
                <a:sym typeface="Carelia"/>
              </a:rPr>
              <a:t>Example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899216" y="1148989"/>
            <a:ext cx="3345568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85"/>
              </a:lnSpc>
            </a:pPr>
            <a:r>
              <a:rPr lang="en-US" sz="1741" b="1" dirty="0">
                <a:solidFill>
                  <a:srgbClr val="01070A"/>
                </a:solidFill>
                <a:latin typeface="Dosis Medium"/>
                <a:ea typeface="Dosis Medium"/>
                <a:cs typeface="Dosis Medium"/>
                <a:sym typeface="Dosis Medium"/>
              </a:rPr>
              <a:t>Goal: I want to do better in school.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738404" y="3668268"/>
            <a:ext cx="3667192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7"/>
              </a:lnSpc>
            </a:pPr>
            <a:r>
              <a:rPr lang="en-US" sz="1600" b="1" dirty="0">
                <a:solidFill>
                  <a:srgbClr val="01070A"/>
                </a:solidFill>
                <a:latin typeface="Dosis" pitchFamily="2" charset="77"/>
                <a:ea typeface="Carelia"/>
                <a:cs typeface="Carelia"/>
                <a:sym typeface="Carelia"/>
              </a:rPr>
              <a:t>Goal: </a:t>
            </a:r>
          </a:p>
          <a:p>
            <a:pPr algn="ctr">
              <a:lnSpc>
                <a:spcPts val="1527"/>
              </a:lnSpc>
            </a:pPr>
            <a:r>
              <a:rPr lang="en-US" sz="1600" b="1" dirty="0">
                <a:solidFill>
                  <a:srgbClr val="01070A"/>
                </a:solidFill>
                <a:latin typeface="Dosis" pitchFamily="2" charset="77"/>
                <a:ea typeface="Carelia"/>
                <a:cs typeface="Carelia"/>
                <a:sym typeface="Carelia"/>
              </a:rPr>
              <a:t>I will raise my math grade from a B to an A by studying 1 hour daily for the next 6 weeks and seeking tutoring twice a week.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1615EAE4-4375-E164-9032-E87C4DB0E0DF}"/>
              </a:ext>
            </a:extLst>
          </p:cNvPr>
          <p:cNvSpPr txBox="1"/>
          <p:nvPr/>
        </p:nvSpPr>
        <p:spPr>
          <a:xfrm>
            <a:off x="1622809" y="1444389"/>
            <a:ext cx="5898382" cy="229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85"/>
              </a:lnSpc>
            </a:pPr>
            <a:r>
              <a:rPr lang="en-US" sz="1300" dirty="0">
                <a:solidFill>
                  <a:srgbClr val="01070A"/>
                </a:solidFill>
                <a:highlight>
                  <a:srgbClr val="FFFF00"/>
                </a:highlight>
                <a:latin typeface="Dosis Medium"/>
                <a:ea typeface="Dosis Medium"/>
                <a:cs typeface="Dosis Medium"/>
                <a:sym typeface="Dosis Medium"/>
              </a:rPr>
              <a:t>Specific:</a:t>
            </a:r>
            <a:r>
              <a:rPr lang="en-US" sz="1300" dirty="0">
                <a:solidFill>
                  <a:srgbClr val="01070A"/>
                </a:solidFill>
                <a:latin typeface="Dosis Medium"/>
                <a:ea typeface="Dosis Medium"/>
                <a:cs typeface="Dosis Medium"/>
                <a:sym typeface="Dosis Medium"/>
              </a:rPr>
              <a:t> I want to raise my math grade.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807ED682-94E6-655B-3155-22A9C76B6E82}"/>
              </a:ext>
            </a:extLst>
          </p:cNvPr>
          <p:cNvSpPr txBox="1"/>
          <p:nvPr/>
        </p:nvSpPr>
        <p:spPr>
          <a:xfrm>
            <a:off x="1622809" y="1676350"/>
            <a:ext cx="5898382" cy="229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85"/>
              </a:lnSpc>
            </a:pPr>
            <a:r>
              <a:rPr lang="en-US" sz="1300" dirty="0">
                <a:solidFill>
                  <a:srgbClr val="01070A"/>
                </a:solidFill>
                <a:highlight>
                  <a:srgbClr val="FFFF00"/>
                </a:highlight>
                <a:latin typeface="Dosis Medium"/>
                <a:ea typeface="Dosis Medium"/>
                <a:cs typeface="Dosis Medium"/>
                <a:sym typeface="Dosis Medium"/>
              </a:rPr>
              <a:t>Measurable:</a:t>
            </a:r>
            <a:r>
              <a:rPr lang="en-US" sz="1300" dirty="0">
                <a:solidFill>
                  <a:srgbClr val="01070A"/>
                </a:solidFill>
                <a:latin typeface="Dosis Medium"/>
                <a:ea typeface="Dosis Medium"/>
                <a:cs typeface="Dosis Medium"/>
                <a:sym typeface="Dosis Medium"/>
              </a:rPr>
              <a:t> I want to raise my math grade from a B to an A.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6B361B1D-86D5-FFFB-75CD-13162D35F0A5}"/>
              </a:ext>
            </a:extLst>
          </p:cNvPr>
          <p:cNvSpPr txBox="1"/>
          <p:nvPr/>
        </p:nvSpPr>
        <p:spPr>
          <a:xfrm>
            <a:off x="1622809" y="1946493"/>
            <a:ext cx="5898382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85"/>
              </a:lnSpc>
            </a:pPr>
            <a:r>
              <a:rPr lang="en-US" sz="1300" dirty="0">
                <a:solidFill>
                  <a:srgbClr val="01070A"/>
                </a:solidFill>
                <a:highlight>
                  <a:srgbClr val="FFFF00"/>
                </a:highlight>
                <a:latin typeface="Dosis Medium"/>
                <a:ea typeface="Dosis Medium"/>
                <a:cs typeface="Dosis Medium"/>
                <a:sym typeface="Dosis Medium"/>
              </a:rPr>
              <a:t>Achievable:</a:t>
            </a:r>
            <a:r>
              <a:rPr lang="en-US" sz="1300" dirty="0">
                <a:solidFill>
                  <a:srgbClr val="01070A"/>
                </a:solidFill>
                <a:latin typeface="Dosis Medium"/>
                <a:ea typeface="Dosis Medium"/>
                <a:cs typeface="Dosis Medium"/>
                <a:sym typeface="Dosis Medium"/>
              </a:rPr>
              <a:t> I want to raise my math grade from a B to an A by studying 1 hour daily and seeking tutoring twice a week.</a:t>
            </a: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F05D24BF-C7BF-DFEB-A14A-2A532A33D43C}"/>
              </a:ext>
            </a:extLst>
          </p:cNvPr>
          <p:cNvSpPr txBox="1"/>
          <p:nvPr/>
        </p:nvSpPr>
        <p:spPr>
          <a:xfrm>
            <a:off x="1622809" y="2473117"/>
            <a:ext cx="5898382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85"/>
              </a:lnSpc>
            </a:pPr>
            <a:r>
              <a:rPr lang="en-US" sz="1300" dirty="0">
                <a:solidFill>
                  <a:srgbClr val="01070A"/>
                </a:solidFill>
                <a:highlight>
                  <a:srgbClr val="FFFF00"/>
                </a:highlight>
                <a:latin typeface="Dosis Medium"/>
                <a:ea typeface="Dosis Medium"/>
                <a:cs typeface="Dosis Medium"/>
                <a:sym typeface="Dosis Medium"/>
              </a:rPr>
              <a:t>Relevant:</a:t>
            </a:r>
            <a:r>
              <a:rPr lang="en-US" sz="1300" dirty="0">
                <a:solidFill>
                  <a:srgbClr val="01070A"/>
                </a:solidFill>
                <a:latin typeface="Dosis Medium"/>
                <a:ea typeface="Dosis Medium"/>
                <a:cs typeface="Dosis Medium"/>
                <a:sym typeface="Dosis Medium"/>
              </a:rPr>
              <a:t> I want to raise my math grade from a B to an A by studying 1 hour daily and seeking tutoring twice a week, since I need an A to move to the next math level.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DF0F5BCE-47C6-6C4E-2FE1-0FF4C5710255}"/>
              </a:ext>
            </a:extLst>
          </p:cNvPr>
          <p:cNvSpPr txBox="1"/>
          <p:nvPr/>
        </p:nvSpPr>
        <p:spPr>
          <a:xfrm>
            <a:off x="1504310" y="2999741"/>
            <a:ext cx="5898382" cy="486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85"/>
              </a:lnSpc>
            </a:pPr>
            <a:r>
              <a:rPr lang="en-US" sz="1300" dirty="0">
                <a:solidFill>
                  <a:srgbClr val="01070A"/>
                </a:solidFill>
                <a:highlight>
                  <a:srgbClr val="FFFF00"/>
                </a:highlight>
                <a:latin typeface="Dosis Medium"/>
                <a:ea typeface="Dosis Medium"/>
                <a:cs typeface="Dosis Medium"/>
                <a:sym typeface="Dosis Medium"/>
              </a:rPr>
              <a:t>Time-based:</a:t>
            </a:r>
            <a:r>
              <a:rPr lang="en-US" sz="1300" dirty="0">
                <a:solidFill>
                  <a:srgbClr val="01070A"/>
                </a:solidFill>
                <a:latin typeface="Dosis Medium"/>
                <a:ea typeface="Dosis Medium"/>
                <a:cs typeface="Dosis Medium"/>
                <a:sym typeface="Dosis Medium"/>
              </a:rPr>
              <a:t> I want to raise my math grade from a B to an A by studying 1 hour daily for the next 6 weeks and seeking tutoring twice a week.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555" b="-5555"/>
            </a:stretch>
          </a:blipFill>
        </p:spPr>
        <p:txBody>
          <a:bodyPr/>
          <a:lstStyle/>
          <a:p>
            <a:endParaRPr lang="en-US" sz="700"/>
          </a:p>
        </p:txBody>
      </p:sp>
      <p:grpSp>
        <p:nvGrpSpPr>
          <p:cNvPr id="3" name="Group 3"/>
          <p:cNvGrpSpPr/>
          <p:nvPr/>
        </p:nvGrpSpPr>
        <p:grpSpPr>
          <a:xfrm rot="93123">
            <a:off x="1122113" y="733647"/>
            <a:ext cx="6559049" cy="4000165"/>
            <a:chOff x="0" y="0"/>
            <a:chExt cx="4021842" cy="24527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21842" cy="2452800"/>
            </a:xfrm>
            <a:custGeom>
              <a:avLst/>
              <a:gdLst/>
              <a:ahLst/>
              <a:cxnLst/>
              <a:rect l="l" t="t" r="r" b="b"/>
              <a:pathLst>
                <a:path w="4021842" h="2452800">
                  <a:moveTo>
                    <a:pt x="15344" y="0"/>
                  </a:moveTo>
                  <a:lnTo>
                    <a:pt x="4006497" y="0"/>
                  </a:lnTo>
                  <a:cubicBezTo>
                    <a:pt x="4010567" y="0"/>
                    <a:pt x="4014470" y="1617"/>
                    <a:pt x="4017347" y="4494"/>
                  </a:cubicBezTo>
                  <a:cubicBezTo>
                    <a:pt x="4020225" y="7372"/>
                    <a:pt x="4021842" y="11275"/>
                    <a:pt x="4021842" y="15344"/>
                  </a:cubicBezTo>
                  <a:lnTo>
                    <a:pt x="4021842" y="2437455"/>
                  </a:lnTo>
                  <a:cubicBezTo>
                    <a:pt x="4021842" y="2441525"/>
                    <a:pt x="4020225" y="2445428"/>
                    <a:pt x="4017347" y="2448305"/>
                  </a:cubicBezTo>
                  <a:cubicBezTo>
                    <a:pt x="4014470" y="2451183"/>
                    <a:pt x="4010567" y="2452800"/>
                    <a:pt x="4006497" y="2452800"/>
                  </a:cubicBezTo>
                  <a:lnTo>
                    <a:pt x="15344" y="2452800"/>
                  </a:lnTo>
                  <a:cubicBezTo>
                    <a:pt x="11275" y="2452800"/>
                    <a:pt x="7372" y="2451183"/>
                    <a:pt x="4494" y="2448305"/>
                  </a:cubicBezTo>
                  <a:cubicBezTo>
                    <a:pt x="1617" y="2445428"/>
                    <a:pt x="0" y="2441525"/>
                    <a:pt x="0" y="2437455"/>
                  </a:cubicBezTo>
                  <a:lnTo>
                    <a:pt x="0" y="15344"/>
                  </a:lnTo>
                  <a:cubicBezTo>
                    <a:pt x="0" y="11275"/>
                    <a:pt x="1617" y="7372"/>
                    <a:pt x="4494" y="4494"/>
                  </a:cubicBezTo>
                  <a:cubicBezTo>
                    <a:pt x="7372" y="1617"/>
                    <a:pt x="11275" y="0"/>
                    <a:pt x="15344" y="0"/>
                  </a:cubicBezTo>
                  <a:close/>
                </a:path>
              </a:pathLst>
            </a:custGeom>
            <a:solidFill>
              <a:srgbClr val="000000">
                <a:alpha val="31765"/>
              </a:srgbClr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021842" cy="2500424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605"/>
                </a:lnSpc>
                <a:spcBef>
                  <a:spcPct val="0"/>
                </a:spcBef>
              </a:pPr>
              <a:endParaRPr sz="7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60722" y="466527"/>
            <a:ext cx="6352860" cy="4167125"/>
            <a:chOff x="0" y="0"/>
            <a:chExt cx="3895412" cy="25551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3895412" cy="26028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605"/>
                </a:lnSpc>
              </a:pPr>
              <a:endParaRPr sz="700"/>
            </a:p>
          </p:txBody>
        </p:sp>
      </p:grpSp>
      <p:sp>
        <p:nvSpPr>
          <p:cNvPr id="9" name="Freeform 9"/>
          <p:cNvSpPr/>
          <p:nvPr/>
        </p:nvSpPr>
        <p:spPr>
          <a:xfrm>
            <a:off x="1683914" y="2572841"/>
            <a:ext cx="343270" cy="292091"/>
          </a:xfrm>
          <a:custGeom>
            <a:avLst/>
            <a:gdLst/>
            <a:ahLst/>
            <a:cxnLst/>
            <a:rect l="l" t="t" r="r" b="b"/>
            <a:pathLst>
              <a:path w="686539" h="584182">
                <a:moveTo>
                  <a:pt x="0" y="0"/>
                </a:moveTo>
                <a:lnTo>
                  <a:pt x="686538" y="0"/>
                </a:lnTo>
                <a:lnTo>
                  <a:pt x="686538" y="584182"/>
                </a:lnTo>
                <a:lnTo>
                  <a:pt x="0" y="5841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0" name="Freeform 10"/>
          <p:cNvSpPr/>
          <p:nvPr/>
        </p:nvSpPr>
        <p:spPr>
          <a:xfrm>
            <a:off x="1686924" y="1465428"/>
            <a:ext cx="337248" cy="253243"/>
          </a:xfrm>
          <a:custGeom>
            <a:avLst/>
            <a:gdLst/>
            <a:ahLst/>
            <a:cxnLst/>
            <a:rect l="l" t="t" r="r" b="b"/>
            <a:pathLst>
              <a:path w="674495" h="506485">
                <a:moveTo>
                  <a:pt x="0" y="0"/>
                </a:moveTo>
                <a:lnTo>
                  <a:pt x="674496" y="0"/>
                </a:lnTo>
                <a:lnTo>
                  <a:pt x="674496" y="506485"/>
                </a:lnTo>
                <a:lnTo>
                  <a:pt x="0" y="5064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1" name="Freeform 11"/>
          <p:cNvSpPr/>
          <p:nvPr/>
        </p:nvSpPr>
        <p:spPr>
          <a:xfrm>
            <a:off x="1732316" y="3707739"/>
            <a:ext cx="246465" cy="341451"/>
          </a:xfrm>
          <a:custGeom>
            <a:avLst/>
            <a:gdLst/>
            <a:ahLst/>
            <a:cxnLst/>
            <a:rect l="l" t="t" r="r" b="b"/>
            <a:pathLst>
              <a:path w="492930" h="682901">
                <a:moveTo>
                  <a:pt x="0" y="0"/>
                </a:moveTo>
                <a:lnTo>
                  <a:pt x="492930" y="0"/>
                </a:lnTo>
                <a:lnTo>
                  <a:pt x="492930" y="682901"/>
                </a:lnTo>
                <a:lnTo>
                  <a:pt x="0" y="6829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2" name="Freeform 12"/>
          <p:cNvSpPr/>
          <p:nvPr/>
        </p:nvSpPr>
        <p:spPr>
          <a:xfrm rot="-117286">
            <a:off x="6240753" y="578387"/>
            <a:ext cx="1914319" cy="2254552"/>
          </a:xfrm>
          <a:custGeom>
            <a:avLst/>
            <a:gdLst/>
            <a:ahLst/>
            <a:cxnLst/>
            <a:rect l="l" t="t" r="r" b="b"/>
            <a:pathLst>
              <a:path w="3828638" h="4509103">
                <a:moveTo>
                  <a:pt x="0" y="0"/>
                </a:moveTo>
                <a:lnTo>
                  <a:pt x="3828638" y="0"/>
                </a:lnTo>
                <a:lnTo>
                  <a:pt x="3828638" y="4509103"/>
                </a:lnTo>
                <a:lnTo>
                  <a:pt x="0" y="450910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3" name="Freeform 13"/>
          <p:cNvSpPr/>
          <p:nvPr/>
        </p:nvSpPr>
        <p:spPr>
          <a:xfrm>
            <a:off x="1112732" y="119781"/>
            <a:ext cx="619584" cy="5948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4" name="TextBox 14"/>
          <p:cNvSpPr txBox="1"/>
          <p:nvPr/>
        </p:nvSpPr>
        <p:spPr>
          <a:xfrm>
            <a:off x="1589022" y="652669"/>
            <a:ext cx="4447337" cy="530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33"/>
              </a:lnSpc>
              <a:spcBef>
                <a:spcPct val="0"/>
              </a:spcBef>
            </a:pPr>
            <a:r>
              <a:rPr lang="en-US" sz="3166">
                <a:solidFill>
                  <a:srgbClr val="01070A"/>
                </a:solidFill>
                <a:latin typeface="Carelia"/>
                <a:ea typeface="Carelia"/>
                <a:cs typeface="Carelia"/>
                <a:sym typeface="Carelia"/>
              </a:rPr>
              <a:t>Virtual Vision Boards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22524" y="1427328"/>
            <a:ext cx="4774169" cy="2401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14" lvl="1" indent="-205107" algn="ctr">
              <a:lnSpc>
                <a:spcPts val="2660"/>
              </a:lnSpc>
              <a:buAutoNum type="arabicPeriod"/>
            </a:pPr>
            <a:r>
              <a:rPr lang="en-US" sz="1900" dirty="0">
                <a:solidFill>
                  <a:srgbClr val="01070A"/>
                </a:solidFill>
                <a:latin typeface="Carelia"/>
                <a:ea typeface="Carelia"/>
                <a:cs typeface="Carelia"/>
                <a:sym typeface="Carelia"/>
              </a:rPr>
              <a:t>Create two SMART goals, one short-term and one long-term using the template given</a:t>
            </a:r>
          </a:p>
          <a:p>
            <a:pPr marL="410214" lvl="1" indent="-205107" algn="ctr">
              <a:lnSpc>
                <a:spcPts val="2660"/>
              </a:lnSpc>
              <a:buAutoNum type="arabicPeriod"/>
            </a:pPr>
            <a:r>
              <a:rPr lang="en-US" sz="1900" dirty="0">
                <a:solidFill>
                  <a:srgbClr val="01070A"/>
                </a:solidFill>
                <a:latin typeface="Carelia"/>
                <a:ea typeface="Carelia"/>
                <a:cs typeface="Carelia"/>
                <a:sym typeface="Carelia"/>
              </a:rPr>
              <a:t>Using one of your SMART goals, create a vision board showing how you picture this goal</a:t>
            </a:r>
          </a:p>
          <a:p>
            <a:pPr marL="410214" lvl="1" indent="-205107" algn="ctr">
              <a:lnSpc>
                <a:spcPts val="2660"/>
              </a:lnSpc>
              <a:buAutoNum type="arabicPeriod"/>
            </a:pPr>
            <a:r>
              <a:rPr lang="en-US" sz="1900" dirty="0">
                <a:solidFill>
                  <a:srgbClr val="01070A"/>
                </a:solidFill>
                <a:latin typeface="Carelia"/>
                <a:ea typeface="Carelia"/>
                <a:cs typeface="Carelia"/>
                <a:sym typeface="Carelia"/>
              </a:rPr>
              <a:t>Use any resources you’d like, we will present at the end (time-</a:t>
            </a:r>
            <a:r>
              <a:rPr lang="en-US" sz="1900" dirty="0" err="1">
                <a:solidFill>
                  <a:srgbClr val="01070A"/>
                </a:solidFill>
                <a:latin typeface="Carelia"/>
                <a:ea typeface="Carelia"/>
                <a:cs typeface="Carelia"/>
                <a:sym typeface="Carelia"/>
              </a:rPr>
              <a:t>pertmitting</a:t>
            </a:r>
            <a:r>
              <a:rPr lang="en-US" sz="1900" dirty="0">
                <a:solidFill>
                  <a:srgbClr val="01070A"/>
                </a:solidFill>
                <a:latin typeface="Carelia"/>
                <a:ea typeface="Carelia"/>
                <a:cs typeface="Carelia"/>
                <a:sym typeface="Carelia"/>
              </a:rPr>
              <a:t>)!</a:t>
            </a:r>
          </a:p>
        </p:txBody>
      </p:sp>
      <p:pic>
        <p:nvPicPr>
          <p:cNvPr id="16" name="Highway Blues.mp3">
            <a:hlinkClick r:id="" action="ppaction://media"/>
            <a:extLst>
              <a:ext uri="{FF2B5EF4-FFF2-40B4-BE49-F238E27FC236}">
                <a16:creationId xmlns:a16="http://schemas.microsoft.com/office/drawing/2014/main" id="{B4522154-37D1-F282-9019-F25E1DEFF2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291438" y="35848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>
          <a:extLst>
            <a:ext uri="{FF2B5EF4-FFF2-40B4-BE49-F238E27FC236}">
              <a16:creationId xmlns:a16="http://schemas.microsoft.com/office/drawing/2014/main" id="{DB7A9DC6-6968-FD01-1657-3FC2FB5E7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53ADA2F1-6A02-40CD-6423-F7867C9F9F17}"/>
              </a:ext>
            </a:extLst>
          </p:cNvPr>
          <p:cNvSpPr/>
          <p:nvPr/>
        </p:nvSpPr>
        <p:spPr>
          <a:xfrm flipH="1">
            <a:off x="3884462" y="4381400"/>
            <a:ext cx="1375071" cy="943872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35">
            <a:extLst>
              <a:ext uri="{FF2B5EF4-FFF2-40B4-BE49-F238E27FC236}">
                <a16:creationId xmlns:a16="http://schemas.microsoft.com/office/drawing/2014/main" id="{990580B5-29B1-5823-16FC-2E5A366795C1}"/>
              </a:ext>
            </a:extLst>
          </p:cNvPr>
          <p:cNvSpPr/>
          <p:nvPr/>
        </p:nvSpPr>
        <p:spPr>
          <a:xfrm>
            <a:off x="548800" y="4165979"/>
            <a:ext cx="2820381" cy="1206148"/>
          </a:xfrm>
          <a:custGeom>
            <a:avLst/>
            <a:gdLst/>
            <a:ahLst/>
            <a:cxnLst/>
            <a:rect l="l" t="t" r="r" b="b"/>
            <a:pathLst>
              <a:path w="61881" h="42470" extrusionOk="0">
                <a:moveTo>
                  <a:pt x="36131" y="0"/>
                </a:moveTo>
                <a:cubicBezTo>
                  <a:pt x="29078" y="0"/>
                  <a:pt x="23362" y="5716"/>
                  <a:pt x="23362" y="12768"/>
                </a:cubicBezTo>
                <a:cubicBezTo>
                  <a:pt x="23363" y="13374"/>
                  <a:pt x="23406" y="13979"/>
                  <a:pt x="23492" y="14578"/>
                </a:cubicBezTo>
                <a:cubicBezTo>
                  <a:pt x="21499" y="15346"/>
                  <a:pt x="19991" y="17093"/>
                  <a:pt x="19563" y="19232"/>
                </a:cubicBezTo>
                <a:cubicBezTo>
                  <a:pt x="18712" y="19447"/>
                  <a:pt x="17919" y="19846"/>
                  <a:pt x="17241" y="20403"/>
                </a:cubicBezTo>
                <a:cubicBezTo>
                  <a:pt x="17042" y="20388"/>
                  <a:pt x="16841" y="20378"/>
                  <a:pt x="16638" y="20378"/>
                </a:cubicBezTo>
                <a:cubicBezTo>
                  <a:pt x="12991" y="20378"/>
                  <a:pt x="9933" y="22894"/>
                  <a:pt x="9101" y="26284"/>
                </a:cubicBezTo>
                <a:cubicBezTo>
                  <a:pt x="5430" y="26407"/>
                  <a:pt x="2493" y="29419"/>
                  <a:pt x="2493" y="33119"/>
                </a:cubicBezTo>
                <a:cubicBezTo>
                  <a:pt x="2493" y="33899"/>
                  <a:pt x="2626" y="34673"/>
                  <a:pt x="2887" y="35409"/>
                </a:cubicBezTo>
                <a:cubicBezTo>
                  <a:pt x="1248" y="35727"/>
                  <a:pt x="1" y="37177"/>
                  <a:pt x="1" y="38906"/>
                </a:cubicBezTo>
                <a:cubicBezTo>
                  <a:pt x="1" y="40867"/>
                  <a:pt x="1604" y="42470"/>
                  <a:pt x="3564" y="42470"/>
                </a:cubicBezTo>
                <a:lnTo>
                  <a:pt x="58316" y="42470"/>
                </a:lnTo>
                <a:cubicBezTo>
                  <a:pt x="60276" y="42470"/>
                  <a:pt x="61881" y="40867"/>
                  <a:pt x="61881" y="38906"/>
                </a:cubicBezTo>
                <a:cubicBezTo>
                  <a:pt x="61881" y="36946"/>
                  <a:pt x="60276" y="35342"/>
                  <a:pt x="58316" y="35342"/>
                </a:cubicBezTo>
                <a:lnTo>
                  <a:pt x="58207" y="35342"/>
                </a:lnTo>
                <a:cubicBezTo>
                  <a:pt x="58670" y="34554"/>
                  <a:pt x="58914" y="33659"/>
                  <a:pt x="58914" y="32747"/>
                </a:cubicBezTo>
                <a:cubicBezTo>
                  <a:pt x="58914" y="32395"/>
                  <a:pt x="58877" y="32044"/>
                  <a:pt x="58807" y="31700"/>
                </a:cubicBezTo>
                <a:cubicBezTo>
                  <a:pt x="60465" y="30842"/>
                  <a:pt x="61601" y="29116"/>
                  <a:pt x="61601" y="27120"/>
                </a:cubicBezTo>
                <a:cubicBezTo>
                  <a:pt x="61601" y="24496"/>
                  <a:pt x="59641" y="22335"/>
                  <a:pt x="57105" y="22011"/>
                </a:cubicBezTo>
                <a:cubicBezTo>
                  <a:pt x="57119" y="21806"/>
                  <a:pt x="57128" y="21599"/>
                  <a:pt x="57128" y="21390"/>
                </a:cubicBezTo>
                <a:cubicBezTo>
                  <a:pt x="57128" y="16600"/>
                  <a:pt x="53525" y="12653"/>
                  <a:pt x="48882" y="12107"/>
                </a:cubicBezTo>
                <a:cubicBezTo>
                  <a:pt x="48538" y="5362"/>
                  <a:pt x="42960" y="0"/>
                  <a:pt x="3613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5" name="Google Shape;375;p35">
            <a:extLst>
              <a:ext uri="{FF2B5EF4-FFF2-40B4-BE49-F238E27FC236}">
                <a16:creationId xmlns:a16="http://schemas.microsoft.com/office/drawing/2014/main" id="{3B19DD32-47F6-9AB5-DF89-5DBEF2B82206}"/>
              </a:ext>
            </a:extLst>
          </p:cNvPr>
          <p:cNvGrpSpPr/>
          <p:nvPr/>
        </p:nvGrpSpPr>
        <p:grpSpPr>
          <a:xfrm>
            <a:off x="-194366" y="3820840"/>
            <a:ext cx="4633197" cy="2788150"/>
            <a:chOff x="4318277" y="3433093"/>
            <a:chExt cx="2144899" cy="1290750"/>
          </a:xfrm>
        </p:grpSpPr>
        <p:sp>
          <p:nvSpPr>
            <p:cNvPr id="376" name="Google Shape;376;p35">
              <a:extLst>
                <a:ext uri="{FF2B5EF4-FFF2-40B4-BE49-F238E27FC236}">
                  <a16:creationId xmlns:a16="http://schemas.microsoft.com/office/drawing/2014/main" id="{B5235CC6-938F-D996-18A3-20E6F1D17A0F}"/>
                </a:ext>
              </a:extLst>
            </p:cNvPr>
            <p:cNvSpPr/>
            <p:nvPr/>
          </p:nvSpPr>
          <p:spPr>
            <a:xfrm>
              <a:off x="5598457" y="3588536"/>
              <a:ext cx="864720" cy="593522"/>
            </a:xfrm>
            <a:custGeom>
              <a:avLst/>
              <a:gdLst/>
              <a:ahLst/>
              <a:cxnLst/>
              <a:rect l="l" t="t" r="r" b="b"/>
              <a:pathLst>
                <a:path w="40982" h="28129" extrusionOk="0">
                  <a:moveTo>
                    <a:pt x="23928" y="1"/>
                  </a:moveTo>
                  <a:cubicBezTo>
                    <a:pt x="19259" y="1"/>
                    <a:pt x="15472" y="3787"/>
                    <a:pt x="15472" y="8457"/>
                  </a:cubicBezTo>
                  <a:cubicBezTo>
                    <a:pt x="15473" y="8859"/>
                    <a:pt x="15502" y="9259"/>
                    <a:pt x="15559" y="9656"/>
                  </a:cubicBezTo>
                  <a:cubicBezTo>
                    <a:pt x="14238" y="10165"/>
                    <a:pt x="13240" y="11322"/>
                    <a:pt x="12956" y="12739"/>
                  </a:cubicBezTo>
                  <a:cubicBezTo>
                    <a:pt x="12393" y="12880"/>
                    <a:pt x="11868" y="13145"/>
                    <a:pt x="11419" y="13514"/>
                  </a:cubicBezTo>
                  <a:cubicBezTo>
                    <a:pt x="11287" y="13503"/>
                    <a:pt x="11154" y="13496"/>
                    <a:pt x="11020" y="13496"/>
                  </a:cubicBezTo>
                  <a:cubicBezTo>
                    <a:pt x="8604" y="13496"/>
                    <a:pt x="6579" y="15163"/>
                    <a:pt x="6028" y="17409"/>
                  </a:cubicBezTo>
                  <a:cubicBezTo>
                    <a:pt x="3598" y="17490"/>
                    <a:pt x="1652" y="19485"/>
                    <a:pt x="1652" y="21935"/>
                  </a:cubicBezTo>
                  <a:cubicBezTo>
                    <a:pt x="1652" y="22452"/>
                    <a:pt x="1740" y="22965"/>
                    <a:pt x="1913" y="23451"/>
                  </a:cubicBezTo>
                  <a:cubicBezTo>
                    <a:pt x="827" y="23663"/>
                    <a:pt x="1" y="24623"/>
                    <a:pt x="0" y="25769"/>
                  </a:cubicBezTo>
                  <a:cubicBezTo>
                    <a:pt x="0" y="27067"/>
                    <a:pt x="1063" y="28129"/>
                    <a:pt x="2361" y="28129"/>
                  </a:cubicBezTo>
                  <a:lnTo>
                    <a:pt x="38622" y="28129"/>
                  </a:lnTo>
                  <a:cubicBezTo>
                    <a:pt x="39920" y="28129"/>
                    <a:pt x="40982" y="27067"/>
                    <a:pt x="40982" y="25769"/>
                  </a:cubicBezTo>
                  <a:cubicBezTo>
                    <a:pt x="40982" y="24469"/>
                    <a:pt x="39920" y="23407"/>
                    <a:pt x="38622" y="23407"/>
                  </a:cubicBezTo>
                  <a:lnTo>
                    <a:pt x="38549" y="23407"/>
                  </a:lnTo>
                  <a:cubicBezTo>
                    <a:pt x="38856" y="22886"/>
                    <a:pt x="39017" y="22293"/>
                    <a:pt x="39017" y="21689"/>
                  </a:cubicBezTo>
                  <a:cubicBezTo>
                    <a:pt x="39017" y="21456"/>
                    <a:pt x="38993" y="21223"/>
                    <a:pt x="38947" y="20996"/>
                  </a:cubicBezTo>
                  <a:cubicBezTo>
                    <a:pt x="40045" y="20427"/>
                    <a:pt x="40797" y="19284"/>
                    <a:pt x="40797" y="17962"/>
                  </a:cubicBezTo>
                  <a:cubicBezTo>
                    <a:pt x="40797" y="16224"/>
                    <a:pt x="39498" y="14793"/>
                    <a:pt x="37819" y="14578"/>
                  </a:cubicBezTo>
                  <a:cubicBezTo>
                    <a:pt x="37829" y="14442"/>
                    <a:pt x="37834" y="14306"/>
                    <a:pt x="37834" y="14167"/>
                  </a:cubicBezTo>
                  <a:cubicBezTo>
                    <a:pt x="37834" y="10995"/>
                    <a:pt x="35448" y="8381"/>
                    <a:pt x="32373" y="8020"/>
                  </a:cubicBezTo>
                  <a:cubicBezTo>
                    <a:pt x="32146" y="3552"/>
                    <a:pt x="28452" y="1"/>
                    <a:pt x="239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5">
              <a:extLst>
                <a:ext uri="{FF2B5EF4-FFF2-40B4-BE49-F238E27FC236}">
                  <a16:creationId xmlns:a16="http://schemas.microsoft.com/office/drawing/2014/main" id="{7A82B53F-3D16-0FC3-B02E-ADBABB058E37}"/>
                </a:ext>
              </a:extLst>
            </p:cNvPr>
            <p:cNvSpPr/>
            <p:nvPr/>
          </p:nvSpPr>
          <p:spPr>
            <a:xfrm>
              <a:off x="5579213" y="4130342"/>
              <a:ext cx="864741" cy="593501"/>
            </a:xfrm>
            <a:custGeom>
              <a:avLst/>
              <a:gdLst/>
              <a:ahLst/>
              <a:cxnLst/>
              <a:rect l="l" t="t" r="r" b="b"/>
              <a:pathLst>
                <a:path w="40983" h="28128" extrusionOk="0">
                  <a:moveTo>
                    <a:pt x="2362" y="0"/>
                  </a:moveTo>
                  <a:cubicBezTo>
                    <a:pt x="1064" y="0"/>
                    <a:pt x="1" y="1062"/>
                    <a:pt x="1" y="2360"/>
                  </a:cubicBezTo>
                  <a:cubicBezTo>
                    <a:pt x="1" y="3660"/>
                    <a:pt x="1064" y="4722"/>
                    <a:pt x="2362" y="4722"/>
                  </a:cubicBezTo>
                  <a:lnTo>
                    <a:pt x="2433" y="4722"/>
                  </a:lnTo>
                  <a:cubicBezTo>
                    <a:pt x="2007" y="5449"/>
                    <a:pt x="1866" y="6308"/>
                    <a:pt x="2037" y="7133"/>
                  </a:cubicBezTo>
                  <a:cubicBezTo>
                    <a:pt x="938" y="7701"/>
                    <a:pt x="186" y="8845"/>
                    <a:pt x="186" y="10167"/>
                  </a:cubicBezTo>
                  <a:cubicBezTo>
                    <a:pt x="186" y="11905"/>
                    <a:pt x="1484" y="13336"/>
                    <a:pt x="3163" y="13551"/>
                  </a:cubicBezTo>
                  <a:cubicBezTo>
                    <a:pt x="3155" y="13687"/>
                    <a:pt x="3148" y="13823"/>
                    <a:pt x="3148" y="13962"/>
                  </a:cubicBezTo>
                  <a:cubicBezTo>
                    <a:pt x="3148" y="17134"/>
                    <a:pt x="5535" y="19747"/>
                    <a:pt x="8610" y="20109"/>
                  </a:cubicBezTo>
                  <a:cubicBezTo>
                    <a:pt x="8838" y="24576"/>
                    <a:pt x="12531" y="28127"/>
                    <a:pt x="17054" y="28127"/>
                  </a:cubicBezTo>
                  <a:cubicBezTo>
                    <a:pt x="21725" y="28127"/>
                    <a:pt x="25510" y="24342"/>
                    <a:pt x="25510" y="19671"/>
                  </a:cubicBezTo>
                  <a:cubicBezTo>
                    <a:pt x="25510" y="19270"/>
                    <a:pt x="25482" y="18869"/>
                    <a:pt x="25424" y="18473"/>
                  </a:cubicBezTo>
                  <a:cubicBezTo>
                    <a:pt x="26744" y="17964"/>
                    <a:pt x="27744" y="16807"/>
                    <a:pt x="28026" y="15390"/>
                  </a:cubicBezTo>
                  <a:cubicBezTo>
                    <a:pt x="28589" y="15249"/>
                    <a:pt x="29115" y="14984"/>
                    <a:pt x="29563" y="14615"/>
                  </a:cubicBezTo>
                  <a:cubicBezTo>
                    <a:pt x="29695" y="14625"/>
                    <a:pt x="29828" y="14632"/>
                    <a:pt x="29963" y="14632"/>
                  </a:cubicBezTo>
                  <a:cubicBezTo>
                    <a:pt x="32378" y="14632"/>
                    <a:pt x="34404" y="12966"/>
                    <a:pt x="34954" y="10720"/>
                  </a:cubicBezTo>
                  <a:cubicBezTo>
                    <a:pt x="37386" y="10639"/>
                    <a:pt x="39331" y="8644"/>
                    <a:pt x="39331" y="6193"/>
                  </a:cubicBezTo>
                  <a:cubicBezTo>
                    <a:pt x="39332" y="5677"/>
                    <a:pt x="39243" y="5164"/>
                    <a:pt x="39070" y="4678"/>
                  </a:cubicBezTo>
                  <a:cubicBezTo>
                    <a:pt x="40155" y="4466"/>
                    <a:pt x="40982" y="3506"/>
                    <a:pt x="40982" y="2360"/>
                  </a:cubicBezTo>
                  <a:cubicBezTo>
                    <a:pt x="40982" y="1062"/>
                    <a:pt x="39919" y="0"/>
                    <a:pt x="38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5">
              <a:extLst>
                <a:ext uri="{FF2B5EF4-FFF2-40B4-BE49-F238E27FC236}">
                  <a16:creationId xmlns:a16="http://schemas.microsoft.com/office/drawing/2014/main" id="{F8406878-1D2E-C135-5CFB-E4DBD03830CD}"/>
                </a:ext>
              </a:extLst>
            </p:cNvPr>
            <p:cNvSpPr/>
            <p:nvPr/>
          </p:nvSpPr>
          <p:spPr>
            <a:xfrm>
              <a:off x="5187197" y="4087467"/>
              <a:ext cx="864741" cy="593522"/>
            </a:xfrm>
            <a:custGeom>
              <a:avLst/>
              <a:gdLst/>
              <a:ahLst/>
              <a:cxnLst/>
              <a:rect l="l" t="t" r="r" b="b"/>
              <a:pathLst>
                <a:path w="40983" h="28129" extrusionOk="0">
                  <a:moveTo>
                    <a:pt x="2361" y="1"/>
                  </a:moveTo>
                  <a:cubicBezTo>
                    <a:pt x="1063" y="1"/>
                    <a:pt x="1" y="1064"/>
                    <a:pt x="1" y="2362"/>
                  </a:cubicBezTo>
                  <a:cubicBezTo>
                    <a:pt x="1" y="3661"/>
                    <a:pt x="1063" y="4723"/>
                    <a:pt x="2361" y="4723"/>
                  </a:cubicBezTo>
                  <a:lnTo>
                    <a:pt x="2433" y="4723"/>
                  </a:lnTo>
                  <a:cubicBezTo>
                    <a:pt x="2127" y="5244"/>
                    <a:pt x="1965" y="5838"/>
                    <a:pt x="1965" y="6442"/>
                  </a:cubicBezTo>
                  <a:cubicBezTo>
                    <a:pt x="1965" y="6674"/>
                    <a:pt x="1989" y="6906"/>
                    <a:pt x="2037" y="7135"/>
                  </a:cubicBezTo>
                  <a:cubicBezTo>
                    <a:pt x="937" y="7702"/>
                    <a:pt x="185" y="8847"/>
                    <a:pt x="185" y="10168"/>
                  </a:cubicBezTo>
                  <a:cubicBezTo>
                    <a:pt x="185" y="11906"/>
                    <a:pt x="1484" y="13337"/>
                    <a:pt x="3163" y="13552"/>
                  </a:cubicBezTo>
                  <a:cubicBezTo>
                    <a:pt x="3155" y="13689"/>
                    <a:pt x="3148" y="13825"/>
                    <a:pt x="3148" y="13963"/>
                  </a:cubicBezTo>
                  <a:cubicBezTo>
                    <a:pt x="3148" y="17135"/>
                    <a:pt x="5534" y="19748"/>
                    <a:pt x="8609" y="20111"/>
                  </a:cubicBezTo>
                  <a:cubicBezTo>
                    <a:pt x="8837" y="24577"/>
                    <a:pt x="12531" y="28128"/>
                    <a:pt x="17054" y="28128"/>
                  </a:cubicBezTo>
                  <a:cubicBezTo>
                    <a:pt x="21724" y="28128"/>
                    <a:pt x="25510" y="24343"/>
                    <a:pt x="25510" y="19673"/>
                  </a:cubicBezTo>
                  <a:cubicBezTo>
                    <a:pt x="25509" y="19272"/>
                    <a:pt x="25480" y="18871"/>
                    <a:pt x="25423" y="18474"/>
                  </a:cubicBezTo>
                  <a:cubicBezTo>
                    <a:pt x="26744" y="17966"/>
                    <a:pt x="27743" y="16808"/>
                    <a:pt x="28026" y="15392"/>
                  </a:cubicBezTo>
                  <a:cubicBezTo>
                    <a:pt x="28589" y="15250"/>
                    <a:pt x="29114" y="14985"/>
                    <a:pt x="29563" y="14617"/>
                  </a:cubicBezTo>
                  <a:cubicBezTo>
                    <a:pt x="29695" y="14626"/>
                    <a:pt x="29828" y="14633"/>
                    <a:pt x="29962" y="14633"/>
                  </a:cubicBezTo>
                  <a:cubicBezTo>
                    <a:pt x="32378" y="14633"/>
                    <a:pt x="34403" y="12967"/>
                    <a:pt x="34954" y="10721"/>
                  </a:cubicBezTo>
                  <a:cubicBezTo>
                    <a:pt x="37385" y="10640"/>
                    <a:pt x="39331" y="8646"/>
                    <a:pt x="39331" y="6195"/>
                  </a:cubicBezTo>
                  <a:cubicBezTo>
                    <a:pt x="39331" y="5678"/>
                    <a:pt x="39242" y="5166"/>
                    <a:pt x="39069" y="4679"/>
                  </a:cubicBezTo>
                  <a:cubicBezTo>
                    <a:pt x="40155" y="4467"/>
                    <a:pt x="40981" y="3507"/>
                    <a:pt x="40982" y="2362"/>
                  </a:cubicBezTo>
                  <a:cubicBezTo>
                    <a:pt x="40982" y="1063"/>
                    <a:pt x="39919" y="1"/>
                    <a:pt x="38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5">
              <a:extLst>
                <a:ext uri="{FF2B5EF4-FFF2-40B4-BE49-F238E27FC236}">
                  <a16:creationId xmlns:a16="http://schemas.microsoft.com/office/drawing/2014/main" id="{E66E55A2-A2AB-3A27-197A-387161EB5D56}"/>
                </a:ext>
              </a:extLst>
            </p:cNvPr>
            <p:cNvSpPr/>
            <p:nvPr/>
          </p:nvSpPr>
          <p:spPr>
            <a:xfrm>
              <a:off x="4416203" y="4161359"/>
              <a:ext cx="597257" cy="409931"/>
            </a:xfrm>
            <a:custGeom>
              <a:avLst/>
              <a:gdLst/>
              <a:ahLst/>
              <a:cxnLst/>
              <a:rect l="l" t="t" r="r" b="b"/>
              <a:pathLst>
                <a:path w="28306" h="19428" extrusionOk="0">
                  <a:moveTo>
                    <a:pt x="1631" y="1"/>
                  </a:moveTo>
                  <a:cubicBezTo>
                    <a:pt x="735" y="1"/>
                    <a:pt x="1" y="735"/>
                    <a:pt x="1" y="1631"/>
                  </a:cubicBezTo>
                  <a:cubicBezTo>
                    <a:pt x="1" y="2528"/>
                    <a:pt x="735" y="3261"/>
                    <a:pt x="1631" y="3261"/>
                  </a:cubicBezTo>
                  <a:lnTo>
                    <a:pt x="1680" y="3261"/>
                  </a:lnTo>
                  <a:cubicBezTo>
                    <a:pt x="1469" y="3622"/>
                    <a:pt x="1357" y="4031"/>
                    <a:pt x="1357" y="4449"/>
                  </a:cubicBezTo>
                  <a:cubicBezTo>
                    <a:pt x="1357" y="4609"/>
                    <a:pt x="1374" y="4769"/>
                    <a:pt x="1407" y="4927"/>
                  </a:cubicBezTo>
                  <a:cubicBezTo>
                    <a:pt x="621" y="5332"/>
                    <a:pt x="128" y="6140"/>
                    <a:pt x="128" y="7023"/>
                  </a:cubicBezTo>
                  <a:cubicBezTo>
                    <a:pt x="128" y="8222"/>
                    <a:pt x="1026" y="9210"/>
                    <a:pt x="2185" y="9360"/>
                  </a:cubicBezTo>
                  <a:cubicBezTo>
                    <a:pt x="2179" y="9453"/>
                    <a:pt x="2174" y="9547"/>
                    <a:pt x="2174" y="9643"/>
                  </a:cubicBezTo>
                  <a:cubicBezTo>
                    <a:pt x="2174" y="11834"/>
                    <a:pt x="3823" y="13639"/>
                    <a:pt x="5947" y="13890"/>
                  </a:cubicBezTo>
                  <a:cubicBezTo>
                    <a:pt x="6104" y="16974"/>
                    <a:pt x="8655" y="19428"/>
                    <a:pt x="11779" y="19428"/>
                  </a:cubicBezTo>
                  <a:cubicBezTo>
                    <a:pt x="15004" y="19428"/>
                    <a:pt x="17619" y="16813"/>
                    <a:pt x="17619" y="13587"/>
                  </a:cubicBezTo>
                  <a:cubicBezTo>
                    <a:pt x="17619" y="13310"/>
                    <a:pt x="17599" y="13033"/>
                    <a:pt x="17560" y="12758"/>
                  </a:cubicBezTo>
                  <a:cubicBezTo>
                    <a:pt x="18483" y="12403"/>
                    <a:pt x="19161" y="11600"/>
                    <a:pt x="19357" y="10630"/>
                  </a:cubicBezTo>
                  <a:cubicBezTo>
                    <a:pt x="19746" y="10532"/>
                    <a:pt x="20109" y="10349"/>
                    <a:pt x="20419" y="10094"/>
                  </a:cubicBezTo>
                  <a:cubicBezTo>
                    <a:pt x="20511" y="10102"/>
                    <a:pt x="20602" y="10106"/>
                    <a:pt x="20695" y="10106"/>
                  </a:cubicBezTo>
                  <a:cubicBezTo>
                    <a:pt x="22363" y="10106"/>
                    <a:pt x="23762" y="8955"/>
                    <a:pt x="24142" y="7404"/>
                  </a:cubicBezTo>
                  <a:cubicBezTo>
                    <a:pt x="25821" y="7348"/>
                    <a:pt x="27165" y="5971"/>
                    <a:pt x="27165" y="4278"/>
                  </a:cubicBezTo>
                  <a:cubicBezTo>
                    <a:pt x="27165" y="3921"/>
                    <a:pt x="27104" y="3567"/>
                    <a:pt x="26985" y="3231"/>
                  </a:cubicBezTo>
                  <a:cubicBezTo>
                    <a:pt x="27734" y="3085"/>
                    <a:pt x="28305" y="2421"/>
                    <a:pt x="28305" y="1631"/>
                  </a:cubicBezTo>
                  <a:cubicBezTo>
                    <a:pt x="28305" y="735"/>
                    <a:pt x="27572" y="1"/>
                    <a:pt x="266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5">
              <a:extLst>
                <a:ext uri="{FF2B5EF4-FFF2-40B4-BE49-F238E27FC236}">
                  <a16:creationId xmlns:a16="http://schemas.microsoft.com/office/drawing/2014/main" id="{588E7DA1-4558-E233-1996-09A206AB633C}"/>
                </a:ext>
              </a:extLst>
            </p:cNvPr>
            <p:cNvSpPr/>
            <p:nvPr/>
          </p:nvSpPr>
          <p:spPr>
            <a:xfrm>
              <a:off x="4318277" y="3635885"/>
              <a:ext cx="864699" cy="593522"/>
            </a:xfrm>
            <a:custGeom>
              <a:avLst/>
              <a:gdLst/>
              <a:ahLst/>
              <a:cxnLst/>
              <a:rect l="l" t="t" r="r" b="b"/>
              <a:pathLst>
                <a:path w="40981" h="28129" extrusionOk="0">
                  <a:moveTo>
                    <a:pt x="17054" y="0"/>
                  </a:moveTo>
                  <a:cubicBezTo>
                    <a:pt x="12530" y="0"/>
                    <a:pt x="8836" y="3552"/>
                    <a:pt x="8609" y="8019"/>
                  </a:cubicBezTo>
                  <a:cubicBezTo>
                    <a:pt x="5534" y="8381"/>
                    <a:pt x="3147" y="10994"/>
                    <a:pt x="3147" y="14167"/>
                  </a:cubicBezTo>
                  <a:cubicBezTo>
                    <a:pt x="3147" y="14305"/>
                    <a:pt x="3154" y="14442"/>
                    <a:pt x="3163" y="14578"/>
                  </a:cubicBezTo>
                  <a:cubicBezTo>
                    <a:pt x="1484" y="14793"/>
                    <a:pt x="184" y="16224"/>
                    <a:pt x="184" y="17961"/>
                  </a:cubicBezTo>
                  <a:cubicBezTo>
                    <a:pt x="184" y="19283"/>
                    <a:pt x="937" y="20427"/>
                    <a:pt x="2035" y="20995"/>
                  </a:cubicBezTo>
                  <a:cubicBezTo>
                    <a:pt x="1989" y="21223"/>
                    <a:pt x="1965" y="21456"/>
                    <a:pt x="1965" y="21688"/>
                  </a:cubicBezTo>
                  <a:cubicBezTo>
                    <a:pt x="1965" y="22292"/>
                    <a:pt x="2126" y="22885"/>
                    <a:pt x="2431" y="23407"/>
                  </a:cubicBezTo>
                  <a:lnTo>
                    <a:pt x="2361" y="23407"/>
                  </a:lnTo>
                  <a:cubicBezTo>
                    <a:pt x="1062" y="23407"/>
                    <a:pt x="0" y="24469"/>
                    <a:pt x="0" y="25767"/>
                  </a:cubicBezTo>
                  <a:cubicBezTo>
                    <a:pt x="0" y="27065"/>
                    <a:pt x="1062" y="28128"/>
                    <a:pt x="2361" y="28128"/>
                  </a:cubicBezTo>
                  <a:lnTo>
                    <a:pt x="38621" y="28128"/>
                  </a:lnTo>
                  <a:cubicBezTo>
                    <a:pt x="39919" y="28128"/>
                    <a:pt x="40981" y="27066"/>
                    <a:pt x="40981" y="25767"/>
                  </a:cubicBezTo>
                  <a:cubicBezTo>
                    <a:pt x="40981" y="24623"/>
                    <a:pt x="40155" y="23663"/>
                    <a:pt x="39069" y="23451"/>
                  </a:cubicBezTo>
                  <a:cubicBezTo>
                    <a:pt x="39242" y="22964"/>
                    <a:pt x="39330" y="22452"/>
                    <a:pt x="39330" y="21934"/>
                  </a:cubicBezTo>
                  <a:cubicBezTo>
                    <a:pt x="39330" y="19484"/>
                    <a:pt x="37384" y="17490"/>
                    <a:pt x="34954" y="17409"/>
                  </a:cubicBezTo>
                  <a:cubicBezTo>
                    <a:pt x="34403" y="15163"/>
                    <a:pt x="32378" y="13496"/>
                    <a:pt x="29962" y="13496"/>
                  </a:cubicBezTo>
                  <a:cubicBezTo>
                    <a:pt x="29828" y="13496"/>
                    <a:pt x="29695" y="13503"/>
                    <a:pt x="29563" y="13514"/>
                  </a:cubicBezTo>
                  <a:cubicBezTo>
                    <a:pt x="29114" y="13145"/>
                    <a:pt x="28589" y="12880"/>
                    <a:pt x="28025" y="12738"/>
                  </a:cubicBezTo>
                  <a:cubicBezTo>
                    <a:pt x="27742" y="11322"/>
                    <a:pt x="26744" y="10164"/>
                    <a:pt x="25423" y="9656"/>
                  </a:cubicBezTo>
                  <a:cubicBezTo>
                    <a:pt x="25480" y="9258"/>
                    <a:pt x="25508" y="8858"/>
                    <a:pt x="25510" y="8456"/>
                  </a:cubicBezTo>
                  <a:cubicBezTo>
                    <a:pt x="25510" y="3787"/>
                    <a:pt x="21723" y="0"/>
                    <a:pt x="170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5">
              <a:extLst>
                <a:ext uri="{FF2B5EF4-FFF2-40B4-BE49-F238E27FC236}">
                  <a16:creationId xmlns:a16="http://schemas.microsoft.com/office/drawing/2014/main" id="{080B07CF-38B3-16D1-1446-62D7B925806B}"/>
                </a:ext>
              </a:extLst>
            </p:cNvPr>
            <p:cNvSpPr/>
            <p:nvPr/>
          </p:nvSpPr>
          <p:spPr>
            <a:xfrm>
              <a:off x="5789686" y="3971501"/>
              <a:ext cx="377057" cy="69377"/>
            </a:xfrm>
            <a:custGeom>
              <a:avLst/>
              <a:gdLst/>
              <a:ahLst/>
              <a:cxnLst/>
              <a:rect l="l" t="t" r="r" b="b"/>
              <a:pathLst>
                <a:path w="17870" h="3288" extrusionOk="0">
                  <a:moveTo>
                    <a:pt x="9569" y="0"/>
                  </a:moveTo>
                  <a:lnTo>
                    <a:pt x="0" y="3287"/>
                  </a:lnTo>
                  <a:lnTo>
                    <a:pt x="8422" y="3287"/>
                  </a:lnTo>
                  <a:lnTo>
                    <a:pt x="178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5">
              <a:extLst>
                <a:ext uri="{FF2B5EF4-FFF2-40B4-BE49-F238E27FC236}">
                  <a16:creationId xmlns:a16="http://schemas.microsoft.com/office/drawing/2014/main" id="{DF2CB4C0-C1CF-AE6A-B71C-21F06D57A24D}"/>
                </a:ext>
              </a:extLst>
            </p:cNvPr>
            <p:cNvSpPr/>
            <p:nvPr/>
          </p:nvSpPr>
          <p:spPr>
            <a:xfrm>
              <a:off x="4741881" y="3672282"/>
              <a:ext cx="106471" cy="89337"/>
            </a:xfrm>
            <a:custGeom>
              <a:avLst/>
              <a:gdLst/>
              <a:ahLst/>
              <a:cxnLst/>
              <a:rect l="l" t="t" r="r" b="b"/>
              <a:pathLst>
                <a:path w="5046" h="4234" extrusionOk="0">
                  <a:moveTo>
                    <a:pt x="1294" y="0"/>
                  </a:moveTo>
                  <a:cubicBezTo>
                    <a:pt x="999" y="0"/>
                    <a:pt x="683" y="99"/>
                    <a:pt x="480" y="444"/>
                  </a:cubicBezTo>
                  <a:cubicBezTo>
                    <a:pt x="1" y="1255"/>
                    <a:pt x="2329" y="3954"/>
                    <a:pt x="2329" y="3954"/>
                  </a:cubicBezTo>
                  <a:cubicBezTo>
                    <a:pt x="2329" y="3954"/>
                    <a:pt x="3123" y="4234"/>
                    <a:pt x="3758" y="4234"/>
                  </a:cubicBezTo>
                  <a:cubicBezTo>
                    <a:pt x="4515" y="4234"/>
                    <a:pt x="5046" y="3837"/>
                    <a:pt x="3737" y="2098"/>
                  </a:cubicBezTo>
                  <a:lnTo>
                    <a:pt x="2053" y="181"/>
                  </a:lnTo>
                  <a:cubicBezTo>
                    <a:pt x="2053" y="181"/>
                    <a:pt x="1692" y="0"/>
                    <a:pt x="1294" y="0"/>
                  </a:cubicBezTo>
                  <a:close/>
                </a:path>
              </a:pathLst>
            </a:custGeom>
            <a:solidFill>
              <a:srgbClr val="F0AD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5">
              <a:extLst>
                <a:ext uri="{FF2B5EF4-FFF2-40B4-BE49-F238E27FC236}">
                  <a16:creationId xmlns:a16="http://schemas.microsoft.com/office/drawing/2014/main" id="{11F97517-0766-E96C-986F-F53317E4AE57}"/>
                </a:ext>
              </a:extLst>
            </p:cNvPr>
            <p:cNvSpPr/>
            <p:nvPr/>
          </p:nvSpPr>
          <p:spPr>
            <a:xfrm>
              <a:off x="4604858" y="3615059"/>
              <a:ext cx="192010" cy="144873"/>
            </a:xfrm>
            <a:custGeom>
              <a:avLst/>
              <a:gdLst/>
              <a:ahLst/>
              <a:cxnLst/>
              <a:rect l="l" t="t" r="r" b="b"/>
              <a:pathLst>
                <a:path w="9100" h="6866" extrusionOk="0">
                  <a:moveTo>
                    <a:pt x="6777" y="0"/>
                  </a:moveTo>
                  <a:cubicBezTo>
                    <a:pt x="6740" y="0"/>
                    <a:pt x="6708" y="11"/>
                    <a:pt x="6682" y="32"/>
                  </a:cubicBezTo>
                  <a:cubicBezTo>
                    <a:pt x="6265" y="377"/>
                    <a:pt x="5636" y="947"/>
                    <a:pt x="3434" y="2519"/>
                  </a:cubicBezTo>
                  <a:cubicBezTo>
                    <a:pt x="1231" y="4091"/>
                    <a:pt x="0" y="5810"/>
                    <a:pt x="0" y="5810"/>
                  </a:cubicBezTo>
                  <a:cubicBezTo>
                    <a:pt x="0" y="5810"/>
                    <a:pt x="555" y="6601"/>
                    <a:pt x="1246" y="6831"/>
                  </a:cubicBezTo>
                  <a:cubicBezTo>
                    <a:pt x="1316" y="6854"/>
                    <a:pt x="1386" y="6865"/>
                    <a:pt x="1457" y="6865"/>
                  </a:cubicBezTo>
                  <a:cubicBezTo>
                    <a:pt x="2088" y="6865"/>
                    <a:pt x="2806" y="6003"/>
                    <a:pt x="4355" y="5265"/>
                  </a:cubicBezTo>
                  <a:cubicBezTo>
                    <a:pt x="5290" y="4819"/>
                    <a:pt x="6062" y="4717"/>
                    <a:pt x="6573" y="4717"/>
                  </a:cubicBezTo>
                  <a:cubicBezTo>
                    <a:pt x="7003" y="4717"/>
                    <a:pt x="7247" y="4789"/>
                    <a:pt x="7247" y="4789"/>
                  </a:cubicBezTo>
                  <a:cubicBezTo>
                    <a:pt x="7697" y="3817"/>
                    <a:pt x="8808" y="2988"/>
                    <a:pt x="8808" y="2988"/>
                  </a:cubicBezTo>
                  <a:cubicBezTo>
                    <a:pt x="9100" y="2287"/>
                    <a:pt x="7341" y="0"/>
                    <a:pt x="67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5">
              <a:extLst>
                <a:ext uri="{FF2B5EF4-FFF2-40B4-BE49-F238E27FC236}">
                  <a16:creationId xmlns:a16="http://schemas.microsoft.com/office/drawing/2014/main" id="{4324D691-231D-3FB1-3B4D-92BA69E5B601}"/>
                </a:ext>
              </a:extLst>
            </p:cNvPr>
            <p:cNvSpPr/>
            <p:nvPr/>
          </p:nvSpPr>
          <p:spPr>
            <a:xfrm>
              <a:off x="4628025" y="3854776"/>
              <a:ext cx="154157" cy="68533"/>
            </a:xfrm>
            <a:custGeom>
              <a:avLst/>
              <a:gdLst/>
              <a:ahLst/>
              <a:cxnLst/>
              <a:rect l="l" t="t" r="r" b="b"/>
              <a:pathLst>
                <a:path w="7306" h="3248" extrusionOk="0">
                  <a:moveTo>
                    <a:pt x="1351" y="1"/>
                  </a:moveTo>
                  <a:cubicBezTo>
                    <a:pt x="1351" y="1"/>
                    <a:pt x="126" y="5"/>
                    <a:pt x="63" y="945"/>
                  </a:cubicBezTo>
                  <a:cubicBezTo>
                    <a:pt x="0" y="1884"/>
                    <a:pt x="3294" y="3247"/>
                    <a:pt x="3294" y="3247"/>
                  </a:cubicBezTo>
                  <a:cubicBezTo>
                    <a:pt x="3294" y="3247"/>
                    <a:pt x="7305" y="2730"/>
                    <a:pt x="3717" y="956"/>
                  </a:cubicBezTo>
                  <a:lnTo>
                    <a:pt x="1351" y="1"/>
                  </a:lnTo>
                  <a:close/>
                </a:path>
              </a:pathLst>
            </a:custGeom>
            <a:solidFill>
              <a:srgbClr val="F0AD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5">
              <a:extLst>
                <a:ext uri="{FF2B5EF4-FFF2-40B4-BE49-F238E27FC236}">
                  <a16:creationId xmlns:a16="http://schemas.microsoft.com/office/drawing/2014/main" id="{6637BC9B-3286-715B-2A44-A58FFEB40B14}"/>
                </a:ext>
              </a:extLst>
            </p:cNvPr>
            <p:cNvSpPr/>
            <p:nvPr/>
          </p:nvSpPr>
          <p:spPr>
            <a:xfrm>
              <a:off x="4523116" y="3816374"/>
              <a:ext cx="139218" cy="182283"/>
            </a:xfrm>
            <a:custGeom>
              <a:avLst/>
              <a:gdLst/>
              <a:ahLst/>
              <a:cxnLst/>
              <a:rect l="l" t="t" r="r" b="b"/>
              <a:pathLst>
                <a:path w="6598" h="8639" extrusionOk="0">
                  <a:moveTo>
                    <a:pt x="3624" y="0"/>
                  </a:moveTo>
                  <a:cubicBezTo>
                    <a:pt x="3492" y="0"/>
                    <a:pt x="3401" y="33"/>
                    <a:pt x="3369" y="106"/>
                  </a:cubicBezTo>
                  <a:cubicBezTo>
                    <a:pt x="3152" y="600"/>
                    <a:pt x="2847" y="1392"/>
                    <a:pt x="1587" y="3787"/>
                  </a:cubicBezTo>
                  <a:cubicBezTo>
                    <a:pt x="327" y="6182"/>
                    <a:pt x="1" y="8271"/>
                    <a:pt x="1" y="8271"/>
                  </a:cubicBezTo>
                  <a:cubicBezTo>
                    <a:pt x="1" y="8271"/>
                    <a:pt x="686" y="8639"/>
                    <a:pt x="1347" y="8639"/>
                  </a:cubicBezTo>
                  <a:cubicBezTo>
                    <a:pt x="1423" y="8639"/>
                    <a:pt x="1499" y="8634"/>
                    <a:pt x="1574" y="8623"/>
                  </a:cubicBezTo>
                  <a:cubicBezTo>
                    <a:pt x="2293" y="8518"/>
                    <a:pt x="2475" y="7334"/>
                    <a:pt x="3645" y="5826"/>
                  </a:cubicBezTo>
                  <a:cubicBezTo>
                    <a:pt x="4814" y="4317"/>
                    <a:pt x="6015" y="4100"/>
                    <a:pt x="6015" y="4100"/>
                  </a:cubicBezTo>
                  <a:cubicBezTo>
                    <a:pt x="5979" y="3029"/>
                    <a:pt x="6598" y="1790"/>
                    <a:pt x="6598" y="1789"/>
                  </a:cubicBezTo>
                  <a:cubicBezTo>
                    <a:pt x="6549" y="1099"/>
                    <a:pt x="4391" y="0"/>
                    <a:pt x="3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5">
              <a:extLst>
                <a:ext uri="{FF2B5EF4-FFF2-40B4-BE49-F238E27FC236}">
                  <a16:creationId xmlns:a16="http://schemas.microsoft.com/office/drawing/2014/main" id="{D5B53A2B-EBB8-CFA4-0DCD-1E440ED3C530}"/>
                </a:ext>
              </a:extLst>
            </p:cNvPr>
            <p:cNvSpPr/>
            <p:nvPr/>
          </p:nvSpPr>
          <p:spPr>
            <a:xfrm>
              <a:off x="5633272" y="3835026"/>
              <a:ext cx="185342" cy="171037"/>
            </a:xfrm>
            <a:custGeom>
              <a:avLst/>
              <a:gdLst/>
              <a:ahLst/>
              <a:cxnLst/>
              <a:rect l="l" t="t" r="r" b="b"/>
              <a:pathLst>
                <a:path w="8784" h="8106" extrusionOk="0">
                  <a:moveTo>
                    <a:pt x="2729" y="1"/>
                  </a:moveTo>
                  <a:cubicBezTo>
                    <a:pt x="1110" y="1"/>
                    <a:pt x="1" y="1377"/>
                    <a:pt x="1" y="1377"/>
                  </a:cubicBezTo>
                  <a:cubicBezTo>
                    <a:pt x="1" y="1377"/>
                    <a:pt x="3081" y="6996"/>
                    <a:pt x="4444" y="7704"/>
                  </a:cubicBezTo>
                  <a:cubicBezTo>
                    <a:pt x="4963" y="7974"/>
                    <a:pt x="5568" y="8106"/>
                    <a:pt x="6145" y="8106"/>
                  </a:cubicBezTo>
                  <a:cubicBezTo>
                    <a:pt x="7086" y="8106"/>
                    <a:pt x="7956" y="7756"/>
                    <a:pt x="8272" y="7081"/>
                  </a:cubicBezTo>
                  <a:cubicBezTo>
                    <a:pt x="8784" y="5991"/>
                    <a:pt x="4914" y="867"/>
                    <a:pt x="4914" y="867"/>
                  </a:cubicBezTo>
                  <a:cubicBezTo>
                    <a:pt x="4128" y="228"/>
                    <a:pt x="3387" y="1"/>
                    <a:pt x="2729" y="1"/>
                  </a:cubicBezTo>
                  <a:close/>
                </a:path>
              </a:pathLst>
            </a:custGeom>
            <a:solidFill>
              <a:srgbClr val="E3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5">
              <a:extLst>
                <a:ext uri="{FF2B5EF4-FFF2-40B4-BE49-F238E27FC236}">
                  <a16:creationId xmlns:a16="http://schemas.microsoft.com/office/drawing/2014/main" id="{958CDADE-72E7-1802-CD91-590FE7018B0C}"/>
                </a:ext>
              </a:extLst>
            </p:cNvPr>
            <p:cNvSpPr/>
            <p:nvPr/>
          </p:nvSpPr>
          <p:spPr>
            <a:xfrm>
              <a:off x="5574171" y="3721276"/>
              <a:ext cx="162786" cy="173273"/>
            </a:xfrm>
            <a:custGeom>
              <a:avLst/>
              <a:gdLst/>
              <a:ahLst/>
              <a:cxnLst/>
              <a:rect l="l" t="t" r="r" b="b"/>
              <a:pathLst>
                <a:path w="7715" h="8212" extrusionOk="0">
                  <a:moveTo>
                    <a:pt x="3799" y="0"/>
                  </a:moveTo>
                  <a:cubicBezTo>
                    <a:pt x="2229" y="0"/>
                    <a:pt x="439" y="1675"/>
                    <a:pt x="253" y="2972"/>
                  </a:cubicBezTo>
                  <a:cubicBezTo>
                    <a:pt x="0" y="4736"/>
                    <a:pt x="3715" y="8208"/>
                    <a:pt x="3715" y="8208"/>
                  </a:cubicBezTo>
                  <a:cubicBezTo>
                    <a:pt x="3748" y="8210"/>
                    <a:pt x="3781" y="8211"/>
                    <a:pt x="3815" y="8211"/>
                  </a:cubicBezTo>
                  <a:cubicBezTo>
                    <a:pt x="5307" y="8211"/>
                    <a:pt x="7715" y="6258"/>
                    <a:pt x="7715" y="6258"/>
                  </a:cubicBezTo>
                  <a:cubicBezTo>
                    <a:pt x="7280" y="3423"/>
                    <a:pt x="5322" y="745"/>
                    <a:pt x="5322" y="745"/>
                  </a:cubicBezTo>
                  <a:cubicBezTo>
                    <a:pt x="4899" y="217"/>
                    <a:pt x="4363" y="0"/>
                    <a:pt x="3799" y="0"/>
                  </a:cubicBezTo>
                  <a:close/>
                </a:path>
              </a:pathLst>
            </a:custGeom>
            <a:solidFill>
              <a:srgbClr val="7E64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5">
              <a:extLst>
                <a:ext uri="{FF2B5EF4-FFF2-40B4-BE49-F238E27FC236}">
                  <a16:creationId xmlns:a16="http://schemas.microsoft.com/office/drawing/2014/main" id="{24B9DE85-53AA-EB49-AB73-2C0D057BFA51}"/>
                </a:ext>
              </a:extLst>
            </p:cNvPr>
            <p:cNvSpPr/>
            <p:nvPr/>
          </p:nvSpPr>
          <p:spPr>
            <a:xfrm>
              <a:off x="5715119" y="3922591"/>
              <a:ext cx="283457" cy="101449"/>
            </a:xfrm>
            <a:custGeom>
              <a:avLst/>
              <a:gdLst/>
              <a:ahLst/>
              <a:cxnLst/>
              <a:rect l="l" t="t" r="r" b="b"/>
              <a:pathLst>
                <a:path w="13434" h="4808" extrusionOk="0">
                  <a:moveTo>
                    <a:pt x="12305" y="0"/>
                  </a:moveTo>
                  <a:cubicBezTo>
                    <a:pt x="10621" y="0"/>
                    <a:pt x="2906" y="860"/>
                    <a:pt x="2906" y="860"/>
                  </a:cubicBezTo>
                  <a:cubicBezTo>
                    <a:pt x="2893" y="854"/>
                    <a:pt x="2877" y="851"/>
                    <a:pt x="2859" y="851"/>
                  </a:cubicBezTo>
                  <a:cubicBezTo>
                    <a:pt x="2559" y="851"/>
                    <a:pt x="1614" y="1692"/>
                    <a:pt x="828" y="2447"/>
                  </a:cubicBezTo>
                  <a:cubicBezTo>
                    <a:pt x="0" y="3242"/>
                    <a:pt x="444" y="4699"/>
                    <a:pt x="1586" y="4803"/>
                  </a:cubicBezTo>
                  <a:cubicBezTo>
                    <a:pt x="1622" y="4806"/>
                    <a:pt x="1658" y="4807"/>
                    <a:pt x="1693" y="4807"/>
                  </a:cubicBezTo>
                  <a:cubicBezTo>
                    <a:pt x="1841" y="4807"/>
                    <a:pt x="1985" y="4779"/>
                    <a:pt x="2121" y="4712"/>
                  </a:cubicBezTo>
                  <a:cubicBezTo>
                    <a:pt x="3133" y="4218"/>
                    <a:pt x="11335" y="2816"/>
                    <a:pt x="12559" y="1600"/>
                  </a:cubicBezTo>
                  <a:cubicBezTo>
                    <a:pt x="13215" y="949"/>
                    <a:pt x="13433" y="142"/>
                    <a:pt x="12556" y="12"/>
                  </a:cubicBezTo>
                  <a:cubicBezTo>
                    <a:pt x="12501" y="4"/>
                    <a:pt x="12416" y="0"/>
                    <a:pt x="12305" y="0"/>
                  </a:cubicBezTo>
                  <a:close/>
                </a:path>
              </a:pathLst>
            </a:custGeom>
            <a:solidFill>
              <a:srgbClr val="E3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5">
              <a:extLst>
                <a:ext uri="{FF2B5EF4-FFF2-40B4-BE49-F238E27FC236}">
                  <a16:creationId xmlns:a16="http://schemas.microsoft.com/office/drawing/2014/main" id="{305E7D87-A0D9-D95C-9A9D-A5FEACE0F6D0}"/>
                </a:ext>
              </a:extLst>
            </p:cNvPr>
            <p:cNvSpPr/>
            <p:nvPr/>
          </p:nvSpPr>
          <p:spPr>
            <a:xfrm>
              <a:off x="5952852" y="3913582"/>
              <a:ext cx="101217" cy="63722"/>
            </a:xfrm>
            <a:custGeom>
              <a:avLst/>
              <a:gdLst/>
              <a:ahLst/>
              <a:cxnLst/>
              <a:rect l="l" t="t" r="r" b="b"/>
              <a:pathLst>
                <a:path w="4797" h="3020" extrusionOk="0">
                  <a:moveTo>
                    <a:pt x="3907" y="1"/>
                  </a:moveTo>
                  <a:cubicBezTo>
                    <a:pt x="3366" y="1"/>
                    <a:pt x="392" y="454"/>
                    <a:pt x="392" y="454"/>
                  </a:cubicBezTo>
                  <a:cubicBezTo>
                    <a:pt x="1" y="1014"/>
                    <a:pt x="578" y="1845"/>
                    <a:pt x="578" y="1845"/>
                  </a:cubicBezTo>
                  <a:cubicBezTo>
                    <a:pt x="578" y="1845"/>
                    <a:pt x="2548" y="3020"/>
                    <a:pt x="3652" y="3020"/>
                  </a:cubicBezTo>
                  <a:cubicBezTo>
                    <a:pt x="3970" y="3020"/>
                    <a:pt x="4216" y="2922"/>
                    <a:pt x="4322" y="2671"/>
                  </a:cubicBezTo>
                  <a:cubicBezTo>
                    <a:pt x="4796" y="1547"/>
                    <a:pt x="4388" y="20"/>
                    <a:pt x="3936" y="1"/>
                  </a:cubicBezTo>
                  <a:cubicBezTo>
                    <a:pt x="3928" y="1"/>
                    <a:pt x="3918" y="1"/>
                    <a:pt x="3907" y="1"/>
                  </a:cubicBezTo>
                  <a:close/>
                </a:path>
              </a:pathLst>
            </a:custGeom>
            <a:solidFill>
              <a:srgbClr val="E3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5">
              <a:extLst>
                <a:ext uri="{FF2B5EF4-FFF2-40B4-BE49-F238E27FC236}">
                  <a16:creationId xmlns:a16="http://schemas.microsoft.com/office/drawing/2014/main" id="{2484D70D-0F73-CDAE-8805-1461C81AF427}"/>
                </a:ext>
              </a:extLst>
            </p:cNvPr>
            <p:cNvSpPr/>
            <p:nvPr/>
          </p:nvSpPr>
          <p:spPr>
            <a:xfrm>
              <a:off x="6029825" y="3953651"/>
              <a:ext cx="51695" cy="45154"/>
            </a:xfrm>
            <a:custGeom>
              <a:avLst/>
              <a:gdLst/>
              <a:ahLst/>
              <a:cxnLst/>
              <a:rect l="l" t="t" r="r" b="b"/>
              <a:pathLst>
                <a:path w="2450" h="2140" extrusionOk="0">
                  <a:moveTo>
                    <a:pt x="304" y="1"/>
                  </a:moveTo>
                  <a:cubicBezTo>
                    <a:pt x="304" y="1"/>
                    <a:pt x="1" y="581"/>
                    <a:pt x="256" y="922"/>
                  </a:cubicBezTo>
                  <a:cubicBezTo>
                    <a:pt x="256" y="922"/>
                    <a:pt x="799" y="1227"/>
                    <a:pt x="1165" y="1227"/>
                  </a:cubicBezTo>
                  <a:cubicBezTo>
                    <a:pt x="1186" y="1227"/>
                    <a:pt x="1206" y="1226"/>
                    <a:pt x="1225" y="1224"/>
                  </a:cubicBezTo>
                  <a:cubicBezTo>
                    <a:pt x="1225" y="1224"/>
                    <a:pt x="1408" y="1461"/>
                    <a:pt x="1627" y="1571"/>
                  </a:cubicBezTo>
                  <a:cubicBezTo>
                    <a:pt x="1627" y="1571"/>
                    <a:pt x="1886" y="2086"/>
                    <a:pt x="2181" y="2137"/>
                  </a:cubicBezTo>
                  <a:cubicBezTo>
                    <a:pt x="2191" y="2139"/>
                    <a:pt x="2201" y="2139"/>
                    <a:pt x="2210" y="2139"/>
                  </a:cubicBezTo>
                  <a:cubicBezTo>
                    <a:pt x="2450" y="2139"/>
                    <a:pt x="2110" y="1501"/>
                    <a:pt x="2110" y="1501"/>
                  </a:cubicBezTo>
                  <a:cubicBezTo>
                    <a:pt x="2110" y="1501"/>
                    <a:pt x="1889" y="950"/>
                    <a:pt x="1502" y="767"/>
                  </a:cubicBezTo>
                  <a:cubicBezTo>
                    <a:pt x="1114" y="585"/>
                    <a:pt x="304" y="1"/>
                    <a:pt x="304" y="1"/>
                  </a:cubicBezTo>
                  <a:close/>
                </a:path>
              </a:pathLst>
            </a:custGeom>
            <a:solidFill>
              <a:srgbClr val="E3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5">
              <a:extLst>
                <a:ext uri="{FF2B5EF4-FFF2-40B4-BE49-F238E27FC236}">
                  <a16:creationId xmlns:a16="http://schemas.microsoft.com/office/drawing/2014/main" id="{DB84E0A2-BEEA-281F-71CA-5F64FD7C085F}"/>
                </a:ext>
              </a:extLst>
            </p:cNvPr>
            <p:cNvSpPr/>
            <p:nvPr/>
          </p:nvSpPr>
          <p:spPr>
            <a:xfrm>
              <a:off x="6034425" y="3926221"/>
              <a:ext cx="71191" cy="49036"/>
            </a:xfrm>
            <a:custGeom>
              <a:avLst/>
              <a:gdLst/>
              <a:ahLst/>
              <a:cxnLst/>
              <a:rect l="l" t="t" r="r" b="b"/>
              <a:pathLst>
                <a:path w="3374" h="2324" extrusionOk="0">
                  <a:moveTo>
                    <a:pt x="243" y="1"/>
                  </a:moveTo>
                  <a:lnTo>
                    <a:pt x="243" y="1"/>
                  </a:lnTo>
                  <a:cubicBezTo>
                    <a:pt x="0" y="119"/>
                    <a:pt x="113" y="685"/>
                    <a:pt x="262" y="936"/>
                  </a:cubicBezTo>
                  <a:cubicBezTo>
                    <a:pt x="359" y="1100"/>
                    <a:pt x="838" y="1129"/>
                    <a:pt x="1162" y="1129"/>
                  </a:cubicBezTo>
                  <a:cubicBezTo>
                    <a:pt x="1337" y="1129"/>
                    <a:pt x="1466" y="1121"/>
                    <a:pt x="1466" y="1121"/>
                  </a:cubicBezTo>
                  <a:cubicBezTo>
                    <a:pt x="1571" y="1250"/>
                    <a:pt x="2580" y="1791"/>
                    <a:pt x="2580" y="1791"/>
                  </a:cubicBezTo>
                  <a:cubicBezTo>
                    <a:pt x="2580" y="1791"/>
                    <a:pt x="2860" y="2323"/>
                    <a:pt x="3011" y="2323"/>
                  </a:cubicBezTo>
                  <a:cubicBezTo>
                    <a:pt x="3020" y="2323"/>
                    <a:pt x="3028" y="2322"/>
                    <a:pt x="3036" y="2318"/>
                  </a:cubicBezTo>
                  <a:cubicBezTo>
                    <a:pt x="3374" y="2154"/>
                    <a:pt x="2953" y="1589"/>
                    <a:pt x="2780" y="1349"/>
                  </a:cubicBezTo>
                  <a:cubicBezTo>
                    <a:pt x="2606" y="1109"/>
                    <a:pt x="1700" y="434"/>
                    <a:pt x="1572" y="415"/>
                  </a:cubicBezTo>
                  <a:cubicBezTo>
                    <a:pt x="1443" y="396"/>
                    <a:pt x="243" y="1"/>
                    <a:pt x="243" y="1"/>
                  </a:cubicBezTo>
                  <a:close/>
                </a:path>
              </a:pathLst>
            </a:custGeom>
            <a:solidFill>
              <a:srgbClr val="E3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5">
              <a:extLst>
                <a:ext uri="{FF2B5EF4-FFF2-40B4-BE49-F238E27FC236}">
                  <a16:creationId xmlns:a16="http://schemas.microsoft.com/office/drawing/2014/main" id="{9DD64F1C-15C4-17BD-46FB-1E24C52D637A}"/>
                </a:ext>
              </a:extLst>
            </p:cNvPr>
            <p:cNvSpPr/>
            <p:nvPr/>
          </p:nvSpPr>
          <p:spPr>
            <a:xfrm>
              <a:off x="6028665" y="3941982"/>
              <a:ext cx="71234" cy="49015"/>
            </a:xfrm>
            <a:custGeom>
              <a:avLst/>
              <a:gdLst/>
              <a:ahLst/>
              <a:cxnLst/>
              <a:rect l="l" t="t" r="r" b="b"/>
              <a:pathLst>
                <a:path w="3376" h="2323" extrusionOk="0">
                  <a:moveTo>
                    <a:pt x="246" y="0"/>
                  </a:moveTo>
                  <a:cubicBezTo>
                    <a:pt x="1" y="118"/>
                    <a:pt x="115" y="682"/>
                    <a:pt x="264" y="936"/>
                  </a:cubicBezTo>
                  <a:cubicBezTo>
                    <a:pt x="360" y="1099"/>
                    <a:pt x="835" y="1128"/>
                    <a:pt x="1158" y="1128"/>
                  </a:cubicBezTo>
                  <a:cubicBezTo>
                    <a:pt x="1336" y="1128"/>
                    <a:pt x="1468" y="1119"/>
                    <a:pt x="1468" y="1119"/>
                  </a:cubicBezTo>
                  <a:cubicBezTo>
                    <a:pt x="1572" y="1250"/>
                    <a:pt x="2583" y="1789"/>
                    <a:pt x="2583" y="1789"/>
                  </a:cubicBezTo>
                  <a:cubicBezTo>
                    <a:pt x="2583" y="1789"/>
                    <a:pt x="2863" y="2323"/>
                    <a:pt x="3014" y="2323"/>
                  </a:cubicBezTo>
                  <a:cubicBezTo>
                    <a:pt x="3023" y="2323"/>
                    <a:pt x="3031" y="2321"/>
                    <a:pt x="3038" y="2318"/>
                  </a:cubicBezTo>
                  <a:cubicBezTo>
                    <a:pt x="3376" y="2154"/>
                    <a:pt x="2956" y="1588"/>
                    <a:pt x="2781" y="1349"/>
                  </a:cubicBezTo>
                  <a:cubicBezTo>
                    <a:pt x="2608" y="1108"/>
                    <a:pt x="1702" y="433"/>
                    <a:pt x="1573" y="414"/>
                  </a:cubicBezTo>
                  <a:cubicBezTo>
                    <a:pt x="1446" y="395"/>
                    <a:pt x="246" y="0"/>
                    <a:pt x="246" y="0"/>
                  </a:cubicBezTo>
                  <a:close/>
                </a:path>
              </a:pathLst>
            </a:custGeom>
            <a:solidFill>
              <a:srgbClr val="E3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5">
              <a:extLst>
                <a:ext uri="{FF2B5EF4-FFF2-40B4-BE49-F238E27FC236}">
                  <a16:creationId xmlns:a16="http://schemas.microsoft.com/office/drawing/2014/main" id="{F29BAA8E-0BD9-F1EC-9C7C-1D7AED4BED0F}"/>
                </a:ext>
              </a:extLst>
            </p:cNvPr>
            <p:cNvSpPr/>
            <p:nvPr/>
          </p:nvSpPr>
          <p:spPr>
            <a:xfrm>
              <a:off x="6034805" y="3914341"/>
              <a:ext cx="67668" cy="36608"/>
            </a:xfrm>
            <a:custGeom>
              <a:avLst/>
              <a:gdLst/>
              <a:ahLst/>
              <a:cxnLst/>
              <a:rect l="l" t="t" r="r" b="b"/>
              <a:pathLst>
                <a:path w="3207" h="1735" extrusionOk="0">
                  <a:moveTo>
                    <a:pt x="162" y="0"/>
                  </a:moveTo>
                  <a:cubicBezTo>
                    <a:pt x="162" y="0"/>
                    <a:pt x="1" y="701"/>
                    <a:pt x="230" y="859"/>
                  </a:cubicBezTo>
                  <a:cubicBezTo>
                    <a:pt x="298" y="906"/>
                    <a:pt x="460" y="924"/>
                    <a:pt x="655" y="924"/>
                  </a:cubicBezTo>
                  <a:cubicBezTo>
                    <a:pt x="1116" y="924"/>
                    <a:pt x="1761" y="824"/>
                    <a:pt x="1776" y="777"/>
                  </a:cubicBezTo>
                  <a:cubicBezTo>
                    <a:pt x="1777" y="772"/>
                    <a:pt x="1781" y="770"/>
                    <a:pt x="1788" y="770"/>
                  </a:cubicBezTo>
                  <a:cubicBezTo>
                    <a:pt x="1884" y="770"/>
                    <a:pt x="2479" y="1194"/>
                    <a:pt x="2479" y="1194"/>
                  </a:cubicBezTo>
                  <a:cubicBezTo>
                    <a:pt x="2479" y="1194"/>
                    <a:pt x="2890" y="1735"/>
                    <a:pt x="3053" y="1735"/>
                  </a:cubicBezTo>
                  <a:cubicBezTo>
                    <a:pt x="3071" y="1735"/>
                    <a:pt x="3087" y="1728"/>
                    <a:pt x="3098" y="1712"/>
                  </a:cubicBezTo>
                  <a:cubicBezTo>
                    <a:pt x="3206" y="1560"/>
                    <a:pt x="2896" y="967"/>
                    <a:pt x="2832" y="824"/>
                  </a:cubicBezTo>
                  <a:cubicBezTo>
                    <a:pt x="2767" y="682"/>
                    <a:pt x="1823" y="226"/>
                    <a:pt x="1823" y="226"/>
                  </a:cubicBezTo>
                  <a:lnTo>
                    <a:pt x="162" y="0"/>
                  </a:lnTo>
                  <a:close/>
                </a:path>
              </a:pathLst>
            </a:custGeom>
            <a:solidFill>
              <a:srgbClr val="E3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5">
              <a:extLst>
                <a:ext uri="{FF2B5EF4-FFF2-40B4-BE49-F238E27FC236}">
                  <a16:creationId xmlns:a16="http://schemas.microsoft.com/office/drawing/2014/main" id="{A3694091-0B93-5BDF-DBA6-A7C1CE901AE7}"/>
                </a:ext>
              </a:extLst>
            </p:cNvPr>
            <p:cNvSpPr/>
            <p:nvPr/>
          </p:nvSpPr>
          <p:spPr>
            <a:xfrm>
              <a:off x="4771590" y="3714377"/>
              <a:ext cx="574279" cy="301266"/>
            </a:xfrm>
            <a:custGeom>
              <a:avLst/>
              <a:gdLst/>
              <a:ahLst/>
              <a:cxnLst/>
              <a:rect l="l" t="t" r="r" b="b"/>
              <a:pathLst>
                <a:path w="27217" h="14278" extrusionOk="0">
                  <a:moveTo>
                    <a:pt x="1232" y="1"/>
                  </a:moveTo>
                  <a:cubicBezTo>
                    <a:pt x="325" y="1"/>
                    <a:pt x="1" y="537"/>
                    <a:pt x="623" y="2028"/>
                  </a:cubicBezTo>
                  <a:cubicBezTo>
                    <a:pt x="1493" y="4109"/>
                    <a:pt x="5503" y="8779"/>
                    <a:pt x="8812" y="11044"/>
                  </a:cubicBezTo>
                  <a:cubicBezTo>
                    <a:pt x="12123" y="13311"/>
                    <a:pt x="18673" y="13974"/>
                    <a:pt x="23138" y="14277"/>
                  </a:cubicBezTo>
                  <a:cubicBezTo>
                    <a:pt x="24599" y="13625"/>
                    <a:pt x="27217" y="8858"/>
                    <a:pt x="25563" y="7825"/>
                  </a:cubicBezTo>
                  <a:cubicBezTo>
                    <a:pt x="24923" y="7425"/>
                    <a:pt x="24298" y="7300"/>
                    <a:pt x="23630" y="7300"/>
                  </a:cubicBezTo>
                  <a:cubicBezTo>
                    <a:pt x="22570" y="7300"/>
                    <a:pt x="21400" y="7615"/>
                    <a:pt x="19890" y="7648"/>
                  </a:cubicBezTo>
                  <a:cubicBezTo>
                    <a:pt x="19621" y="7654"/>
                    <a:pt x="19329" y="7656"/>
                    <a:pt x="19017" y="7656"/>
                  </a:cubicBezTo>
                  <a:cubicBezTo>
                    <a:pt x="16472" y="7656"/>
                    <a:pt x="12646" y="7469"/>
                    <a:pt x="10006" y="7228"/>
                  </a:cubicBezTo>
                  <a:cubicBezTo>
                    <a:pt x="8018" y="5681"/>
                    <a:pt x="4390" y="727"/>
                    <a:pt x="2559" y="226"/>
                  </a:cubicBezTo>
                  <a:cubicBezTo>
                    <a:pt x="2041" y="85"/>
                    <a:pt x="1591" y="1"/>
                    <a:pt x="12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5">
              <a:extLst>
                <a:ext uri="{FF2B5EF4-FFF2-40B4-BE49-F238E27FC236}">
                  <a16:creationId xmlns:a16="http://schemas.microsoft.com/office/drawing/2014/main" id="{AB501A15-1BE9-8168-B45F-A3B656225FD0}"/>
                </a:ext>
              </a:extLst>
            </p:cNvPr>
            <p:cNvSpPr/>
            <p:nvPr/>
          </p:nvSpPr>
          <p:spPr>
            <a:xfrm>
              <a:off x="4653915" y="3865221"/>
              <a:ext cx="635405" cy="156604"/>
            </a:xfrm>
            <a:custGeom>
              <a:avLst/>
              <a:gdLst/>
              <a:ahLst/>
              <a:cxnLst/>
              <a:rect l="l" t="t" r="r" b="b"/>
              <a:pathLst>
                <a:path w="30114" h="7422" extrusionOk="0">
                  <a:moveTo>
                    <a:pt x="28032" y="1"/>
                  </a:moveTo>
                  <a:cubicBezTo>
                    <a:pt x="26324" y="1"/>
                    <a:pt x="23342" y="838"/>
                    <a:pt x="23342" y="838"/>
                  </a:cubicBezTo>
                  <a:lnTo>
                    <a:pt x="13101" y="3025"/>
                  </a:lnTo>
                  <a:cubicBezTo>
                    <a:pt x="13101" y="3025"/>
                    <a:pt x="5244" y="187"/>
                    <a:pt x="2453" y="187"/>
                  </a:cubicBezTo>
                  <a:cubicBezTo>
                    <a:pt x="2188" y="187"/>
                    <a:pt x="1968" y="213"/>
                    <a:pt x="1805" y="269"/>
                  </a:cubicBezTo>
                  <a:cubicBezTo>
                    <a:pt x="0" y="893"/>
                    <a:pt x="959" y="2466"/>
                    <a:pt x="942" y="2803"/>
                  </a:cubicBezTo>
                  <a:cubicBezTo>
                    <a:pt x="926" y="3140"/>
                    <a:pt x="11591" y="6331"/>
                    <a:pt x="12907" y="7070"/>
                  </a:cubicBezTo>
                  <a:cubicBezTo>
                    <a:pt x="13381" y="7336"/>
                    <a:pt x="15489" y="7421"/>
                    <a:pt x="17992" y="7421"/>
                  </a:cubicBezTo>
                  <a:cubicBezTo>
                    <a:pt x="22441" y="7421"/>
                    <a:pt x="28140" y="7153"/>
                    <a:pt x="28140" y="7153"/>
                  </a:cubicBezTo>
                  <a:cubicBezTo>
                    <a:pt x="28143" y="7153"/>
                    <a:pt x="28147" y="7153"/>
                    <a:pt x="28151" y="7153"/>
                  </a:cubicBezTo>
                  <a:cubicBezTo>
                    <a:pt x="29158" y="7153"/>
                    <a:pt x="30114" y="486"/>
                    <a:pt x="28785" y="86"/>
                  </a:cubicBezTo>
                  <a:cubicBezTo>
                    <a:pt x="28588" y="26"/>
                    <a:pt x="28329" y="1"/>
                    <a:pt x="280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5">
              <a:extLst>
                <a:ext uri="{FF2B5EF4-FFF2-40B4-BE49-F238E27FC236}">
                  <a16:creationId xmlns:a16="http://schemas.microsoft.com/office/drawing/2014/main" id="{8CD68EAB-8908-46EC-590F-85DDAF9FF455}"/>
                </a:ext>
              </a:extLst>
            </p:cNvPr>
            <p:cNvSpPr/>
            <p:nvPr/>
          </p:nvSpPr>
          <p:spPr>
            <a:xfrm>
              <a:off x="5145376" y="3685027"/>
              <a:ext cx="543030" cy="337853"/>
            </a:xfrm>
            <a:custGeom>
              <a:avLst/>
              <a:gdLst/>
              <a:ahLst/>
              <a:cxnLst/>
              <a:rect l="l" t="t" r="r" b="b"/>
              <a:pathLst>
                <a:path w="25736" h="16012" extrusionOk="0">
                  <a:moveTo>
                    <a:pt x="19767" y="0"/>
                  </a:moveTo>
                  <a:cubicBezTo>
                    <a:pt x="19722" y="0"/>
                    <a:pt x="19677" y="1"/>
                    <a:pt x="19632" y="2"/>
                  </a:cubicBezTo>
                  <a:cubicBezTo>
                    <a:pt x="19632" y="2"/>
                    <a:pt x="19627" y="2"/>
                    <a:pt x="19616" y="2"/>
                  </a:cubicBezTo>
                  <a:cubicBezTo>
                    <a:pt x="19390" y="2"/>
                    <a:pt x="16859" y="72"/>
                    <a:pt x="12500" y="3116"/>
                  </a:cubicBezTo>
                  <a:cubicBezTo>
                    <a:pt x="10302" y="4651"/>
                    <a:pt x="7844" y="7766"/>
                    <a:pt x="5223" y="8330"/>
                  </a:cubicBezTo>
                  <a:cubicBezTo>
                    <a:pt x="4149" y="8563"/>
                    <a:pt x="3124" y="8735"/>
                    <a:pt x="2446" y="8735"/>
                  </a:cubicBezTo>
                  <a:cubicBezTo>
                    <a:pt x="2358" y="8735"/>
                    <a:pt x="2276" y="8732"/>
                    <a:pt x="2200" y="8726"/>
                  </a:cubicBezTo>
                  <a:cubicBezTo>
                    <a:pt x="2198" y="8726"/>
                    <a:pt x="2196" y="8725"/>
                    <a:pt x="2194" y="8725"/>
                  </a:cubicBezTo>
                  <a:cubicBezTo>
                    <a:pt x="1635" y="8725"/>
                    <a:pt x="0" y="14791"/>
                    <a:pt x="5601" y="16011"/>
                  </a:cubicBezTo>
                  <a:cubicBezTo>
                    <a:pt x="5601" y="16011"/>
                    <a:pt x="12953" y="12082"/>
                    <a:pt x="15057" y="12039"/>
                  </a:cubicBezTo>
                  <a:cubicBezTo>
                    <a:pt x="17163" y="11996"/>
                    <a:pt x="23410" y="11367"/>
                    <a:pt x="24765" y="6012"/>
                  </a:cubicBezTo>
                  <a:cubicBezTo>
                    <a:pt x="25735" y="2182"/>
                    <a:pt x="22873" y="0"/>
                    <a:pt x="197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5">
              <a:extLst>
                <a:ext uri="{FF2B5EF4-FFF2-40B4-BE49-F238E27FC236}">
                  <a16:creationId xmlns:a16="http://schemas.microsoft.com/office/drawing/2014/main" id="{B304D7B5-DBC5-6383-2A45-B8D54B2FD031}"/>
                </a:ext>
              </a:extLst>
            </p:cNvPr>
            <p:cNvSpPr/>
            <p:nvPr/>
          </p:nvSpPr>
          <p:spPr>
            <a:xfrm>
              <a:off x="5565140" y="3558849"/>
              <a:ext cx="160276" cy="194036"/>
            </a:xfrm>
            <a:custGeom>
              <a:avLst/>
              <a:gdLst/>
              <a:ahLst/>
              <a:cxnLst/>
              <a:rect l="l" t="t" r="r" b="b"/>
              <a:pathLst>
                <a:path w="7596" h="9196" extrusionOk="0">
                  <a:moveTo>
                    <a:pt x="3013" y="0"/>
                  </a:moveTo>
                  <a:cubicBezTo>
                    <a:pt x="3013" y="0"/>
                    <a:pt x="3660" y="2097"/>
                    <a:pt x="2547" y="3723"/>
                  </a:cubicBezTo>
                  <a:cubicBezTo>
                    <a:pt x="1433" y="5349"/>
                    <a:pt x="1" y="6617"/>
                    <a:pt x="1" y="6617"/>
                  </a:cubicBezTo>
                  <a:cubicBezTo>
                    <a:pt x="521" y="8042"/>
                    <a:pt x="2614" y="9196"/>
                    <a:pt x="3855" y="9196"/>
                  </a:cubicBezTo>
                  <a:cubicBezTo>
                    <a:pt x="4407" y="9196"/>
                    <a:pt x="4790" y="8968"/>
                    <a:pt x="4793" y="8435"/>
                  </a:cubicBezTo>
                  <a:cubicBezTo>
                    <a:pt x="4803" y="6703"/>
                    <a:pt x="7259" y="5284"/>
                    <a:pt x="7428" y="4556"/>
                  </a:cubicBezTo>
                  <a:cubicBezTo>
                    <a:pt x="7596" y="3828"/>
                    <a:pt x="3014" y="0"/>
                    <a:pt x="3013" y="0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5">
              <a:extLst>
                <a:ext uri="{FF2B5EF4-FFF2-40B4-BE49-F238E27FC236}">
                  <a16:creationId xmlns:a16="http://schemas.microsoft.com/office/drawing/2014/main" id="{BAFCF87A-02FA-8031-7E71-88F724175282}"/>
                </a:ext>
              </a:extLst>
            </p:cNvPr>
            <p:cNvSpPr/>
            <p:nvPr/>
          </p:nvSpPr>
          <p:spPr>
            <a:xfrm>
              <a:off x="5620422" y="3558849"/>
              <a:ext cx="104994" cy="180637"/>
            </a:xfrm>
            <a:custGeom>
              <a:avLst/>
              <a:gdLst/>
              <a:ahLst/>
              <a:cxnLst/>
              <a:rect l="l" t="t" r="r" b="b"/>
              <a:pathLst>
                <a:path w="4976" h="8561" extrusionOk="0">
                  <a:moveTo>
                    <a:pt x="393" y="0"/>
                  </a:moveTo>
                  <a:cubicBezTo>
                    <a:pt x="393" y="0"/>
                    <a:pt x="1004" y="1994"/>
                    <a:pt x="0" y="3602"/>
                  </a:cubicBezTo>
                  <a:cubicBezTo>
                    <a:pt x="260" y="3604"/>
                    <a:pt x="512" y="3635"/>
                    <a:pt x="744" y="3704"/>
                  </a:cubicBezTo>
                  <a:cubicBezTo>
                    <a:pt x="744" y="3704"/>
                    <a:pt x="908" y="5610"/>
                    <a:pt x="1551" y="7472"/>
                  </a:cubicBezTo>
                  <a:cubicBezTo>
                    <a:pt x="1695" y="7892"/>
                    <a:pt x="1914" y="8252"/>
                    <a:pt x="2164" y="8560"/>
                  </a:cubicBezTo>
                  <a:cubicBezTo>
                    <a:pt x="2169" y="8519"/>
                    <a:pt x="2172" y="8477"/>
                    <a:pt x="2173" y="8435"/>
                  </a:cubicBezTo>
                  <a:cubicBezTo>
                    <a:pt x="2183" y="6703"/>
                    <a:pt x="4639" y="5284"/>
                    <a:pt x="4808" y="4556"/>
                  </a:cubicBezTo>
                  <a:cubicBezTo>
                    <a:pt x="4976" y="3828"/>
                    <a:pt x="394" y="0"/>
                    <a:pt x="393" y="0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5">
              <a:extLst>
                <a:ext uri="{FF2B5EF4-FFF2-40B4-BE49-F238E27FC236}">
                  <a16:creationId xmlns:a16="http://schemas.microsoft.com/office/drawing/2014/main" id="{175A5304-F1BF-C150-B0CF-4D459ADF48E6}"/>
                </a:ext>
              </a:extLst>
            </p:cNvPr>
            <p:cNvSpPr/>
            <p:nvPr/>
          </p:nvSpPr>
          <p:spPr>
            <a:xfrm>
              <a:off x="5600060" y="3456007"/>
              <a:ext cx="219651" cy="272844"/>
            </a:xfrm>
            <a:custGeom>
              <a:avLst/>
              <a:gdLst/>
              <a:ahLst/>
              <a:cxnLst/>
              <a:rect l="l" t="t" r="r" b="b"/>
              <a:pathLst>
                <a:path w="10410" h="12931" extrusionOk="0">
                  <a:moveTo>
                    <a:pt x="5337" y="1"/>
                  </a:moveTo>
                  <a:cubicBezTo>
                    <a:pt x="4341" y="1"/>
                    <a:pt x="3338" y="311"/>
                    <a:pt x="2488" y="947"/>
                  </a:cubicBezTo>
                  <a:cubicBezTo>
                    <a:pt x="1" y="2808"/>
                    <a:pt x="1814" y="6590"/>
                    <a:pt x="1533" y="7907"/>
                  </a:cubicBezTo>
                  <a:cubicBezTo>
                    <a:pt x="1252" y="9224"/>
                    <a:pt x="2106" y="10742"/>
                    <a:pt x="3491" y="11549"/>
                  </a:cubicBezTo>
                  <a:cubicBezTo>
                    <a:pt x="4743" y="12279"/>
                    <a:pt x="6284" y="12930"/>
                    <a:pt x="7068" y="12930"/>
                  </a:cubicBezTo>
                  <a:cubicBezTo>
                    <a:pt x="7152" y="12930"/>
                    <a:pt x="7227" y="12923"/>
                    <a:pt x="7293" y="12907"/>
                  </a:cubicBezTo>
                  <a:cubicBezTo>
                    <a:pt x="7968" y="12745"/>
                    <a:pt x="8391" y="10180"/>
                    <a:pt x="8391" y="10180"/>
                  </a:cubicBezTo>
                  <a:cubicBezTo>
                    <a:pt x="8391" y="10180"/>
                    <a:pt x="8616" y="10228"/>
                    <a:pt x="8865" y="10228"/>
                  </a:cubicBezTo>
                  <a:cubicBezTo>
                    <a:pt x="9042" y="10228"/>
                    <a:pt x="9232" y="10204"/>
                    <a:pt x="9362" y="10121"/>
                  </a:cubicBezTo>
                  <a:cubicBezTo>
                    <a:pt x="9675" y="9922"/>
                    <a:pt x="9518" y="7332"/>
                    <a:pt x="9518" y="7332"/>
                  </a:cubicBezTo>
                  <a:cubicBezTo>
                    <a:pt x="10409" y="5365"/>
                    <a:pt x="9870" y="3357"/>
                    <a:pt x="9870" y="3357"/>
                  </a:cubicBezTo>
                  <a:cubicBezTo>
                    <a:pt x="9153" y="1154"/>
                    <a:pt x="7258" y="1"/>
                    <a:pt x="5337" y="1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5">
              <a:extLst>
                <a:ext uri="{FF2B5EF4-FFF2-40B4-BE49-F238E27FC236}">
                  <a16:creationId xmlns:a16="http://schemas.microsoft.com/office/drawing/2014/main" id="{21ED78E5-1D10-C732-2B61-D284F9C7DD0B}"/>
                </a:ext>
              </a:extLst>
            </p:cNvPr>
            <p:cNvSpPr/>
            <p:nvPr/>
          </p:nvSpPr>
          <p:spPr>
            <a:xfrm>
              <a:off x="5593456" y="3433093"/>
              <a:ext cx="314960" cy="214714"/>
            </a:xfrm>
            <a:custGeom>
              <a:avLst/>
              <a:gdLst/>
              <a:ahLst/>
              <a:cxnLst/>
              <a:rect l="l" t="t" r="r" b="b"/>
              <a:pathLst>
                <a:path w="14927" h="10176" extrusionOk="0">
                  <a:moveTo>
                    <a:pt x="3503" y="0"/>
                  </a:moveTo>
                  <a:cubicBezTo>
                    <a:pt x="3482" y="0"/>
                    <a:pt x="3459" y="2"/>
                    <a:pt x="3435" y="7"/>
                  </a:cubicBezTo>
                  <a:cubicBezTo>
                    <a:pt x="2923" y="101"/>
                    <a:pt x="3068" y="1108"/>
                    <a:pt x="3068" y="1108"/>
                  </a:cubicBezTo>
                  <a:cubicBezTo>
                    <a:pt x="2932" y="962"/>
                    <a:pt x="2754" y="901"/>
                    <a:pt x="2569" y="901"/>
                  </a:cubicBezTo>
                  <a:cubicBezTo>
                    <a:pt x="2110" y="901"/>
                    <a:pt x="1609" y="1277"/>
                    <a:pt x="1609" y="1639"/>
                  </a:cubicBezTo>
                  <a:cubicBezTo>
                    <a:pt x="1608" y="1845"/>
                    <a:pt x="1760" y="1906"/>
                    <a:pt x="1942" y="1906"/>
                  </a:cubicBezTo>
                  <a:cubicBezTo>
                    <a:pt x="2208" y="1906"/>
                    <a:pt x="2537" y="1774"/>
                    <a:pt x="2537" y="1774"/>
                  </a:cubicBezTo>
                  <a:lnTo>
                    <a:pt x="2537" y="1774"/>
                  </a:lnTo>
                  <a:cubicBezTo>
                    <a:pt x="777" y="3118"/>
                    <a:pt x="284" y="5972"/>
                    <a:pt x="745" y="7149"/>
                  </a:cubicBezTo>
                  <a:cubicBezTo>
                    <a:pt x="1207" y="8328"/>
                    <a:pt x="546" y="8716"/>
                    <a:pt x="546" y="8716"/>
                  </a:cubicBezTo>
                  <a:cubicBezTo>
                    <a:pt x="1" y="8873"/>
                    <a:pt x="244" y="10175"/>
                    <a:pt x="315" y="10175"/>
                  </a:cubicBezTo>
                  <a:cubicBezTo>
                    <a:pt x="317" y="10175"/>
                    <a:pt x="319" y="10174"/>
                    <a:pt x="320" y="10172"/>
                  </a:cubicBezTo>
                  <a:cubicBezTo>
                    <a:pt x="383" y="10089"/>
                    <a:pt x="845" y="10000"/>
                    <a:pt x="1265" y="9861"/>
                  </a:cubicBezTo>
                  <a:cubicBezTo>
                    <a:pt x="1683" y="9720"/>
                    <a:pt x="1836" y="8543"/>
                    <a:pt x="2349" y="7053"/>
                  </a:cubicBezTo>
                  <a:cubicBezTo>
                    <a:pt x="2652" y="6172"/>
                    <a:pt x="3219" y="5993"/>
                    <a:pt x="3632" y="5993"/>
                  </a:cubicBezTo>
                  <a:cubicBezTo>
                    <a:pt x="3918" y="5993"/>
                    <a:pt x="4130" y="6079"/>
                    <a:pt x="4130" y="6079"/>
                  </a:cubicBezTo>
                  <a:cubicBezTo>
                    <a:pt x="4130" y="6079"/>
                    <a:pt x="3533" y="7734"/>
                    <a:pt x="3544" y="7908"/>
                  </a:cubicBezTo>
                  <a:cubicBezTo>
                    <a:pt x="3554" y="8083"/>
                    <a:pt x="4597" y="8114"/>
                    <a:pt x="4597" y="8114"/>
                  </a:cubicBezTo>
                  <a:cubicBezTo>
                    <a:pt x="4597" y="8114"/>
                    <a:pt x="4970" y="6314"/>
                    <a:pt x="5255" y="6296"/>
                  </a:cubicBezTo>
                  <a:cubicBezTo>
                    <a:pt x="5539" y="6278"/>
                    <a:pt x="5662" y="6218"/>
                    <a:pt x="6074" y="6194"/>
                  </a:cubicBezTo>
                  <a:cubicBezTo>
                    <a:pt x="6486" y="6169"/>
                    <a:pt x="8349" y="4469"/>
                    <a:pt x="8349" y="4469"/>
                  </a:cubicBezTo>
                  <a:lnTo>
                    <a:pt x="8349" y="4469"/>
                  </a:lnTo>
                  <a:cubicBezTo>
                    <a:pt x="8349" y="4469"/>
                    <a:pt x="8320" y="5549"/>
                    <a:pt x="8902" y="5578"/>
                  </a:cubicBezTo>
                  <a:cubicBezTo>
                    <a:pt x="8911" y="5578"/>
                    <a:pt x="8921" y="5579"/>
                    <a:pt x="8931" y="5579"/>
                  </a:cubicBezTo>
                  <a:cubicBezTo>
                    <a:pt x="9486" y="5579"/>
                    <a:pt x="9542" y="4777"/>
                    <a:pt x="9542" y="4777"/>
                  </a:cubicBezTo>
                  <a:cubicBezTo>
                    <a:pt x="9542" y="4777"/>
                    <a:pt x="10032" y="6091"/>
                    <a:pt x="11059" y="6091"/>
                  </a:cubicBezTo>
                  <a:cubicBezTo>
                    <a:pt x="11137" y="6091"/>
                    <a:pt x="11218" y="6084"/>
                    <a:pt x="11302" y="6068"/>
                  </a:cubicBezTo>
                  <a:cubicBezTo>
                    <a:pt x="12494" y="5837"/>
                    <a:pt x="11455" y="4408"/>
                    <a:pt x="11455" y="4408"/>
                  </a:cubicBezTo>
                  <a:lnTo>
                    <a:pt x="11455" y="4408"/>
                  </a:lnTo>
                  <a:cubicBezTo>
                    <a:pt x="11455" y="4408"/>
                    <a:pt x="11798" y="4631"/>
                    <a:pt x="12366" y="4631"/>
                  </a:cubicBezTo>
                  <a:cubicBezTo>
                    <a:pt x="12714" y="4631"/>
                    <a:pt x="13147" y="4547"/>
                    <a:pt x="13637" y="4277"/>
                  </a:cubicBezTo>
                  <a:cubicBezTo>
                    <a:pt x="14926" y="3563"/>
                    <a:pt x="14171" y="2086"/>
                    <a:pt x="13265" y="1791"/>
                  </a:cubicBezTo>
                  <a:cubicBezTo>
                    <a:pt x="13159" y="1757"/>
                    <a:pt x="13057" y="1743"/>
                    <a:pt x="12958" y="1743"/>
                  </a:cubicBezTo>
                  <a:cubicBezTo>
                    <a:pt x="12460" y="1743"/>
                    <a:pt x="12017" y="2100"/>
                    <a:pt x="11429" y="2100"/>
                  </a:cubicBezTo>
                  <a:cubicBezTo>
                    <a:pt x="11125" y="2100"/>
                    <a:pt x="10782" y="2004"/>
                    <a:pt x="10372" y="1713"/>
                  </a:cubicBezTo>
                  <a:cubicBezTo>
                    <a:pt x="9291" y="945"/>
                    <a:pt x="7769" y="867"/>
                    <a:pt x="7191" y="867"/>
                  </a:cubicBezTo>
                  <a:cubicBezTo>
                    <a:pt x="7043" y="867"/>
                    <a:pt x="6957" y="872"/>
                    <a:pt x="6957" y="872"/>
                  </a:cubicBezTo>
                  <a:cubicBezTo>
                    <a:pt x="6957" y="872"/>
                    <a:pt x="7965" y="748"/>
                    <a:pt x="7146" y="320"/>
                  </a:cubicBezTo>
                  <a:cubicBezTo>
                    <a:pt x="6998" y="243"/>
                    <a:pt x="6798" y="211"/>
                    <a:pt x="6568" y="211"/>
                  </a:cubicBezTo>
                  <a:cubicBezTo>
                    <a:pt x="5521" y="211"/>
                    <a:pt x="3863" y="869"/>
                    <a:pt x="3863" y="869"/>
                  </a:cubicBezTo>
                  <a:cubicBezTo>
                    <a:pt x="3863" y="869"/>
                    <a:pt x="3940" y="0"/>
                    <a:pt x="35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5">
              <a:extLst>
                <a:ext uri="{FF2B5EF4-FFF2-40B4-BE49-F238E27FC236}">
                  <a16:creationId xmlns:a16="http://schemas.microsoft.com/office/drawing/2014/main" id="{D4E88332-17E2-39C1-85AC-6E6611C6CB53}"/>
                </a:ext>
              </a:extLst>
            </p:cNvPr>
            <p:cNvSpPr/>
            <p:nvPr/>
          </p:nvSpPr>
          <p:spPr>
            <a:xfrm>
              <a:off x="5631098" y="3543825"/>
              <a:ext cx="50471" cy="68807"/>
            </a:xfrm>
            <a:custGeom>
              <a:avLst/>
              <a:gdLst/>
              <a:ahLst/>
              <a:cxnLst/>
              <a:rect l="l" t="t" r="r" b="b"/>
              <a:pathLst>
                <a:path w="2392" h="3261" extrusionOk="0">
                  <a:moveTo>
                    <a:pt x="1451" y="0"/>
                  </a:moveTo>
                  <a:cubicBezTo>
                    <a:pt x="1313" y="0"/>
                    <a:pt x="1159" y="34"/>
                    <a:pt x="988" y="115"/>
                  </a:cubicBezTo>
                  <a:cubicBezTo>
                    <a:pt x="0" y="579"/>
                    <a:pt x="653" y="1920"/>
                    <a:pt x="759" y="2644"/>
                  </a:cubicBezTo>
                  <a:cubicBezTo>
                    <a:pt x="823" y="3072"/>
                    <a:pt x="1084" y="3260"/>
                    <a:pt x="1337" y="3260"/>
                  </a:cubicBezTo>
                  <a:cubicBezTo>
                    <a:pt x="1511" y="3260"/>
                    <a:pt x="1681" y="3171"/>
                    <a:pt x="1782" y="3009"/>
                  </a:cubicBezTo>
                  <a:lnTo>
                    <a:pt x="2391" y="757"/>
                  </a:lnTo>
                  <a:cubicBezTo>
                    <a:pt x="2391" y="757"/>
                    <a:pt x="2106" y="0"/>
                    <a:pt x="1451" y="0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5">
              <a:extLst>
                <a:ext uri="{FF2B5EF4-FFF2-40B4-BE49-F238E27FC236}">
                  <a16:creationId xmlns:a16="http://schemas.microsoft.com/office/drawing/2014/main" id="{55EE0E22-DE8E-D550-62B7-A80EC2C85AB7}"/>
                </a:ext>
              </a:extLst>
            </p:cNvPr>
            <p:cNvSpPr/>
            <p:nvPr/>
          </p:nvSpPr>
          <p:spPr>
            <a:xfrm>
              <a:off x="5649730" y="3551717"/>
              <a:ext cx="28485" cy="38845"/>
            </a:xfrm>
            <a:custGeom>
              <a:avLst/>
              <a:gdLst/>
              <a:ahLst/>
              <a:cxnLst/>
              <a:rect l="l" t="t" r="r" b="b"/>
              <a:pathLst>
                <a:path w="1350" h="1841" extrusionOk="0">
                  <a:moveTo>
                    <a:pt x="601" y="1"/>
                  </a:moveTo>
                  <a:cubicBezTo>
                    <a:pt x="379" y="1"/>
                    <a:pt x="190" y="132"/>
                    <a:pt x="190" y="132"/>
                  </a:cubicBezTo>
                  <a:lnTo>
                    <a:pt x="23" y="1031"/>
                  </a:lnTo>
                  <a:cubicBezTo>
                    <a:pt x="0" y="1414"/>
                    <a:pt x="261" y="1841"/>
                    <a:pt x="520" y="1841"/>
                  </a:cubicBezTo>
                  <a:cubicBezTo>
                    <a:pt x="529" y="1841"/>
                    <a:pt x="539" y="1840"/>
                    <a:pt x="548" y="1839"/>
                  </a:cubicBezTo>
                  <a:cubicBezTo>
                    <a:pt x="816" y="1807"/>
                    <a:pt x="963" y="1370"/>
                    <a:pt x="737" y="1242"/>
                  </a:cubicBezTo>
                  <a:cubicBezTo>
                    <a:pt x="511" y="1114"/>
                    <a:pt x="529" y="1000"/>
                    <a:pt x="713" y="845"/>
                  </a:cubicBezTo>
                  <a:cubicBezTo>
                    <a:pt x="750" y="815"/>
                    <a:pt x="787" y="802"/>
                    <a:pt x="821" y="802"/>
                  </a:cubicBezTo>
                  <a:cubicBezTo>
                    <a:pt x="959" y="802"/>
                    <a:pt x="1068" y="999"/>
                    <a:pt x="1068" y="999"/>
                  </a:cubicBezTo>
                  <a:cubicBezTo>
                    <a:pt x="1068" y="999"/>
                    <a:pt x="1350" y="664"/>
                    <a:pt x="1022" y="224"/>
                  </a:cubicBezTo>
                  <a:cubicBezTo>
                    <a:pt x="894" y="53"/>
                    <a:pt x="741" y="1"/>
                    <a:pt x="601" y="1"/>
                  </a:cubicBezTo>
                  <a:close/>
                </a:path>
              </a:pathLst>
            </a:custGeom>
            <a:solidFill>
              <a:srgbClr val="F9BE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5">
              <a:extLst>
                <a:ext uri="{FF2B5EF4-FFF2-40B4-BE49-F238E27FC236}">
                  <a16:creationId xmlns:a16="http://schemas.microsoft.com/office/drawing/2014/main" id="{6673C884-DF38-6FB8-DE91-D61D44D234A1}"/>
                </a:ext>
              </a:extLst>
            </p:cNvPr>
            <p:cNvSpPr/>
            <p:nvPr/>
          </p:nvSpPr>
          <p:spPr>
            <a:xfrm>
              <a:off x="5649730" y="3551717"/>
              <a:ext cx="28485" cy="38845"/>
            </a:xfrm>
            <a:custGeom>
              <a:avLst/>
              <a:gdLst/>
              <a:ahLst/>
              <a:cxnLst/>
              <a:rect l="l" t="t" r="r" b="b"/>
              <a:pathLst>
                <a:path w="1350" h="1841" extrusionOk="0">
                  <a:moveTo>
                    <a:pt x="601" y="1"/>
                  </a:moveTo>
                  <a:cubicBezTo>
                    <a:pt x="379" y="1"/>
                    <a:pt x="190" y="132"/>
                    <a:pt x="190" y="132"/>
                  </a:cubicBezTo>
                  <a:lnTo>
                    <a:pt x="23" y="1031"/>
                  </a:lnTo>
                  <a:cubicBezTo>
                    <a:pt x="0" y="1414"/>
                    <a:pt x="261" y="1841"/>
                    <a:pt x="520" y="1841"/>
                  </a:cubicBezTo>
                  <a:cubicBezTo>
                    <a:pt x="529" y="1841"/>
                    <a:pt x="539" y="1840"/>
                    <a:pt x="548" y="1839"/>
                  </a:cubicBezTo>
                  <a:cubicBezTo>
                    <a:pt x="816" y="1807"/>
                    <a:pt x="963" y="1370"/>
                    <a:pt x="737" y="1242"/>
                  </a:cubicBezTo>
                  <a:cubicBezTo>
                    <a:pt x="511" y="1114"/>
                    <a:pt x="529" y="1000"/>
                    <a:pt x="713" y="845"/>
                  </a:cubicBezTo>
                  <a:cubicBezTo>
                    <a:pt x="750" y="815"/>
                    <a:pt x="787" y="802"/>
                    <a:pt x="821" y="802"/>
                  </a:cubicBezTo>
                  <a:cubicBezTo>
                    <a:pt x="959" y="802"/>
                    <a:pt x="1068" y="999"/>
                    <a:pt x="1068" y="999"/>
                  </a:cubicBezTo>
                  <a:cubicBezTo>
                    <a:pt x="1068" y="999"/>
                    <a:pt x="1350" y="664"/>
                    <a:pt x="1022" y="224"/>
                  </a:cubicBezTo>
                  <a:cubicBezTo>
                    <a:pt x="894" y="53"/>
                    <a:pt x="741" y="1"/>
                    <a:pt x="601" y="1"/>
                  </a:cubicBezTo>
                  <a:close/>
                </a:path>
              </a:pathLst>
            </a:custGeom>
            <a:solidFill>
              <a:srgbClr val="E89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5">
              <a:extLst>
                <a:ext uri="{FF2B5EF4-FFF2-40B4-BE49-F238E27FC236}">
                  <a16:creationId xmlns:a16="http://schemas.microsoft.com/office/drawing/2014/main" id="{C0AA8552-AD86-0C46-C9E7-21B0BFBC8D20}"/>
                </a:ext>
              </a:extLst>
            </p:cNvPr>
            <p:cNvSpPr/>
            <p:nvPr/>
          </p:nvSpPr>
          <p:spPr>
            <a:xfrm>
              <a:off x="5531781" y="3851864"/>
              <a:ext cx="185342" cy="171015"/>
            </a:xfrm>
            <a:custGeom>
              <a:avLst/>
              <a:gdLst/>
              <a:ahLst/>
              <a:cxnLst/>
              <a:rect l="l" t="t" r="r" b="b"/>
              <a:pathLst>
                <a:path w="8784" h="8105" extrusionOk="0">
                  <a:moveTo>
                    <a:pt x="2729" y="1"/>
                  </a:moveTo>
                  <a:cubicBezTo>
                    <a:pt x="1110" y="1"/>
                    <a:pt x="1" y="1377"/>
                    <a:pt x="1" y="1377"/>
                  </a:cubicBezTo>
                  <a:cubicBezTo>
                    <a:pt x="1" y="1377"/>
                    <a:pt x="3081" y="6995"/>
                    <a:pt x="4445" y="7703"/>
                  </a:cubicBezTo>
                  <a:cubicBezTo>
                    <a:pt x="4964" y="7973"/>
                    <a:pt x="5568" y="8105"/>
                    <a:pt x="6146" y="8105"/>
                  </a:cubicBezTo>
                  <a:cubicBezTo>
                    <a:pt x="7086" y="8105"/>
                    <a:pt x="7956" y="7755"/>
                    <a:pt x="8273" y="7081"/>
                  </a:cubicBezTo>
                  <a:cubicBezTo>
                    <a:pt x="8784" y="5990"/>
                    <a:pt x="4914" y="867"/>
                    <a:pt x="4914" y="867"/>
                  </a:cubicBezTo>
                  <a:cubicBezTo>
                    <a:pt x="4128" y="228"/>
                    <a:pt x="3387" y="1"/>
                    <a:pt x="2729" y="1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5">
              <a:extLst>
                <a:ext uri="{FF2B5EF4-FFF2-40B4-BE49-F238E27FC236}">
                  <a16:creationId xmlns:a16="http://schemas.microsoft.com/office/drawing/2014/main" id="{291CEAC5-C4C2-2F3F-47A1-AC93B5665E2E}"/>
                </a:ext>
              </a:extLst>
            </p:cNvPr>
            <p:cNvSpPr/>
            <p:nvPr/>
          </p:nvSpPr>
          <p:spPr>
            <a:xfrm>
              <a:off x="5472701" y="3738093"/>
              <a:ext cx="162765" cy="173273"/>
            </a:xfrm>
            <a:custGeom>
              <a:avLst/>
              <a:gdLst/>
              <a:ahLst/>
              <a:cxnLst/>
              <a:rect l="l" t="t" r="r" b="b"/>
              <a:pathLst>
                <a:path w="7714" h="8212" extrusionOk="0">
                  <a:moveTo>
                    <a:pt x="3799" y="0"/>
                  </a:moveTo>
                  <a:cubicBezTo>
                    <a:pt x="2230" y="0"/>
                    <a:pt x="439" y="1675"/>
                    <a:pt x="253" y="2971"/>
                  </a:cubicBezTo>
                  <a:cubicBezTo>
                    <a:pt x="0" y="4735"/>
                    <a:pt x="3715" y="8208"/>
                    <a:pt x="3715" y="8208"/>
                  </a:cubicBezTo>
                  <a:cubicBezTo>
                    <a:pt x="3748" y="8210"/>
                    <a:pt x="3782" y="8211"/>
                    <a:pt x="3816" y="8211"/>
                  </a:cubicBezTo>
                  <a:cubicBezTo>
                    <a:pt x="5308" y="8211"/>
                    <a:pt x="7714" y="6259"/>
                    <a:pt x="7714" y="6259"/>
                  </a:cubicBezTo>
                  <a:cubicBezTo>
                    <a:pt x="7280" y="3425"/>
                    <a:pt x="5322" y="745"/>
                    <a:pt x="5322" y="745"/>
                  </a:cubicBezTo>
                  <a:cubicBezTo>
                    <a:pt x="4900" y="217"/>
                    <a:pt x="4364" y="0"/>
                    <a:pt x="3799" y="0"/>
                  </a:cubicBezTo>
                  <a:close/>
                </a:path>
              </a:pathLst>
            </a:custGeom>
            <a:solidFill>
              <a:srgbClr val="7E64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5">
              <a:extLst>
                <a:ext uri="{FF2B5EF4-FFF2-40B4-BE49-F238E27FC236}">
                  <a16:creationId xmlns:a16="http://schemas.microsoft.com/office/drawing/2014/main" id="{899231A6-0692-24A0-2C2F-9E4C5FEC1B42}"/>
                </a:ext>
              </a:extLst>
            </p:cNvPr>
            <p:cNvSpPr/>
            <p:nvPr/>
          </p:nvSpPr>
          <p:spPr>
            <a:xfrm>
              <a:off x="5613649" y="3939408"/>
              <a:ext cx="283457" cy="101449"/>
            </a:xfrm>
            <a:custGeom>
              <a:avLst/>
              <a:gdLst/>
              <a:ahLst/>
              <a:cxnLst/>
              <a:rect l="l" t="t" r="r" b="b"/>
              <a:pathLst>
                <a:path w="13434" h="4808" extrusionOk="0">
                  <a:moveTo>
                    <a:pt x="12304" y="1"/>
                  </a:moveTo>
                  <a:cubicBezTo>
                    <a:pt x="10622" y="1"/>
                    <a:pt x="2906" y="861"/>
                    <a:pt x="2906" y="861"/>
                  </a:cubicBezTo>
                  <a:cubicBezTo>
                    <a:pt x="2893" y="855"/>
                    <a:pt x="2877" y="852"/>
                    <a:pt x="2859" y="852"/>
                  </a:cubicBezTo>
                  <a:cubicBezTo>
                    <a:pt x="2557" y="852"/>
                    <a:pt x="1614" y="1694"/>
                    <a:pt x="827" y="2447"/>
                  </a:cubicBezTo>
                  <a:cubicBezTo>
                    <a:pt x="0" y="3242"/>
                    <a:pt x="443" y="4700"/>
                    <a:pt x="1586" y="4803"/>
                  </a:cubicBezTo>
                  <a:cubicBezTo>
                    <a:pt x="1622" y="4806"/>
                    <a:pt x="1658" y="4808"/>
                    <a:pt x="1693" y="4808"/>
                  </a:cubicBezTo>
                  <a:cubicBezTo>
                    <a:pt x="1840" y="4808"/>
                    <a:pt x="1984" y="4779"/>
                    <a:pt x="2120" y="4713"/>
                  </a:cubicBezTo>
                  <a:cubicBezTo>
                    <a:pt x="3134" y="4220"/>
                    <a:pt x="11335" y="2817"/>
                    <a:pt x="12559" y="1601"/>
                  </a:cubicBezTo>
                  <a:cubicBezTo>
                    <a:pt x="13214" y="949"/>
                    <a:pt x="13433" y="142"/>
                    <a:pt x="12555" y="13"/>
                  </a:cubicBezTo>
                  <a:cubicBezTo>
                    <a:pt x="12500" y="5"/>
                    <a:pt x="12415" y="1"/>
                    <a:pt x="12304" y="1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5">
              <a:extLst>
                <a:ext uri="{FF2B5EF4-FFF2-40B4-BE49-F238E27FC236}">
                  <a16:creationId xmlns:a16="http://schemas.microsoft.com/office/drawing/2014/main" id="{570B1DA6-5E1B-A80F-4EB5-5EDF36481DE6}"/>
                </a:ext>
              </a:extLst>
            </p:cNvPr>
            <p:cNvSpPr/>
            <p:nvPr/>
          </p:nvSpPr>
          <p:spPr>
            <a:xfrm>
              <a:off x="5851361" y="3930398"/>
              <a:ext cx="101238" cy="63722"/>
            </a:xfrm>
            <a:custGeom>
              <a:avLst/>
              <a:gdLst/>
              <a:ahLst/>
              <a:cxnLst/>
              <a:rect l="l" t="t" r="r" b="b"/>
              <a:pathLst>
                <a:path w="4798" h="3020" extrusionOk="0">
                  <a:moveTo>
                    <a:pt x="3908" y="1"/>
                  </a:moveTo>
                  <a:cubicBezTo>
                    <a:pt x="3367" y="1"/>
                    <a:pt x="393" y="455"/>
                    <a:pt x="393" y="455"/>
                  </a:cubicBezTo>
                  <a:cubicBezTo>
                    <a:pt x="1" y="1015"/>
                    <a:pt x="579" y="1845"/>
                    <a:pt x="579" y="1845"/>
                  </a:cubicBezTo>
                  <a:cubicBezTo>
                    <a:pt x="579" y="1845"/>
                    <a:pt x="2550" y="3020"/>
                    <a:pt x="3653" y="3020"/>
                  </a:cubicBezTo>
                  <a:cubicBezTo>
                    <a:pt x="3971" y="3020"/>
                    <a:pt x="4217" y="2922"/>
                    <a:pt x="4323" y="2671"/>
                  </a:cubicBezTo>
                  <a:cubicBezTo>
                    <a:pt x="4797" y="1548"/>
                    <a:pt x="4389" y="20"/>
                    <a:pt x="3938" y="1"/>
                  </a:cubicBezTo>
                  <a:cubicBezTo>
                    <a:pt x="3929" y="1"/>
                    <a:pt x="3919" y="1"/>
                    <a:pt x="3908" y="1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5">
              <a:extLst>
                <a:ext uri="{FF2B5EF4-FFF2-40B4-BE49-F238E27FC236}">
                  <a16:creationId xmlns:a16="http://schemas.microsoft.com/office/drawing/2014/main" id="{20690886-148A-30E8-9ED8-CEC84998A533}"/>
                </a:ext>
              </a:extLst>
            </p:cNvPr>
            <p:cNvSpPr/>
            <p:nvPr/>
          </p:nvSpPr>
          <p:spPr>
            <a:xfrm>
              <a:off x="5928355" y="3970510"/>
              <a:ext cx="51695" cy="45112"/>
            </a:xfrm>
            <a:custGeom>
              <a:avLst/>
              <a:gdLst/>
              <a:ahLst/>
              <a:cxnLst/>
              <a:rect l="l" t="t" r="r" b="b"/>
              <a:pathLst>
                <a:path w="2450" h="2138" extrusionOk="0">
                  <a:moveTo>
                    <a:pt x="304" y="0"/>
                  </a:moveTo>
                  <a:cubicBezTo>
                    <a:pt x="304" y="0"/>
                    <a:pt x="1" y="579"/>
                    <a:pt x="256" y="922"/>
                  </a:cubicBezTo>
                  <a:cubicBezTo>
                    <a:pt x="256" y="922"/>
                    <a:pt x="800" y="1226"/>
                    <a:pt x="1167" y="1226"/>
                  </a:cubicBezTo>
                  <a:cubicBezTo>
                    <a:pt x="1187" y="1226"/>
                    <a:pt x="1206" y="1226"/>
                    <a:pt x="1225" y="1224"/>
                  </a:cubicBezTo>
                  <a:cubicBezTo>
                    <a:pt x="1225" y="1224"/>
                    <a:pt x="1408" y="1461"/>
                    <a:pt x="1627" y="1571"/>
                  </a:cubicBezTo>
                  <a:cubicBezTo>
                    <a:pt x="1627" y="1571"/>
                    <a:pt x="1886" y="2086"/>
                    <a:pt x="2181" y="2135"/>
                  </a:cubicBezTo>
                  <a:cubicBezTo>
                    <a:pt x="2191" y="2137"/>
                    <a:pt x="2201" y="2138"/>
                    <a:pt x="2210" y="2138"/>
                  </a:cubicBezTo>
                  <a:cubicBezTo>
                    <a:pt x="2450" y="2138"/>
                    <a:pt x="2110" y="1499"/>
                    <a:pt x="2110" y="1499"/>
                  </a:cubicBezTo>
                  <a:cubicBezTo>
                    <a:pt x="2110" y="1499"/>
                    <a:pt x="1889" y="949"/>
                    <a:pt x="1501" y="766"/>
                  </a:cubicBezTo>
                  <a:cubicBezTo>
                    <a:pt x="1114" y="583"/>
                    <a:pt x="304" y="0"/>
                    <a:pt x="304" y="0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5">
              <a:extLst>
                <a:ext uri="{FF2B5EF4-FFF2-40B4-BE49-F238E27FC236}">
                  <a16:creationId xmlns:a16="http://schemas.microsoft.com/office/drawing/2014/main" id="{4F81D770-8BBF-3D9E-7D82-488D26417D3B}"/>
                </a:ext>
              </a:extLst>
            </p:cNvPr>
            <p:cNvSpPr/>
            <p:nvPr/>
          </p:nvSpPr>
          <p:spPr>
            <a:xfrm>
              <a:off x="5932934" y="3943037"/>
              <a:ext cx="71213" cy="49057"/>
            </a:xfrm>
            <a:custGeom>
              <a:avLst/>
              <a:gdLst/>
              <a:ahLst/>
              <a:cxnLst/>
              <a:rect l="l" t="t" r="r" b="b"/>
              <a:pathLst>
                <a:path w="3375" h="2325" extrusionOk="0">
                  <a:moveTo>
                    <a:pt x="244" y="1"/>
                  </a:moveTo>
                  <a:lnTo>
                    <a:pt x="244" y="1"/>
                  </a:lnTo>
                  <a:cubicBezTo>
                    <a:pt x="0" y="120"/>
                    <a:pt x="114" y="684"/>
                    <a:pt x="263" y="938"/>
                  </a:cubicBezTo>
                  <a:cubicBezTo>
                    <a:pt x="359" y="1101"/>
                    <a:pt x="834" y="1130"/>
                    <a:pt x="1158" y="1130"/>
                  </a:cubicBezTo>
                  <a:cubicBezTo>
                    <a:pt x="1335" y="1130"/>
                    <a:pt x="1467" y="1121"/>
                    <a:pt x="1467" y="1121"/>
                  </a:cubicBezTo>
                  <a:cubicBezTo>
                    <a:pt x="1571" y="1251"/>
                    <a:pt x="2581" y="1791"/>
                    <a:pt x="2581" y="1791"/>
                  </a:cubicBezTo>
                  <a:cubicBezTo>
                    <a:pt x="2581" y="1791"/>
                    <a:pt x="2862" y="2325"/>
                    <a:pt x="3012" y="2325"/>
                  </a:cubicBezTo>
                  <a:cubicBezTo>
                    <a:pt x="3021" y="2325"/>
                    <a:pt x="3029" y="2323"/>
                    <a:pt x="3037" y="2319"/>
                  </a:cubicBezTo>
                  <a:cubicBezTo>
                    <a:pt x="3375" y="2156"/>
                    <a:pt x="2954" y="1590"/>
                    <a:pt x="2781" y="1349"/>
                  </a:cubicBezTo>
                  <a:cubicBezTo>
                    <a:pt x="2607" y="1110"/>
                    <a:pt x="1701" y="435"/>
                    <a:pt x="1573" y="415"/>
                  </a:cubicBezTo>
                  <a:cubicBezTo>
                    <a:pt x="1444" y="396"/>
                    <a:pt x="244" y="1"/>
                    <a:pt x="244" y="1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5">
              <a:extLst>
                <a:ext uri="{FF2B5EF4-FFF2-40B4-BE49-F238E27FC236}">
                  <a16:creationId xmlns:a16="http://schemas.microsoft.com/office/drawing/2014/main" id="{9DDE5437-0C3D-733E-0D30-6B5CD01A3DCC}"/>
                </a:ext>
              </a:extLst>
            </p:cNvPr>
            <p:cNvSpPr/>
            <p:nvPr/>
          </p:nvSpPr>
          <p:spPr>
            <a:xfrm>
              <a:off x="5927195" y="3958778"/>
              <a:ext cx="71213" cy="49057"/>
            </a:xfrm>
            <a:custGeom>
              <a:avLst/>
              <a:gdLst/>
              <a:ahLst/>
              <a:cxnLst/>
              <a:rect l="l" t="t" r="r" b="b"/>
              <a:pathLst>
                <a:path w="3375" h="2325" extrusionOk="0">
                  <a:moveTo>
                    <a:pt x="245" y="1"/>
                  </a:moveTo>
                  <a:lnTo>
                    <a:pt x="245" y="1"/>
                  </a:lnTo>
                  <a:cubicBezTo>
                    <a:pt x="1" y="119"/>
                    <a:pt x="115" y="684"/>
                    <a:pt x="263" y="937"/>
                  </a:cubicBezTo>
                  <a:cubicBezTo>
                    <a:pt x="359" y="1101"/>
                    <a:pt x="834" y="1129"/>
                    <a:pt x="1157" y="1129"/>
                  </a:cubicBezTo>
                  <a:cubicBezTo>
                    <a:pt x="1335" y="1129"/>
                    <a:pt x="1467" y="1121"/>
                    <a:pt x="1467" y="1121"/>
                  </a:cubicBezTo>
                  <a:cubicBezTo>
                    <a:pt x="1571" y="1251"/>
                    <a:pt x="2582" y="1791"/>
                    <a:pt x="2582" y="1791"/>
                  </a:cubicBezTo>
                  <a:cubicBezTo>
                    <a:pt x="2582" y="1791"/>
                    <a:pt x="2862" y="2324"/>
                    <a:pt x="3013" y="2324"/>
                  </a:cubicBezTo>
                  <a:cubicBezTo>
                    <a:pt x="3021" y="2324"/>
                    <a:pt x="3030" y="2323"/>
                    <a:pt x="3037" y="2319"/>
                  </a:cubicBezTo>
                  <a:cubicBezTo>
                    <a:pt x="3375" y="2155"/>
                    <a:pt x="2955" y="1590"/>
                    <a:pt x="2782" y="1349"/>
                  </a:cubicBezTo>
                  <a:cubicBezTo>
                    <a:pt x="2607" y="1110"/>
                    <a:pt x="1701" y="434"/>
                    <a:pt x="1574" y="416"/>
                  </a:cubicBezTo>
                  <a:cubicBezTo>
                    <a:pt x="1445" y="396"/>
                    <a:pt x="245" y="1"/>
                    <a:pt x="245" y="1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5">
              <a:extLst>
                <a:ext uri="{FF2B5EF4-FFF2-40B4-BE49-F238E27FC236}">
                  <a16:creationId xmlns:a16="http://schemas.microsoft.com/office/drawing/2014/main" id="{D543FFAA-DFB4-1E2E-053B-FD03E50C2B09}"/>
                </a:ext>
              </a:extLst>
            </p:cNvPr>
            <p:cNvSpPr/>
            <p:nvPr/>
          </p:nvSpPr>
          <p:spPr>
            <a:xfrm>
              <a:off x="5933335" y="3931179"/>
              <a:ext cx="67668" cy="36587"/>
            </a:xfrm>
            <a:custGeom>
              <a:avLst/>
              <a:gdLst/>
              <a:ahLst/>
              <a:cxnLst/>
              <a:rect l="l" t="t" r="r" b="b"/>
              <a:pathLst>
                <a:path w="3207" h="1734" extrusionOk="0">
                  <a:moveTo>
                    <a:pt x="162" y="1"/>
                  </a:moveTo>
                  <a:cubicBezTo>
                    <a:pt x="162" y="1"/>
                    <a:pt x="1" y="699"/>
                    <a:pt x="230" y="858"/>
                  </a:cubicBezTo>
                  <a:cubicBezTo>
                    <a:pt x="299" y="906"/>
                    <a:pt x="461" y="924"/>
                    <a:pt x="657" y="924"/>
                  </a:cubicBezTo>
                  <a:cubicBezTo>
                    <a:pt x="1118" y="924"/>
                    <a:pt x="1761" y="824"/>
                    <a:pt x="1776" y="776"/>
                  </a:cubicBezTo>
                  <a:cubicBezTo>
                    <a:pt x="1777" y="771"/>
                    <a:pt x="1781" y="769"/>
                    <a:pt x="1788" y="769"/>
                  </a:cubicBezTo>
                  <a:cubicBezTo>
                    <a:pt x="1884" y="769"/>
                    <a:pt x="2480" y="1193"/>
                    <a:pt x="2480" y="1193"/>
                  </a:cubicBezTo>
                  <a:cubicBezTo>
                    <a:pt x="2480" y="1193"/>
                    <a:pt x="2890" y="1734"/>
                    <a:pt x="3053" y="1734"/>
                  </a:cubicBezTo>
                  <a:cubicBezTo>
                    <a:pt x="3071" y="1734"/>
                    <a:pt x="3087" y="1727"/>
                    <a:pt x="3098" y="1712"/>
                  </a:cubicBezTo>
                  <a:cubicBezTo>
                    <a:pt x="3207" y="1560"/>
                    <a:pt x="2896" y="967"/>
                    <a:pt x="2831" y="824"/>
                  </a:cubicBezTo>
                  <a:cubicBezTo>
                    <a:pt x="2767" y="682"/>
                    <a:pt x="1823" y="226"/>
                    <a:pt x="1823" y="226"/>
                  </a:cubicBezTo>
                  <a:lnTo>
                    <a:pt x="162" y="1"/>
                  </a:ln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5">
              <a:extLst>
                <a:ext uri="{FF2B5EF4-FFF2-40B4-BE49-F238E27FC236}">
                  <a16:creationId xmlns:a16="http://schemas.microsoft.com/office/drawing/2014/main" id="{EBB75E0D-DE9E-0697-E0F2-12189576ECB3}"/>
                </a:ext>
              </a:extLst>
            </p:cNvPr>
            <p:cNvSpPr/>
            <p:nvPr/>
          </p:nvSpPr>
          <p:spPr>
            <a:xfrm>
              <a:off x="4714831" y="3950929"/>
              <a:ext cx="764305" cy="524588"/>
            </a:xfrm>
            <a:custGeom>
              <a:avLst/>
              <a:gdLst/>
              <a:ahLst/>
              <a:cxnLst/>
              <a:rect l="l" t="t" r="r" b="b"/>
              <a:pathLst>
                <a:path w="36223" h="24862" extrusionOk="0">
                  <a:moveTo>
                    <a:pt x="21149" y="0"/>
                  </a:moveTo>
                  <a:cubicBezTo>
                    <a:pt x="17022" y="0"/>
                    <a:pt x="13675" y="3346"/>
                    <a:pt x="13675" y="7474"/>
                  </a:cubicBezTo>
                  <a:cubicBezTo>
                    <a:pt x="13676" y="7829"/>
                    <a:pt x="13701" y="8183"/>
                    <a:pt x="13752" y="8534"/>
                  </a:cubicBezTo>
                  <a:cubicBezTo>
                    <a:pt x="12584" y="8983"/>
                    <a:pt x="11701" y="10007"/>
                    <a:pt x="11451" y="11259"/>
                  </a:cubicBezTo>
                  <a:cubicBezTo>
                    <a:pt x="10953" y="11384"/>
                    <a:pt x="10489" y="11618"/>
                    <a:pt x="10092" y="11944"/>
                  </a:cubicBezTo>
                  <a:cubicBezTo>
                    <a:pt x="9976" y="11935"/>
                    <a:pt x="9859" y="11929"/>
                    <a:pt x="9740" y="11929"/>
                  </a:cubicBezTo>
                  <a:cubicBezTo>
                    <a:pt x="7604" y="11929"/>
                    <a:pt x="5814" y="13402"/>
                    <a:pt x="5327" y="15387"/>
                  </a:cubicBezTo>
                  <a:cubicBezTo>
                    <a:pt x="3179" y="15459"/>
                    <a:pt x="1460" y="17222"/>
                    <a:pt x="1460" y="19388"/>
                  </a:cubicBezTo>
                  <a:cubicBezTo>
                    <a:pt x="1459" y="19844"/>
                    <a:pt x="1537" y="20298"/>
                    <a:pt x="1690" y="20728"/>
                  </a:cubicBezTo>
                  <a:cubicBezTo>
                    <a:pt x="730" y="20915"/>
                    <a:pt x="0" y="21763"/>
                    <a:pt x="0" y="22775"/>
                  </a:cubicBezTo>
                  <a:cubicBezTo>
                    <a:pt x="0" y="23923"/>
                    <a:pt x="939" y="24862"/>
                    <a:pt x="2087" y="24862"/>
                  </a:cubicBezTo>
                  <a:lnTo>
                    <a:pt x="34136" y="24862"/>
                  </a:lnTo>
                  <a:cubicBezTo>
                    <a:pt x="35283" y="24862"/>
                    <a:pt x="36222" y="23923"/>
                    <a:pt x="36222" y="22775"/>
                  </a:cubicBezTo>
                  <a:cubicBezTo>
                    <a:pt x="36222" y="21628"/>
                    <a:pt x="35283" y="20689"/>
                    <a:pt x="34136" y="20689"/>
                  </a:cubicBezTo>
                  <a:lnTo>
                    <a:pt x="34072" y="20689"/>
                  </a:lnTo>
                  <a:cubicBezTo>
                    <a:pt x="34342" y="20228"/>
                    <a:pt x="34485" y="19704"/>
                    <a:pt x="34485" y="19170"/>
                  </a:cubicBezTo>
                  <a:cubicBezTo>
                    <a:pt x="34485" y="18964"/>
                    <a:pt x="34464" y="18758"/>
                    <a:pt x="34424" y="18557"/>
                  </a:cubicBezTo>
                  <a:cubicBezTo>
                    <a:pt x="35394" y="18055"/>
                    <a:pt x="36059" y="17044"/>
                    <a:pt x="36059" y="15876"/>
                  </a:cubicBezTo>
                  <a:cubicBezTo>
                    <a:pt x="36059" y="14340"/>
                    <a:pt x="34911" y="13075"/>
                    <a:pt x="33428" y="12885"/>
                  </a:cubicBezTo>
                  <a:cubicBezTo>
                    <a:pt x="33435" y="12764"/>
                    <a:pt x="33441" y="12644"/>
                    <a:pt x="33441" y="12522"/>
                  </a:cubicBezTo>
                  <a:cubicBezTo>
                    <a:pt x="33441" y="9718"/>
                    <a:pt x="31331" y="7408"/>
                    <a:pt x="28613" y="7088"/>
                  </a:cubicBezTo>
                  <a:cubicBezTo>
                    <a:pt x="28412" y="3140"/>
                    <a:pt x="25147" y="0"/>
                    <a:pt x="2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5">
              <a:extLst>
                <a:ext uri="{FF2B5EF4-FFF2-40B4-BE49-F238E27FC236}">
                  <a16:creationId xmlns:a16="http://schemas.microsoft.com/office/drawing/2014/main" id="{A0AA5189-7C5C-A66F-4DCD-9EFAA7E61762}"/>
                </a:ext>
              </a:extLst>
            </p:cNvPr>
            <p:cNvSpPr/>
            <p:nvPr/>
          </p:nvSpPr>
          <p:spPr>
            <a:xfrm>
              <a:off x="4947036" y="3885287"/>
              <a:ext cx="864720" cy="441285"/>
            </a:xfrm>
            <a:custGeom>
              <a:avLst/>
              <a:gdLst/>
              <a:ahLst/>
              <a:cxnLst/>
              <a:rect l="l" t="t" r="r" b="b"/>
              <a:pathLst>
                <a:path w="40982" h="20914" extrusionOk="0">
                  <a:moveTo>
                    <a:pt x="23928" y="0"/>
                  </a:moveTo>
                  <a:cubicBezTo>
                    <a:pt x="19258" y="0"/>
                    <a:pt x="15472" y="2815"/>
                    <a:pt x="15472" y="6287"/>
                  </a:cubicBezTo>
                  <a:cubicBezTo>
                    <a:pt x="15472" y="6586"/>
                    <a:pt x="15501" y="6885"/>
                    <a:pt x="15558" y="7179"/>
                  </a:cubicBezTo>
                  <a:cubicBezTo>
                    <a:pt x="14237" y="7557"/>
                    <a:pt x="13239" y="8418"/>
                    <a:pt x="12955" y="9471"/>
                  </a:cubicBezTo>
                  <a:cubicBezTo>
                    <a:pt x="12383" y="9578"/>
                    <a:pt x="11860" y="9777"/>
                    <a:pt x="11418" y="10047"/>
                  </a:cubicBezTo>
                  <a:cubicBezTo>
                    <a:pt x="11286" y="10040"/>
                    <a:pt x="11153" y="10035"/>
                    <a:pt x="11019" y="10035"/>
                  </a:cubicBezTo>
                  <a:cubicBezTo>
                    <a:pt x="8603" y="10035"/>
                    <a:pt x="6578" y="11274"/>
                    <a:pt x="6027" y="12943"/>
                  </a:cubicBezTo>
                  <a:cubicBezTo>
                    <a:pt x="3597" y="13004"/>
                    <a:pt x="1652" y="14487"/>
                    <a:pt x="1652" y="16309"/>
                  </a:cubicBezTo>
                  <a:cubicBezTo>
                    <a:pt x="1653" y="16699"/>
                    <a:pt x="1742" y="17085"/>
                    <a:pt x="1912" y="17436"/>
                  </a:cubicBezTo>
                  <a:cubicBezTo>
                    <a:pt x="827" y="17593"/>
                    <a:pt x="0" y="18307"/>
                    <a:pt x="0" y="19159"/>
                  </a:cubicBezTo>
                  <a:cubicBezTo>
                    <a:pt x="0" y="20124"/>
                    <a:pt x="1062" y="20914"/>
                    <a:pt x="2361" y="20914"/>
                  </a:cubicBezTo>
                  <a:lnTo>
                    <a:pt x="38621" y="20914"/>
                  </a:lnTo>
                  <a:cubicBezTo>
                    <a:pt x="39919" y="20914"/>
                    <a:pt x="40982" y="20124"/>
                    <a:pt x="40982" y="19159"/>
                  </a:cubicBezTo>
                  <a:cubicBezTo>
                    <a:pt x="40982" y="18194"/>
                    <a:pt x="39919" y="17404"/>
                    <a:pt x="38621" y="17404"/>
                  </a:cubicBezTo>
                  <a:lnTo>
                    <a:pt x="38548" y="17404"/>
                  </a:lnTo>
                  <a:cubicBezTo>
                    <a:pt x="38844" y="17029"/>
                    <a:pt x="39016" y="16593"/>
                    <a:pt x="39016" y="16126"/>
                  </a:cubicBezTo>
                  <a:cubicBezTo>
                    <a:pt x="39016" y="15951"/>
                    <a:pt x="38992" y="15778"/>
                    <a:pt x="38946" y="15610"/>
                  </a:cubicBezTo>
                  <a:cubicBezTo>
                    <a:pt x="40044" y="15187"/>
                    <a:pt x="40796" y="14337"/>
                    <a:pt x="40796" y="13354"/>
                  </a:cubicBezTo>
                  <a:cubicBezTo>
                    <a:pt x="40796" y="12063"/>
                    <a:pt x="39497" y="10998"/>
                    <a:pt x="37818" y="10838"/>
                  </a:cubicBezTo>
                  <a:cubicBezTo>
                    <a:pt x="37828" y="10737"/>
                    <a:pt x="37833" y="10636"/>
                    <a:pt x="37833" y="10533"/>
                  </a:cubicBezTo>
                  <a:cubicBezTo>
                    <a:pt x="37833" y="8174"/>
                    <a:pt x="35447" y="6231"/>
                    <a:pt x="32372" y="5962"/>
                  </a:cubicBezTo>
                  <a:cubicBezTo>
                    <a:pt x="32145" y="2640"/>
                    <a:pt x="28450" y="0"/>
                    <a:pt x="239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5">
              <a:extLst>
                <a:ext uri="{FF2B5EF4-FFF2-40B4-BE49-F238E27FC236}">
                  <a16:creationId xmlns:a16="http://schemas.microsoft.com/office/drawing/2014/main" id="{4719F441-AE35-5221-0D5F-7ABC7EC88CB3}"/>
                </a:ext>
              </a:extLst>
            </p:cNvPr>
            <p:cNvSpPr/>
            <p:nvPr/>
          </p:nvSpPr>
          <p:spPr>
            <a:xfrm>
              <a:off x="5967390" y="3796709"/>
              <a:ext cx="295569" cy="244169"/>
            </a:xfrm>
            <a:custGeom>
              <a:avLst/>
              <a:gdLst/>
              <a:ahLst/>
              <a:cxnLst/>
              <a:rect l="l" t="t" r="r" b="b"/>
              <a:pathLst>
                <a:path w="14008" h="11572" extrusionOk="0">
                  <a:moveTo>
                    <a:pt x="14007" y="1"/>
                  </a:moveTo>
                  <a:lnTo>
                    <a:pt x="4809" y="2615"/>
                  </a:lnTo>
                  <a:lnTo>
                    <a:pt x="0" y="11571"/>
                  </a:lnTo>
                  <a:lnTo>
                    <a:pt x="9448" y="8284"/>
                  </a:lnTo>
                  <a:lnTo>
                    <a:pt x="140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Google Shape;463;p37">
            <a:extLst>
              <a:ext uri="{FF2B5EF4-FFF2-40B4-BE49-F238E27FC236}">
                <a16:creationId xmlns:a16="http://schemas.microsoft.com/office/drawing/2014/main" id="{BC1D95CD-CFF2-79D1-B181-C76E4E6FED9A}"/>
              </a:ext>
            </a:extLst>
          </p:cNvPr>
          <p:cNvSpPr txBox="1">
            <a:spLocks/>
          </p:cNvSpPr>
          <p:nvPr/>
        </p:nvSpPr>
        <p:spPr>
          <a:xfrm>
            <a:off x="2025336" y="1906830"/>
            <a:ext cx="5090658" cy="74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 dirty="0">
                <a:latin typeface="Fjalla One" panose="02000506040000020004" pitchFamily="2" charset="0"/>
              </a:rPr>
              <a:t>Break Time</a:t>
            </a:r>
          </a:p>
        </p:txBody>
      </p:sp>
      <p:sp>
        <p:nvSpPr>
          <p:cNvPr id="4" name="Google Shape;1020;p52">
            <a:extLst>
              <a:ext uri="{FF2B5EF4-FFF2-40B4-BE49-F238E27FC236}">
                <a16:creationId xmlns:a16="http://schemas.microsoft.com/office/drawing/2014/main" id="{D7F2F1FA-D91E-EF75-CECC-5C407B62A09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868030" y="2524679"/>
            <a:ext cx="5405270" cy="6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Fjalla One" panose="02000506040000020004" pitchFamily="2" charset="0"/>
              </a:rPr>
              <a:t>Take a 10 minute break and return to room 200!</a:t>
            </a:r>
            <a:endParaRPr sz="1600" dirty="0">
              <a:latin typeface="Fjalla One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742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4"/>
          <p:cNvSpPr txBox="1">
            <a:spLocks noGrp="1"/>
          </p:cNvSpPr>
          <p:nvPr>
            <p:ph type="body" idx="1"/>
          </p:nvPr>
        </p:nvSpPr>
        <p:spPr>
          <a:xfrm>
            <a:off x="818850" y="1104600"/>
            <a:ext cx="7506300" cy="33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250" dirty="0"/>
              <a:t>How are you feeling? What emotion represents you and why?</a:t>
            </a:r>
            <a:endParaRPr sz="1250" dirty="0"/>
          </a:p>
        </p:txBody>
      </p:sp>
      <p:sp>
        <p:nvSpPr>
          <p:cNvPr id="354" name="Google Shape;354;p34"/>
          <p:cNvSpPr txBox="1">
            <a:spLocks noGrp="1"/>
          </p:cNvSpPr>
          <p:nvPr>
            <p:ph type="title"/>
          </p:nvPr>
        </p:nvSpPr>
        <p:spPr>
          <a:xfrm>
            <a:off x="311700" y="455702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ICEBREAKER</a:t>
            </a:r>
            <a:endParaRPr dirty="0"/>
          </a:p>
        </p:txBody>
      </p:sp>
      <p:sp>
        <p:nvSpPr>
          <p:cNvPr id="356" name="Google Shape;356;p34"/>
          <p:cNvSpPr/>
          <p:nvPr/>
        </p:nvSpPr>
        <p:spPr>
          <a:xfrm>
            <a:off x="4332300" y="354575"/>
            <a:ext cx="479400" cy="5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 descr="A chart of emojis&#10;&#10;AI-generated content may be incorrect.">
            <a:extLst>
              <a:ext uri="{FF2B5EF4-FFF2-40B4-BE49-F238E27FC236}">
                <a16:creationId xmlns:a16="http://schemas.microsoft.com/office/drawing/2014/main" id="{1D401546-3F94-5469-5422-0978A78250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935" t="14042" r="10690" b="9487"/>
          <a:stretch/>
        </p:blipFill>
        <p:spPr>
          <a:xfrm>
            <a:off x="2179387" y="1475436"/>
            <a:ext cx="4785226" cy="356237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42"/>
          <p:cNvSpPr txBox="1">
            <a:spLocks noGrp="1"/>
          </p:cNvSpPr>
          <p:nvPr>
            <p:ph type="title"/>
          </p:nvPr>
        </p:nvSpPr>
        <p:spPr>
          <a:xfrm>
            <a:off x="311700" y="2112113"/>
            <a:ext cx="8520600" cy="9192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/>
              <a:t>Elon Academy CAT Mentor Panel</a:t>
            </a:r>
            <a:endParaRPr sz="50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43"/>
          <p:cNvSpPr txBox="1">
            <a:spLocks noGrp="1"/>
          </p:cNvSpPr>
          <p:nvPr>
            <p:ph type="title"/>
          </p:nvPr>
        </p:nvSpPr>
        <p:spPr>
          <a:xfrm>
            <a:off x="311700" y="455702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Introduce Yourself!</a:t>
            </a:r>
            <a:endParaRPr dirty="0"/>
          </a:p>
        </p:txBody>
      </p:sp>
      <p:sp>
        <p:nvSpPr>
          <p:cNvPr id="2" name="Google Shape;758;p43">
            <a:extLst>
              <a:ext uri="{FF2B5EF4-FFF2-40B4-BE49-F238E27FC236}">
                <a16:creationId xmlns:a16="http://schemas.microsoft.com/office/drawing/2014/main" id="{CD4018D7-7203-9DEA-F97C-9F4A5A3C7729}"/>
              </a:ext>
            </a:extLst>
          </p:cNvPr>
          <p:cNvSpPr txBox="1">
            <a:spLocks/>
          </p:cNvSpPr>
          <p:nvPr/>
        </p:nvSpPr>
        <p:spPr>
          <a:xfrm>
            <a:off x="311700" y="1163578"/>
            <a:ext cx="8520600" cy="3524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jalla One"/>
              <a:buNone/>
              <a:defRPr sz="2800" b="0" i="0" u="none" strike="noStrike" cap="none">
                <a:solidFill>
                  <a:schemeClr val="lt2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/>
              <a:t>Name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/>
              <a:t>Year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/>
              <a:t>Major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/>
              <a:t>A quick fun fact about yourself!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62"/>
          <p:cNvSpPr txBox="1">
            <a:spLocks noGrp="1"/>
          </p:cNvSpPr>
          <p:nvPr>
            <p:ph type="ctrTitle"/>
          </p:nvPr>
        </p:nvSpPr>
        <p:spPr>
          <a:xfrm>
            <a:off x="642982" y="1701058"/>
            <a:ext cx="3757500" cy="17413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Why did you choose Elon?</a:t>
            </a:r>
            <a:endParaRPr dirty="0"/>
          </a:p>
        </p:txBody>
      </p:sp>
      <p:sp>
        <p:nvSpPr>
          <p:cNvPr id="1298" name="Google Shape;1298;p62"/>
          <p:cNvSpPr/>
          <p:nvPr/>
        </p:nvSpPr>
        <p:spPr>
          <a:xfrm rot="421744" flipH="1">
            <a:off x="4626671" y="1740956"/>
            <a:ext cx="2884764" cy="1980024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9" name="Google Shape;1299;p62"/>
          <p:cNvSpPr/>
          <p:nvPr/>
        </p:nvSpPr>
        <p:spPr>
          <a:xfrm rot="421744" flipH="1">
            <a:off x="6148921" y="1912406"/>
            <a:ext cx="2884764" cy="1980024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62"/>
          <p:cNvSpPr/>
          <p:nvPr/>
        </p:nvSpPr>
        <p:spPr>
          <a:xfrm flipH="1">
            <a:off x="4634924" y="3656067"/>
            <a:ext cx="189447" cy="89586"/>
          </a:xfrm>
          <a:custGeom>
            <a:avLst/>
            <a:gdLst/>
            <a:ahLst/>
            <a:cxnLst/>
            <a:rect l="l" t="t" r="r" b="b"/>
            <a:pathLst>
              <a:path w="10732" h="5075" extrusionOk="0">
                <a:moveTo>
                  <a:pt x="10127" y="0"/>
                </a:moveTo>
                <a:lnTo>
                  <a:pt x="0" y="3102"/>
                </a:lnTo>
                <a:lnTo>
                  <a:pt x="605" y="5074"/>
                </a:lnTo>
                <a:lnTo>
                  <a:pt x="10731" y="1973"/>
                </a:lnTo>
                <a:lnTo>
                  <a:pt x="10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62"/>
          <p:cNvSpPr/>
          <p:nvPr/>
        </p:nvSpPr>
        <p:spPr>
          <a:xfrm flipH="1">
            <a:off x="4621949" y="3690595"/>
            <a:ext cx="191636" cy="104997"/>
          </a:xfrm>
          <a:custGeom>
            <a:avLst/>
            <a:gdLst/>
            <a:ahLst/>
            <a:cxnLst/>
            <a:rect l="l" t="t" r="r" b="b"/>
            <a:pathLst>
              <a:path w="10856" h="5948" extrusionOk="0">
                <a:moveTo>
                  <a:pt x="10127" y="0"/>
                </a:moveTo>
                <a:lnTo>
                  <a:pt x="0" y="3102"/>
                </a:lnTo>
                <a:lnTo>
                  <a:pt x="311" y="4116"/>
                </a:lnTo>
                <a:cubicBezTo>
                  <a:pt x="652" y="5230"/>
                  <a:pt x="1678" y="5948"/>
                  <a:pt x="2786" y="5948"/>
                </a:cubicBezTo>
                <a:cubicBezTo>
                  <a:pt x="3037" y="5948"/>
                  <a:pt x="3292" y="5911"/>
                  <a:pt x="3545" y="5834"/>
                </a:cubicBezTo>
                <a:lnTo>
                  <a:pt x="8720" y="4248"/>
                </a:lnTo>
                <a:cubicBezTo>
                  <a:pt x="10087" y="3829"/>
                  <a:pt x="10855" y="2381"/>
                  <a:pt x="10437" y="1014"/>
                </a:cubicBezTo>
                <a:lnTo>
                  <a:pt x="1012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6" name="Google Shape;1306;p62"/>
          <p:cNvGrpSpPr/>
          <p:nvPr/>
        </p:nvGrpSpPr>
        <p:grpSpPr>
          <a:xfrm>
            <a:off x="4643962" y="1122950"/>
            <a:ext cx="4044594" cy="3216057"/>
            <a:chOff x="4643962" y="1122950"/>
            <a:chExt cx="4044594" cy="3216057"/>
          </a:xfrm>
        </p:grpSpPr>
        <p:grpSp>
          <p:nvGrpSpPr>
            <p:cNvPr id="1307" name="Google Shape;1307;p62"/>
            <p:cNvGrpSpPr/>
            <p:nvPr/>
          </p:nvGrpSpPr>
          <p:grpSpPr>
            <a:xfrm flipH="1">
              <a:off x="6291073" y="1122950"/>
              <a:ext cx="923852" cy="1495702"/>
              <a:chOff x="-6804500" y="2626475"/>
              <a:chExt cx="998975" cy="1617500"/>
            </a:xfrm>
          </p:grpSpPr>
          <p:sp>
            <p:nvSpPr>
              <p:cNvPr id="1308" name="Google Shape;1308;p62"/>
              <p:cNvSpPr/>
              <p:nvPr/>
            </p:nvSpPr>
            <p:spPr>
              <a:xfrm>
                <a:off x="-6592925" y="3445025"/>
                <a:ext cx="198875" cy="409000"/>
              </a:xfrm>
              <a:custGeom>
                <a:avLst/>
                <a:gdLst/>
                <a:ahLst/>
                <a:cxnLst/>
                <a:rect l="l" t="t" r="r" b="b"/>
                <a:pathLst>
                  <a:path w="7955" h="16360" extrusionOk="0">
                    <a:moveTo>
                      <a:pt x="6707" y="0"/>
                    </a:moveTo>
                    <a:lnTo>
                      <a:pt x="0" y="15831"/>
                    </a:lnTo>
                    <a:lnTo>
                      <a:pt x="1248" y="16360"/>
                    </a:lnTo>
                    <a:lnTo>
                      <a:pt x="7955" y="529"/>
                    </a:lnTo>
                    <a:lnTo>
                      <a:pt x="670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62"/>
              <p:cNvSpPr/>
              <p:nvPr/>
            </p:nvSpPr>
            <p:spPr>
              <a:xfrm>
                <a:off x="-6804500" y="3703725"/>
                <a:ext cx="351925" cy="540250"/>
              </a:xfrm>
              <a:custGeom>
                <a:avLst/>
                <a:gdLst/>
                <a:ahLst/>
                <a:cxnLst/>
                <a:rect l="l" t="t" r="r" b="b"/>
                <a:pathLst>
                  <a:path w="14077" h="21610" extrusionOk="0">
                    <a:moveTo>
                      <a:pt x="10154" y="0"/>
                    </a:moveTo>
                    <a:cubicBezTo>
                      <a:pt x="8809" y="0"/>
                      <a:pt x="7529" y="791"/>
                      <a:pt x="6972" y="2108"/>
                    </a:cubicBezTo>
                    <a:lnTo>
                      <a:pt x="743" y="16807"/>
                    </a:lnTo>
                    <a:cubicBezTo>
                      <a:pt x="1" y="18564"/>
                      <a:pt x="820" y="20591"/>
                      <a:pt x="2576" y="21335"/>
                    </a:cubicBezTo>
                    <a:cubicBezTo>
                      <a:pt x="3016" y="21521"/>
                      <a:pt x="3473" y="21610"/>
                      <a:pt x="3923" y="21610"/>
                    </a:cubicBezTo>
                    <a:cubicBezTo>
                      <a:pt x="5268" y="21610"/>
                      <a:pt x="6546" y="20819"/>
                      <a:pt x="7104" y="19503"/>
                    </a:cubicBezTo>
                    <a:lnTo>
                      <a:pt x="13331" y="4802"/>
                    </a:lnTo>
                    <a:cubicBezTo>
                      <a:pt x="14076" y="3046"/>
                      <a:pt x="13256" y="1018"/>
                      <a:pt x="11500" y="275"/>
                    </a:cubicBezTo>
                    <a:cubicBezTo>
                      <a:pt x="11060" y="88"/>
                      <a:pt x="10603" y="0"/>
                      <a:pt x="101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62"/>
              <p:cNvSpPr/>
              <p:nvPr/>
            </p:nvSpPr>
            <p:spPr>
              <a:xfrm>
                <a:off x="-6680550" y="2626475"/>
                <a:ext cx="875025" cy="875000"/>
              </a:xfrm>
              <a:custGeom>
                <a:avLst/>
                <a:gdLst/>
                <a:ahLst/>
                <a:cxnLst/>
                <a:rect l="l" t="t" r="r" b="b"/>
                <a:pathLst>
                  <a:path w="35001" h="35000" fill="none" extrusionOk="0">
                    <a:moveTo>
                      <a:pt x="29875" y="5126"/>
                    </a:moveTo>
                    <a:cubicBezTo>
                      <a:pt x="33156" y="8406"/>
                      <a:pt x="35000" y="12859"/>
                      <a:pt x="35000" y="17499"/>
                    </a:cubicBezTo>
                    <a:cubicBezTo>
                      <a:pt x="35000" y="22141"/>
                      <a:pt x="33156" y="26591"/>
                      <a:pt x="29875" y="29874"/>
                    </a:cubicBezTo>
                    <a:cubicBezTo>
                      <a:pt x="26593" y="33156"/>
                      <a:pt x="22142" y="34999"/>
                      <a:pt x="17500" y="34999"/>
                    </a:cubicBezTo>
                    <a:cubicBezTo>
                      <a:pt x="12859" y="34999"/>
                      <a:pt x="8408" y="33156"/>
                      <a:pt x="5126" y="29874"/>
                    </a:cubicBezTo>
                    <a:cubicBezTo>
                      <a:pt x="1845" y="26591"/>
                      <a:pt x="0" y="22141"/>
                      <a:pt x="0" y="17499"/>
                    </a:cubicBezTo>
                    <a:cubicBezTo>
                      <a:pt x="0" y="12859"/>
                      <a:pt x="1845" y="8406"/>
                      <a:pt x="5126" y="5126"/>
                    </a:cubicBezTo>
                    <a:cubicBezTo>
                      <a:pt x="8408" y="1843"/>
                      <a:pt x="12859" y="0"/>
                      <a:pt x="17500" y="0"/>
                    </a:cubicBezTo>
                    <a:cubicBezTo>
                      <a:pt x="22142" y="0"/>
                      <a:pt x="26593" y="1843"/>
                      <a:pt x="29875" y="512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15975" cap="flat" cmpd="sng">
                <a:solidFill>
                  <a:schemeClr val="accent1"/>
                </a:solidFill>
                <a:prstDash val="solid"/>
                <a:miter lim="12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62"/>
              <p:cNvSpPr/>
              <p:nvPr/>
            </p:nvSpPr>
            <p:spPr>
              <a:xfrm>
                <a:off x="-6614175" y="2683100"/>
                <a:ext cx="747075" cy="747100"/>
              </a:xfrm>
              <a:custGeom>
                <a:avLst/>
                <a:gdLst/>
                <a:ahLst/>
                <a:cxnLst/>
                <a:rect l="l" t="t" r="r" b="b"/>
                <a:pathLst>
                  <a:path w="29883" h="29884" extrusionOk="0">
                    <a:moveTo>
                      <a:pt x="14941" y="1"/>
                    </a:moveTo>
                    <a:cubicBezTo>
                      <a:pt x="10980" y="1"/>
                      <a:pt x="7179" y="1575"/>
                      <a:pt x="4377" y="4376"/>
                    </a:cubicBezTo>
                    <a:cubicBezTo>
                      <a:pt x="1575" y="7178"/>
                      <a:pt x="0" y="10979"/>
                      <a:pt x="0" y="14942"/>
                    </a:cubicBezTo>
                    <a:cubicBezTo>
                      <a:pt x="0" y="18904"/>
                      <a:pt x="1575" y="22705"/>
                      <a:pt x="4377" y="25507"/>
                    </a:cubicBezTo>
                    <a:cubicBezTo>
                      <a:pt x="7179" y="28309"/>
                      <a:pt x="10980" y="29883"/>
                      <a:pt x="14941" y="29883"/>
                    </a:cubicBezTo>
                    <a:cubicBezTo>
                      <a:pt x="18905" y="29883"/>
                      <a:pt x="22705" y="28309"/>
                      <a:pt x="25507" y="25507"/>
                    </a:cubicBezTo>
                    <a:cubicBezTo>
                      <a:pt x="28308" y="22705"/>
                      <a:pt x="29883" y="18904"/>
                      <a:pt x="29883" y="14942"/>
                    </a:cubicBezTo>
                    <a:cubicBezTo>
                      <a:pt x="29883" y="10979"/>
                      <a:pt x="28308" y="7178"/>
                      <a:pt x="25507" y="4376"/>
                    </a:cubicBezTo>
                    <a:cubicBezTo>
                      <a:pt x="22705" y="1575"/>
                      <a:pt x="18905" y="1"/>
                      <a:pt x="149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12" name="Google Shape;1312;p62"/>
            <p:cNvSpPr/>
            <p:nvPr/>
          </p:nvSpPr>
          <p:spPr>
            <a:xfrm flipH="1">
              <a:off x="4725357" y="3316856"/>
              <a:ext cx="1308350" cy="1022150"/>
            </a:xfrm>
            <a:custGeom>
              <a:avLst/>
              <a:gdLst/>
              <a:ahLst/>
              <a:cxnLst/>
              <a:rect l="l" t="t" r="r" b="b"/>
              <a:pathLst>
                <a:path w="74117" h="57904" extrusionOk="0">
                  <a:moveTo>
                    <a:pt x="73374" y="1"/>
                  </a:moveTo>
                  <a:lnTo>
                    <a:pt x="1" y="41617"/>
                  </a:lnTo>
                  <a:lnTo>
                    <a:pt x="797" y="57903"/>
                  </a:lnTo>
                  <a:lnTo>
                    <a:pt x="74117" y="15190"/>
                  </a:lnTo>
                  <a:lnTo>
                    <a:pt x="73374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62"/>
            <p:cNvSpPr/>
            <p:nvPr/>
          </p:nvSpPr>
          <p:spPr>
            <a:xfrm flipH="1">
              <a:off x="4738456" y="3010197"/>
              <a:ext cx="2636171" cy="1041303"/>
            </a:xfrm>
            <a:custGeom>
              <a:avLst/>
              <a:gdLst/>
              <a:ahLst/>
              <a:cxnLst/>
              <a:rect l="l" t="t" r="r" b="b"/>
              <a:pathLst>
                <a:path w="149337" h="58989" extrusionOk="0">
                  <a:moveTo>
                    <a:pt x="81292" y="1"/>
                  </a:moveTo>
                  <a:lnTo>
                    <a:pt x="1" y="35523"/>
                  </a:lnTo>
                  <a:lnTo>
                    <a:pt x="75963" y="58989"/>
                  </a:lnTo>
                  <a:lnTo>
                    <a:pt x="149336" y="17373"/>
                  </a:lnTo>
                  <a:lnTo>
                    <a:pt x="812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62"/>
            <p:cNvSpPr/>
            <p:nvPr/>
          </p:nvSpPr>
          <p:spPr>
            <a:xfrm flipH="1">
              <a:off x="6019798" y="3637267"/>
              <a:ext cx="1354829" cy="698509"/>
            </a:xfrm>
            <a:custGeom>
              <a:avLst/>
              <a:gdLst/>
              <a:ahLst/>
              <a:cxnLst/>
              <a:rect l="l" t="t" r="r" b="b"/>
              <a:pathLst>
                <a:path w="76750" h="39570" extrusionOk="0">
                  <a:moveTo>
                    <a:pt x="1" y="0"/>
                  </a:moveTo>
                  <a:lnTo>
                    <a:pt x="788" y="16105"/>
                  </a:lnTo>
                  <a:lnTo>
                    <a:pt x="76750" y="39569"/>
                  </a:lnTo>
                  <a:lnTo>
                    <a:pt x="75963" y="2346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62"/>
            <p:cNvSpPr/>
            <p:nvPr/>
          </p:nvSpPr>
          <p:spPr>
            <a:xfrm flipH="1">
              <a:off x="6032260" y="3637267"/>
              <a:ext cx="1342367" cy="443290"/>
            </a:xfrm>
            <a:custGeom>
              <a:avLst/>
              <a:gdLst/>
              <a:ahLst/>
              <a:cxnLst/>
              <a:rect l="l" t="t" r="r" b="b"/>
              <a:pathLst>
                <a:path w="76044" h="25112" extrusionOk="0">
                  <a:moveTo>
                    <a:pt x="1" y="0"/>
                  </a:moveTo>
                  <a:lnTo>
                    <a:pt x="82" y="1648"/>
                  </a:lnTo>
                  <a:lnTo>
                    <a:pt x="76043" y="25112"/>
                  </a:lnTo>
                  <a:lnTo>
                    <a:pt x="75963" y="2346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62"/>
            <p:cNvSpPr/>
            <p:nvPr/>
          </p:nvSpPr>
          <p:spPr>
            <a:xfrm flipH="1">
              <a:off x="6019639" y="3895699"/>
              <a:ext cx="1342349" cy="443307"/>
            </a:xfrm>
            <a:custGeom>
              <a:avLst/>
              <a:gdLst/>
              <a:ahLst/>
              <a:cxnLst/>
              <a:rect l="l" t="t" r="r" b="b"/>
              <a:pathLst>
                <a:path w="76043" h="25113" extrusionOk="0">
                  <a:moveTo>
                    <a:pt x="1" y="1"/>
                  </a:moveTo>
                  <a:lnTo>
                    <a:pt x="81" y="1647"/>
                  </a:lnTo>
                  <a:lnTo>
                    <a:pt x="76043" y="25112"/>
                  </a:lnTo>
                  <a:lnTo>
                    <a:pt x="75962" y="234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62"/>
            <p:cNvSpPr/>
            <p:nvPr/>
          </p:nvSpPr>
          <p:spPr>
            <a:xfrm flipH="1">
              <a:off x="7149134" y="3789661"/>
              <a:ext cx="98766" cy="109251"/>
            </a:xfrm>
            <a:custGeom>
              <a:avLst/>
              <a:gdLst/>
              <a:ahLst/>
              <a:cxnLst/>
              <a:rect l="l" t="t" r="r" b="b"/>
              <a:pathLst>
                <a:path w="5595" h="6189" extrusionOk="0">
                  <a:moveTo>
                    <a:pt x="1" y="0"/>
                  </a:moveTo>
                  <a:lnTo>
                    <a:pt x="230" y="4575"/>
                  </a:lnTo>
                  <a:lnTo>
                    <a:pt x="2798" y="3094"/>
                  </a:lnTo>
                  <a:lnTo>
                    <a:pt x="5595" y="6188"/>
                  </a:lnTo>
                  <a:lnTo>
                    <a:pt x="5373" y="165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F3B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62"/>
            <p:cNvSpPr/>
            <p:nvPr/>
          </p:nvSpPr>
          <p:spPr>
            <a:xfrm flipH="1">
              <a:off x="4904702" y="2997275"/>
              <a:ext cx="1164023" cy="883402"/>
            </a:xfrm>
            <a:custGeom>
              <a:avLst/>
              <a:gdLst/>
              <a:ahLst/>
              <a:cxnLst/>
              <a:rect l="l" t="t" r="r" b="b"/>
              <a:pathLst>
                <a:path w="65002" h="50044" extrusionOk="0">
                  <a:moveTo>
                    <a:pt x="64383" y="0"/>
                  </a:moveTo>
                  <a:lnTo>
                    <a:pt x="1" y="35979"/>
                  </a:lnTo>
                  <a:lnTo>
                    <a:pt x="688" y="50043"/>
                  </a:lnTo>
                  <a:lnTo>
                    <a:pt x="65001" y="12643"/>
                  </a:lnTo>
                  <a:lnTo>
                    <a:pt x="643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62"/>
            <p:cNvSpPr/>
            <p:nvPr/>
          </p:nvSpPr>
          <p:spPr>
            <a:xfrm flipH="1">
              <a:off x="4914486" y="2997275"/>
              <a:ext cx="1137598" cy="660927"/>
            </a:xfrm>
            <a:custGeom>
              <a:avLst/>
              <a:gdLst/>
              <a:ahLst/>
              <a:cxnLst/>
              <a:rect l="l" t="t" r="r" b="b"/>
              <a:pathLst>
                <a:path w="64444" h="37441" extrusionOk="0">
                  <a:moveTo>
                    <a:pt x="64383" y="0"/>
                  </a:moveTo>
                  <a:lnTo>
                    <a:pt x="1" y="35979"/>
                  </a:lnTo>
                  <a:lnTo>
                    <a:pt x="73" y="37441"/>
                  </a:lnTo>
                  <a:lnTo>
                    <a:pt x="64443" y="1225"/>
                  </a:lnTo>
                  <a:lnTo>
                    <a:pt x="64383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62"/>
            <p:cNvSpPr/>
            <p:nvPr/>
          </p:nvSpPr>
          <p:spPr>
            <a:xfrm flipH="1">
              <a:off x="4903842" y="3214860"/>
              <a:ext cx="1137192" cy="669295"/>
            </a:xfrm>
            <a:custGeom>
              <a:avLst/>
              <a:gdLst/>
              <a:ahLst/>
              <a:cxnLst/>
              <a:rect l="l" t="t" r="r" b="b"/>
              <a:pathLst>
                <a:path w="64421" h="37915" extrusionOk="0">
                  <a:moveTo>
                    <a:pt x="64360" y="0"/>
                  </a:moveTo>
                  <a:lnTo>
                    <a:pt x="1" y="36452"/>
                  </a:lnTo>
                  <a:lnTo>
                    <a:pt x="73" y="37914"/>
                  </a:lnTo>
                  <a:lnTo>
                    <a:pt x="64420" y="1225"/>
                  </a:lnTo>
                  <a:lnTo>
                    <a:pt x="64360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62"/>
            <p:cNvSpPr/>
            <p:nvPr/>
          </p:nvSpPr>
          <p:spPr>
            <a:xfrm flipH="1">
              <a:off x="4915545" y="2733212"/>
              <a:ext cx="2299379" cy="899183"/>
            </a:xfrm>
            <a:custGeom>
              <a:avLst/>
              <a:gdLst/>
              <a:ahLst/>
              <a:cxnLst/>
              <a:rect l="l" t="t" r="r" b="b"/>
              <a:pathLst>
                <a:path w="130258" h="50938" extrusionOk="0">
                  <a:moveTo>
                    <a:pt x="70477" y="0"/>
                  </a:moveTo>
                  <a:lnTo>
                    <a:pt x="0" y="30763"/>
                  </a:lnTo>
                  <a:lnTo>
                    <a:pt x="3067" y="34896"/>
                  </a:lnTo>
                  <a:lnTo>
                    <a:pt x="2913" y="31738"/>
                  </a:lnTo>
                  <a:lnTo>
                    <a:pt x="65875" y="50938"/>
                  </a:lnTo>
                  <a:lnTo>
                    <a:pt x="130257" y="14959"/>
                  </a:lnTo>
                  <a:lnTo>
                    <a:pt x="704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62"/>
            <p:cNvSpPr/>
            <p:nvPr/>
          </p:nvSpPr>
          <p:spPr>
            <a:xfrm flipH="1">
              <a:off x="6039974" y="3296397"/>
              <a:ext cx="1168066" cy="585480"/>
            </a:xfrm>
            <a:custGeom>
              <a:avLst/>
              <a:gdLst/>
              <a:ahLst/>
              <a:cxnLst/>
              <a:rect l="l" t="t" r="r" b="b"/>
              <a:pathLst>
                <a:path w="66170" h="33167" extrusionOk="0">
                  <a:moveTo>
                    <a:pt x="2444" y="1"/>
                  </a:moveTo>
                  <a:cubicBezTo>
                    <a:pt x="1136" y="1"/>
                    <a:pt x="0" y="1012"/>
                    <a:pt x="64" y="2314"/>
                  </a:cubicBezTo>
                  <a:lnTo>
                    <a:pt x="512" y="11482"/>
                  </a:lnTo>
                  <a:cubicBezTo>
                    <a:pt x="556" y="12399"/>
                    <a:pt x="1205" y="13195"/>
                    <a:pt x="2145" y="13484"/>
                  </a:cubicBezTo>
                  <a:lnTo>
                    <a:pt x="65818" y="33153"/>
                  </a:lnTo>
                  <a:cubicBezTo>
                    <a:pt x="65846" y="33162"/>
                    <a:pt x="65875" y="33166"/>
                    <a:pt x="65903" y="33166"/>
                  </a:cubicBezTo>
                  <a:cubicBezTo>
                    <a:pt x="66046" y="33166"/>
                    <a:pt x="66170" y="33055"/>
                    <a:pt x="66163" y="32911"/>
                  </a:cubicBezTo>
                  <a:lnTo>
                    <a:pt x="65500" y="19359"/>
                  </a:lnTo>
                  <a:lnTo>
                    <a:pt x="3205" y="116"/>
                  </a:lnTo>
                  <a:cubicBezTo>
                    <a:pt x="2950" y="38"/>
                    <a:pt x="2693" y="1"/>
                    <a:pt x="24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62"/>
            <p:cNvSpPr/>
            <p:nvPr/>
          </p:nvSpPr>
          <p:spPr>
            <a:xfrm flipH="1">
              <a:off x="6135351" y="3645758"/>
              <a:ext cx="85297" cy="159367"/>
            </a:xfrm>
            <a:custGeom>
              <a:avLst/>
              <a:gdLst/>
              <a:ahLst/>
              <a:cxnLst/>
              <a:rect l="l" t="t" r="r" b="b"/>
              <a:pathLst>
                <a:path w="4832" h="9028" extrusionOk="0">
                  <a:moveTo>
                    <a:pt x="1" y="0"/>
                  </a:moveTo>
                  <a:lnTo>
                    <a:pt x="199" y="7635"/>
                  </a:lnTo>
                  <a:lnTo>
                    <a:pt x="2416" y="6356"/>
                  </a:lnTo>
                  <a:lnTo>
                    <a:pt x="4832" y="9028"/>
                  </a:lnTo>
                  <a:lnTo>
                    <a:pt x="4641" y="14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62"/>
            <p:cNvSpPr/>
            <p:nvPr/>
          </p:nvSpPr>
          <p:spPr>
            <a:xfrm flipH="1">
              <a:off x="7109363" y="3276255"/>
              <a:ext cx="105562" cy="275838"/>
            </a:xfrm>
            <a:custGeom>
              <a:avLst/>
              <a:gdLst/>
              <a:ahLst/>
              <a:cxnLst/>
              <a:rect l="l" t="t" r="r" b="b"/>
              <a:pathLst>
                <a:path w="5980" h="15626" extrusionOk="0">
                  <a:moveTo>
                    <a:pt x="0" y="0"/>
                  </a:moveTo>
                  <a:lnTo>
                    <a:pt x="685" y="14003"/>
                  </a:lnTo>
                  <a:lnTo>
                    <a:pt x="5980" y="15625"/>
                  </a:lnTo>
                  <a:lnTo>
                    <a:pt x="5980" y="15625"/>
                  </a:lnTo>
                  <a:lnTo>
                    <a:pt x="5295" y="16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7E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62"/>
            <p:cNvSpPr/>
            <p:nvPr/>
          </p:nvSpPr>
          <p:spPr>
            <a:xfrm flipH="1">
              <a:off x="7182762" y="3276255"/>
              <a:ext cx="32163" cy="253825"/>
            </a:xfrm>
            <a:custGeom>
              <a:avLst/>
              <a:gdLst/>
              <a:ahLst/>
              <a:cxnLst/>
              <a:rect l="l" t="t" r="r" b="b"/>
              <a:pathLst>
                <a:path w="1822" h="14379" extrusionOk="0">
                  <a:moveTo>
                    <a:pt x="0" y="0"/>
                  </a:moveTo>
                  <a:lnTo>
                    <a:pt x="685" y="14003"/>
                  </a:lnTo>
                  <a:lnTo>
                    <a:pt x="1822" y="14378"/>
                  </a:lnTo>
                  <a:lnTo>
                    <a:pt x="1137" y="3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7E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62"/>
            <p:cNvSpPr/>
            <p:nvPr/>
          </p:nvSpPr>
          <p:spPr>
            <a:xfrm flipH="1">
              <a:off x="6050831" y="3276255"/>
              <a:ext cx="1164094" cy="381241"/>
            </a:xfrm>
            <a:custGeom>
              <a:avLst/>
              <a:gdLst/>
              <a:ahLst/>
              <a:cxnLst/>
              <a:rect l="l" t="t" r="r" b="b"/>
              <a:pathLst>
                <a:path w="65945" h="21597" extrusionOk="0">
                  <a:moveTo>
                    <a:pt x="0" y="0"/>
                  </a:moveTo>
                  <a:lnTo>
                    <a:pt x="71" y="1423"/>
                  </a:lnTo>
                  <a:lnTo>
                    <a:pt x="65944" y="21597"/>
                  </a:lnTo>
                  <a:lnTo>
                    <a:pt x="65875" y="201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62"/>
            <p:cNvSpPr/>
            <p:nvPr/>
          </p:nvSpPr>
          <p:spPr>
            <a:xfrm flipH="1">
              <a:off x="6039198" y="3500160"/>
              <a:ext cx="1165312" cy="383606"/>
            </a:xfrm>
            <a:custGeom>
              <a:avLst/>
              <a:gdLst/>
              <a:ahLst/>
              <a:cxnLst/>
              <a:rect l="l" t="t" r="r" b="b"/>
              <a:pathLst>
                <a:path w="66014" h="21731" extrusionOk="0">
                  <a:moveTo>
                    <a:pt x="0" y="1"/>
                  </a:moveTo>
                  <a:lnTo>
                    <a:pt x="76" y="1344"/>
                  </a:lnTo>
                  <a:lnTo>
                    <a:pt x="66013" y="21730"/>
                  </a:lnTo>
                  <a:lnTo>
                    <a:pt x="65944" y="203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62"/>
            <p:cNvSpPr/>
            <p:nvPr/>
          </p:nvSpPr>
          <p:spPr>
            <a:xfrm flipH="1">
              <a:off x="6460757" y="2573633"/>
              <a:ext cx="1912772" cy="1525141"/>
            </a:xfrm>
            <a:custGeom>
              <a:avLst/>
              <a:gdLst/>
              <a:ahLst/>
              <a:cxnLst/>
              <a:rect l="l" t="t" r="r" b="b"/>
              <a:pathLst>
                <a:path w="108357" h="86398" extrusionOk="0">
                  <a:moveTo>
                    <a:pt x="85435" y="0"/>
                  </a:moveTo>
                  <a:lnTo>
                    <a:pt x="0" y="49920"/>
                  </a:lnTo>
                  <a:lnTo>
                    <a:pt x="21988" y="82187"/>
                  </a:lnTo>
                  <a:cubicBezTo>
                    <a:pt x="23831" y="84783"/>
                    <a:pt x="28955" y="86397"/>
                    <a:pt x="36014" y="86397"/>
                  </a:cubicBezTo>
                  <a:cubicBezTo>
                    <a:pt x="45881" y="86397"/>
                    <a:pt x="59529" y="83243"/>
                    <a:pt x="73280" y="75208"/>
                  </a:cubicBezTo>
                  <a:cubicBezTo>
                    <a:pt x="84589" y="68602"/>
                    <a:pt x="93598" y="59338"/>
                    <a:pt x="99429" y="50829"/>
                  </a:cubicBezTo>
                  <a:cubicBezTo>
                    <a:pt x="105764" y="41590"/>
                    <a:pt x="108356" y="33247"/>
                    <a:pt x="106084" y="30154"/>
                  </a:cubicBezTo>
                  <a:cubicBezTo>
                    <a:pt x="105917" y="29929"/>
                    <a:pt x="85435" y="0"/>
                    <a:pt x="854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62"/>
            <p:cNvSpPr/>
            <p:nvPr/>
          </p:nvSpPr>
          <p:spPr>
            <a:xfrm flipH="1">
              <a:off x="6532832" y="2300513"/>
              <a:ext cx="867744" cy="1176592"/>
            </a:xfrm>
            <a:custGeom>
              <a:avLst/>
              <a:gdLst/>
              <a:ahLst/>
              <a:cxnLst/>
              <a:rect l="l" t="t" r="r" b="b"/>
              <a:pathLst>
                <a:path w="49157" h="66653" extrusionOk="0">
                  <a:moveTo>
                    <a:pt x="46795" y="1"/>
                  </a:moveTo>
                  <a:lnTo>
                    <a:pt x="0" y="62991"/>
                  </a:lnTo>
                  <a:lnTo>
                    <a:pt x="2496" y="66653"/>
                  </a:lnTo>
                  <a:lnTo>
                    <a:pt x="49157" y="3467"/>
                  </a:lnTo>
                  <a:lnTo>
                    <a:pt x="46795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62"/>
            <p:cNvSpPr/>
            <p:nvPr/>
          </p:nvSpPr>
          <p:spPr>
            <a:xfrm flipH="1">
              <a:off x="6574492" y="2300513"/>
              <a:ext cx="2114046" cy="1398290"/>
            </a:xfrm>
            <a:custGeom>
              <a:avLst/>
              <a:gdLst/>
              <a:ahLst/>
              <a:cxnLst/>
              <a:rect l="l" t="t" r="r" b="b"/>
              <a:pathLst>
                <a:path w="119759" h="79212" extrusionOk="0">
                  <a:moveTo>
                    <a:pt x="119758" y="1"/>
                  </a:moveTo>
                  <a:lnTo>
                    <a:pt x="49695" y="16838"/>
                  </a:lnTo>
                  <a:lnTo>
                    <a:pt x="1" y="79212"/>
                  </a:lnTo>
                  <a:lnTo>
                    <a:pt x="2977" y="78736"/>
                  </a:lnTo>
                  <a:lnTo>
                    <a:pt x="72961" y="62991"/>
                  </a:lnTo>
                  <a:lnTo>
                    <a:pt x="94231" y="34362"/>
                  </a:lnTo>
                  <a:lnTo>
                    <a:pt x="1197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62"/>
            <p:cNvSpPr/>
            <p:nvPr/>
          </p:nvSpPr>
          <p:spPr>
            <a:xfrm flipH="1">
              <a:off x="7356374" y="3412444"/>
              <a:ext cx="1332181" cy="344524"/>
            </a:xfrm>
            <a:custGeom>
              <a:avLst/>
              <a:gdLst/>
              <a:ahLst/>
              <a:cxnLst/>
              <a:rect l="l" t="t" r="r" b="b"/>
              <a:pathLst>
                <a:path w="75467" h="19517" extrusionOk="0">
                  <a:moveTo>
                    <a:pt x="72963" y="1"/>
                  </a:moveTo>
                  <a:lnTo>
                    <a:pt x="1" y="16222"/>
                  </a:lnTo>
                  <a:lnTo>
                    <a:pt x="2246" y="19517"/>
                  </a:lnTo>
                  <a:lnTo>
                    <a:pt x="75467" y="3674"/>
                  </a:lnTo>
                  <a:lnTo>
                    <a:pt x="72963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62"/>
            <p:cNvSpPr/>
            <p:nvPr/>
          </p:nvSpPr>
          <p:spPr>
            <a:xfrm flipH="1">
              <a:off x="7541496" y="2918245"/>
              <a:ext cx="157778" cy="107398"/>
            </a:xfrm>
            <a:custGeom>
              <a:avLst/>
              <a:gdLst/>
              <a:ahLst/>
              <a:cxnLst/>
              <a:rect l="l" t="t" r="r" b="b"/>
              <a:pathLst>
                <a:path w="8938" h="6084" extrusionOk="0">
                  <a:moveTo>
                    <a:pt x="6999" y="1"/>
                  </a:moveTo>
                  <a:cubicBezTo>
                    <a:pt x="5955" y="1"/>
                    <a:pt x="4610" y="395"/>
                    <a:pt x="3315" y="1152"/>
                  </a:cubicBezTo>
                  <a:cubicBezTo>
                    <a:pt x="2717" y="1502"/>
                    <a:pt x="2186" y="1894"/>
                    <a:pt x="1748" y="2302"/>
                  </a:cubicBezTo>
                  <a:cubicBezTo>
                    <a:pt x="535" y="3423"/>
                    <a:pt x="1" y="4657"/>
                    <a:pt x="526" y="5425"/>
                  </a:cubicBezTo>
                  <a:cubicBezTo>
                    <a:pt x="828" y="5868"/>
                    <a:pt x="1435" y="6084"/>
                    <a:pt x="2206" y="6084"/>
                  </a:cubicBezTo>
                  <a:cubicBezTo>
                    <a:pt x="3251" y="6084"/>
                    <a:pt x="4595" y="5689"/>
                    <a:pt x="5891" y="4932"/>
                  </a:cubicBezTo>
                  <a:cubicBezTo>
                    <a:pt x="7322" y="4095"/>
                    <a:pt x="8350" y="3019"/>
                    <a:pt x="8720" y="2075"/>
                  </a:cubicBezTo>
                  <a:cubicBezTo>
                    <a:pt x="8936" y="1537"/>
                    <a:pt x="8937" y="1038"/>
                    <a:pt x="8680" y="660"/>
                  </a:cubicBezTo>
                  <a:cubicBezTo>
                    <a:pt x="8377" y="216"/>
                    <a:pt x="7770" y="1"/>
                    <a:pt x="69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62"/>
            <p:cNvSpPr/>
            <p:nvPr/>
          </p:nvSpPr>
          <p:spPr>
            <a:xfrm flipH="1">
              <a:off x="7618020" y="2971944"/>
              <a:ext cx="547333" cy="801882"/>
            </a:xfrm>
            <a:custGeom>
              <a:avLst/>
              <a:gdLst/>
              <a:ahLst/>
              <a:cxnLst/>
              <a:rect l="l" t="t" r="r" b="b"/>
              <a:pathLst>
                <a:path w="31006" h="45426" fill="none" extrusionOk="0">
                  <a:moveTo>
                    <a:pt x="31006" y="0"/>
                  </a:moveTo>
                  <a:lnTo>
                    <a:pt x="8170" y="30107"/>
                  </a:lnTo>
                  <a:cubicBezTo>
                    <a:pt x="8170" y="30107"/>
                    <a:pt x="3600" y="34414"/>
                    <a:pt x="1" y="45426"/>
                  </a:cubicBezTo>
                </a:path>
              </a:pathLst>
            </a:custGeom>
            <a:solidFill>
              <a:schemeClr val="accent6"/>
            </a:solidFill>
            <a:ln w="37125" cap="flat" cmpd="sng">
              <a:solidFill>
                <a:schemeClr val="accent6"/>
              </a:solidFill>
              <a:prstDash val="solid"/>
              <a:miter lim="12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62"/>
            <p:cNvSpPr/>
            <p:nvPr/>
          </p:nvSpPr>
          <p:spPr>
            <a:xfrm flipH="1">
              <a:off x="8018449" y="3773526"/>
              <a:ext cx="177425" cy="474923"/>
            </a:xfrm>
            <a:custGeom>
              <a:avLst/>
              <a:gdLst/>
              <a:ahLst/>
              <a:cxnLst/>
              <a:rect l="l" t="t" r="r" b="b"/>
              <a:pathLst>
                <a:path w="10051" h="26904" extrusionOk="0">
                  <a:moveTo>
                    <a:pt x="1890" y="0"/>
                  </a:moveTo>
                  <a:cubicBezTo>
                    <a:pt x="1835" y="0"/>
                    <a:pt x="1782" y="6"/>
                    <a:pt x="1730" y="17"/>
                  </a:cubicBezTo>
                  <a:cubicBezTo>
                    <a:pt x="0" y="380"/>
                    <a:pt x="70" y="6687"/>
                    <a:pt x="1890" y="14109"/>
                  </a:cubicBezTo>
                  <a:cubicBezTo>
                    <a:pt x="3656" y="21307"/>
                    <a:pt x="6419" y="26904"/>
                    <a:pt x="8161" y="26904"/>
                  </a:cubicBezTo>
                  <a:cubicBezTo>
                    <a:pt x="8215" y="26904"/>
                    <a:pt x="8269" y="26898"/>
                    <a:pt x="8321" y="26887"/>
                  </a:cubicBezTo>
                  <a:cubicBezTo>
                    <a:pt x="10050" y="26524"/>
                    <a:pt x="9981" y="20217"/>
                    <a:pt x="8160" y="12795"/>
                  </a:cubicBezTo>
                  <a:cubicBezTo>
                    <a:pt x="6845" y="7435"/>
                    <a:pt x="4980" y="2965"/>
                    <a:pt x="3390" y="1028"/>
                  </a:cubicBezTo>
                  <a:cubicBezTo>
                    <a:pt x="2851" y="365"/>
                    <a:pt x="2335" y="0"/>
                    <a:pt x="18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62"/>
            <p:cNvSpPr/>
            <p:nvPr/>
          </p:nvSpPr>
          <p:spPr>
            <a:xfrm flipH="1">
              <a:off x="8103093" y="3729783"/>
              <a:ext cx="120178" cy="105191"/>
            </a:xfrm>
            <a:custGeom>
              <a:avLst/>
              <a:gdLst/>
              <a:ahLst/>
              <a:cxnLst/>
              <a:rect l="l" t="t" r="r" b="b"/>
              <a:pathLst>
                <a:path w="6808" h="5959" extrusionOk="0">
                  <a:moveTo>
                    <a:pt x="3398" y="0"/>
                  </a:moveTo>
                  <a:cubicBezTo>
                    <a:pt x="3164" y="0"/>
                    <a:pt x="2926" y="24"/>
                    <a:pt x="2688" y="74"/>
                  </a:cubicBezTo>
                  <a:cubicBezTo>
                    <a:pt x="2120" y="194"/>
                    <a:pt x="1620" y="447"/>
                    <a:pt x="1225" y="783"/>
                  </a:cubicBezTo>
                  <a:cubicBezTo>
                    <a:pt x="408" y="1485"/>
                    <a:pt x="1" y="2557"/>
                    <a:pt x="265" y="3637"/>
                  </a:cubicBezTo>
                  <a:cubicBezTo>
                    <a:pt x="605" y="5019"/>
                    <a:pt x="1934" y="5958"/>
                    <a:pt x="3402" y="5958"/>
                  </a:cubicBezTo>
                  <a:cubicBezTo>
                    <a:pt x="3637" y="5958"/>
                    <a:pt x="3875" y="5934"/>
                    <a:pt x="4113" y="5884"/>
                  </a:cubicBezTo>
                  <a:cubicBezTo>
                    <a:pt x="4622" y="5779"/>
                    <a:pt x="5101" y="5555"/>
                    <a:pt x="5507" y="5230"/>
                  </a:cubicBezTo>
                  <a:cubicBezTo>
                    <a:pt x="6376" y="4534"/>
                    <a:pt x="6807" y="3431"/>
                    <a:pt x="6536" y="2322"/>
                  </a:cubicBezTo>
                  <a:cubicBezTo>
                    <a:pt x="6196" y="940"/>
                    <a:pt x="4867" y="0"/>
                    <a:pt x="33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62"/>
            <p:cNvSpPr/>
            <p:nvPr/>
          </p:nvSpPr>
          <p:spPr>
            <a:xfrm flipH="1">
              <a:off x="4643962" y="2295482"/>
              <a:ext cx="592983" cy="1419420"/>
            </a:xfrm>
            <a:custGeom>
              <a:avLst/>
              <a:gdLst/>
              <a:ahLst/>
              <a:cxnLst/>
              <a:rect l="l" t="t" r="r" b="b"/>
              <a:pathLst>
                <a:path w="33592" h="80409" extrusionOk="0">
                  <a:moveTo>
                    <a:pt x="9891" y="0"/>
                  </a:moveTo>
                  <a:lnTo>
                    <a:pt x="1" y="3030"/>
                  </a:lnTo>
                  <a:lnTo>
                    <a:pt x="23701" y="80408"/>
                  </a:lnTo>
                  <a:lnTo>
                    <a:pt x="33591" y="77378"/>
                  </a:lnTo>
                  <a:lnTo>
                    <a:pt x="98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62"/>
            <p:cNvSpPr/>
            <p:nvPr/>
          </p:nvSpPr>
          <p:spPr>
            <a:xfrm flipH="1">
              <a:off x="4738450" y="2325067"/>
              <a:ext cx="435399" cy="1382685"/>
            </a:xfrm>
            <a:custGeom>
              <a:avLst/>
              <a:gdLst/>
              <a:ahLst/>
              <a:cxnLst/>
              <a:rect l="l" t="t" r="r" b="b"/>
              <a:pathLst>
                <a:path w="24665" h="78328" extrusionOk="0">
                  <a:moveTo>
                    <a:pt x="1104" y="1"/>
                  </a:moveTo>
                  <a:lnTo>
                    <a:pt x="1" y="335"/>
                  </a:lnTo>
                  <a:lnTo>
                    <a:pt x="23561" y="78327"/>
                  </a:lnTo>
                  <a:lnTo>
                    <a:pt x="24664" y="77994"/>
                  </a:lnTo>
                  <a:lnTo>
                    <a:pt x="11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62"/>
            <p:cNvSpPr/>
            <p:nvPr/>
          </p:nvSpPr>
          <p:spPr>
            <a:xfrm flipH="1">
              <a:off x="4697308" y="2306533"/>
              <a:ext cx="439441" cy="1377213"/>
            </a:xfrm>
            <a:custGeom>
              <a:avLst/>
              <a:gdLst/>
              <a:ahLst/>
              <a:cxnLst/>
              <a:rect l="l" t="t" r="r" b="b"/>
              <a:pathLst>
                <a:path w="24894" h="78018" extrusionOk="0">
                  <a:moveTo>
                    <a:pt x="1099" y="0"/>
                  </a:moveTo>
                  <a:lnTo>
                    <a:pt x="1" y="337"/>
                  </a:lnTo>
                  <a:lnTo>
                    <a:pt x="23794" y="78017"/>
                  </a:lnTo>
                  <a:lnTo>
                    <a:pt x="24893" y="77680"/>
                  </a:lnTo>
                  <a:lnTo>
                    <a:pt x="10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62"/>
            <p:cNvSpPr/>
            <p:nvPr/>
          </p:nvSpPr>
          <p:spPr>
            <a:xfrm flipH="1">
              <a:off x="5062273" y="2172233"/>
              <a:ext cx="174601" cy="176490"/>
            </a:xfrm>
            <a:custGeom>
              <a:avLst/>
              <a:gdLst/>
              <a:ahLst/>
              <a:cxnLst/>
              <a:rect l="l" t="t" r="r" b="b"/>
              <a:pathLst>
                <a:path w="9891" h="9998" extrusionOk="0">
                  <a:moveTo>
                    <a:pt x="2532" y="1"/>
                  </a:moveTo>
                  <a:lnTo>
                    <a:pt x="1758" y="3071"/>
                  </a:lnTo>
                  <a:lnTo>
                    <a:pt x="0" y="9997"/>
                  </a:lnTo>
                  <a:lnTo>
                    <a:pt x="9890" y="6967"/>
                  </a:lnTo>
                  <a:lnTo>
                    <a:pt x="4796" y="2140"/>
                  </a:lnTo>
                  <a:lnTo>
                    <a:pt x="25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62"/>
            <p:cNvSpPr/>
            <p:nvPr/>
          </p:nvSpPr>
          <p:spPr>
            <a:xfrm flipH="1">
              <a:off x="5152213" y="2172233"/>
              <a:ext cx="53628" cy="54211"/>
            </a:xfrm>
            <a:custGeom>
              <a:avLst/>
              <a:gdLst/>
              <a:ahLst/>
              <a:cxnLst/>
              <a:rect l="l" t="t" r="r" b="b"/>
              <a:pathLst>
                <a:path w="3038" h="3071" extrusionOk="0">
                  <a:moveTo>
                    <a:pt x="774" y="1"/>
                  </a:moveTo>
                  <a:lnTo>
                    <a:pt x="0" y="3071"/>
                  </a:lnTo>
                  <a:lnTo>
                    <a:pt x="3038" y="2140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62"/>
            <p:cNvSpPr/>
            <p:nvPr/>
          </p:nvSpPr>
          <p:spPr>
            <a:xfrm flipH="1">
              <a:off x="5483956" y="1462161"/>
              <a:ext cx="314303" cy="323200"/>
            </a:xfrm>
            <a:custGeom>
              <a:avLst/>
              <a:gdLst/>
              <a:ahLst/>
              <a:cxnLst/>
              <a:rect l="l" t="t" r="r" b="b"/>
              <a:pathLst>
                <a:path w="17805" h="18309" extrusionOk="0">
                  <a:moveTo>
                    <a:pt x="1873" y="0"/>
                  </a:moveTo>
                  <a:cubicBezTo>
                    <a:pt x="959" y="0"/>
                    <a:pt x="0" y="844"/>
                    <a:pt x="358" y="2457"/>
                  </a:cubicBezTo>
                  <a:cubicBezTo>
                    <a:pt x="604" y="3558"/>
                    <a:pt x="906" y="5099"/>
                    <a:pt x="2163" y="8668"/>
                  </a:cubicBezTo>
                  <a:cubicBezTo>
                    <a:pt x="3923" y="13664"/>
                    <a:pt x="5196" y="16059"/>
                    <a:pt x="5992" y="17246"/>
                  </a:cubicBezTo>
                  <a:cubicBezTo>
                    <a:pt x="6093" y="17453"/>
                    <a:pt x="6230" y="17639"/>
                    <a:pt x="6399" y="17796"/>
                  </a:cubicBezTo>
                  <a:cubicBezTo>
                    <a:pt x="6481" y="17890"/>
                    <a:pt x="6582" y="17968"/>
                    <a:pt x="6695" y="18024"/>
                  </a:cubicBezTo>
                  <a:cubicBezTo>
                    <a:pt x="6994" y="18210"/>
                    <a:pt x="7341" y="18308"/>
                    <a:pt x="7693" y="18308"/>
                  </a:cubicBezTo>
                  <a:cubicBezTo>
                    <a:pt x="7719" y="18308"/>
                    <a:pt x="7744" y="18308"/>
                    <a:pt x="7770" y="18307"/>
                  </a:cubicBezTo>
                  <a:cubicBezTo>
                    <a:pt x="10832" y="18190"/>
                    <a:pt x="10626" y="18087"/>
                    <a:pt x="14558" y="16918"/>
                  </a:cubicBezTo>
                  <a:cubicBezTo>
                    <a:pt x="17289" y="16105"/>
                    <a:pt x="16843" y="16702"/>
                    <a:pt x="17389" y="15995"/>
                  </a:cubicBezTo>
                  <a:cubicBezTo>
                    <a:pt x="17805" y="15459"/>
                    <a:pt x="17629" y="14220"/>
                    <a:pt x="16944" y="14220"/>
                  </a:cubicBezTo>
                  <a:cubicBezTo>
                    <a:pt x="16897" y="14220"/>
                    <a:pt x="16848" y="14225"/>
                    <a:pt x="16797" y="14237"/>
                  </a:cubicBezTo>
                  <a:cubicBezTo>
                    <a:pt x="15801" y="14470"/>
                    <a:pt x="12234" y="14523"/>
                    <a:pt x="8913" y="14789"/>
                  </a:cubicBezTo>
                  <a:cubicBezTo>
                    <a:pt x="8262" y="12936"/>
                    <a:pt x="7253" y="8881"/>
                    <a:pt x="5813" y="3739"/>
                  </a:cubicBezTo>
                  <a:cubicBezTo>
                    <a:pt x="5525" y="2708"/>
                    <a:pt x="4072" y="840"/>
                    <a:pt x="2445" y="119"/>
                  </a:cubicBezTo>
                  <a:cubicBezTo>
                    <a:pt x="2265" y="40"/>
                    <a:pt x="2070" y="0"/>
                    <a:pt x="18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62"/>
            <p:cNvSpPr/>
            <p:nvPr/>
          </p:nvSpPr>
          <p:spPr>
            <a:xfrm flipH="1">
              <a:off x="5660887" y="1456124"/>
              <a:ext cx="314726" cy="557078"/>
            </a:xfrm>
            <a:custGeom>
              <a:avLst/>
              <a:gdLst/>
              <a:ahLst/>
              <a:cxnLst/>
              <a:rect l="l" t="t" r="r" b="b"/>
              <a:pathLst>
                <a:path w="17829" h="31558" extrusionOk="0">
                  <a:moveTo>
                    <a:pt x="4521" y="1"/>
                  </a:moveTo>
                  <a:cubicBezTo>
                    <a:pt x="2585" y="1"/>
                    <a:pt x="851" y="531"/>
                    <a:pt x="405" y="2500"/>
                  </a:cubicBezTo>
                  <a:cubicBezTo>
                    <a:pt x="171" y="3531"/>
                    <a:pt x="572" y="6802"/>
                    <a:pt x="940" y="7913"/>
                  </a:cubicBezTo>
                  <a:cubicBezTo>
                    <a:pt x="1090" y="8362"/>
                    <a:pt x="1225" y="8814"/>
                    <a:pt x="1347" y="9270"/>
                  </a:cubicBezTo>
                  <a:cubicBezTo>
                    <a:pt x="2031" y="11818"/>
                    <a:pt x="2323" y="14460"/>
                    <a:pt x="2578" y="17083"/>
                  </a:cubicBezTo>
                  <a:cubicBezTo>
                    <a:pt x="2766" y="19007"/>
                    <a:pt x="2548" y="20984"/>
                    <a:pt x="2159" y="22873"/>
                  </a:cubicBezTo>
                  <a:cubicBezTo>
                    <a:pt x="1923" y="24018"/>
                    <a:pt x="1618" y="25149"/>
                    <a:pt x="1277" y="26267"/>
                  </a:cubicBezTo>
                  <a:cubicBezTo>
                    <a:pt x="1149" y="26690"/>
                    <a:pt x="65" y="30106"/>
                    <a:pt x="1" y="30474"/>
                  </a:cubicBezTo>
                  <a:lnTo>
                    <a:pt x="15855" y="31557"/>
                  </a:lnTo>
                  <a:cubicBezTo>
                    <a:pt x="15916" y="28440"/>
                    <a:pt x="13045" y="18440"/>
                    <a:pt x="15871" y="12285"/>
                  </a:cubicBezTo>
                  <a:cubicBezTo>
                    <a:pt x="17829" y="8023"/>
                    <a:pt x="15635" y="7737"/>
                    <a:pt x="14389" y="3993"/>
                  </a:cubicBezTo>
                  <a:cubicBezTo>
                    <a:pt x="14084" y="3075"/>
                    <a:pt x="11870" y="1236"/>
                    <a:pt x="10980" y="946"/>
                  </a:cubicBezTo>
                  <a:cubicBezTo>
                    <a:pt x="10505" y="792"/>
                    <a:pt x="10011" y="712"/>
                    <a:pt x="9520" y="638"/>
                  </a:cubicBezTo>
                  <a:cubicBezTo>
                    <a:pt x="8243" y="447"/>
                    <a:pt x="6297" y="1"/>
                    <a:pt x="45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62"/>
            <p:cNvSpPr/>
            <p:nvPr/>
          </p:nvSpPr>
          <p:spPr>
            <a:xfrm flipH="1">
              <a:off x="5691443" y="1994066"/>
              <a:ext cx="482107" cy="1046723"/>
            </a:xfrm>
            <a:custGeom>
              <a:avLst/>
              <a:gdLst/>
              <a:ahLst/>
              <a:cxnLst/>
              <a:rect l="l" t="t" r="r" b="b"/>
              <a:pathLst>
                <a:path w="27311" h="59296" extrusionOk="0">
                  <a:moveTo>
                    <a:pt x="11214" y="0"/>
                  </a:moveTo>
                  <a:cubicBezTo>
                    <a:pt x="10590" y="2319"/>
                    <a:pt x="10334" y="4254"/>
                    <a:pt x="10259" y="5794"/>
                  </a:cubicBezTo>
                  <a:cubicBezTo>
                    <a:pt x="9830" y="8189"/>
                    <a:pt x="7459" y="25465"/>
                    <a:pt x="6819" y="28633"/>
                  </a:cubicBezTo>
                  <a:cubicBezTo>
                    <a:pt x="6786" y="28797"/>
                    <a:pt x="6760" y="28952"/>
                    <a:pt x="6733" y="29107"/>
                  </a:cubicBezTo>
                  <a:cubicBezTo>
                    <a:pt x="3294" y="34261"/>
                    <a:pt x="707" y="53870"/>
                    <a:pt x="64" y="57267"/>
                  </a:cubicBezTo>
                  <a:cubicBezTo>
                    <a:pt x="1" y="57601"/>
                    <a:pt x="122" y="57671"/>
                    <a:pt x="299" y="57671"/>
                  </a:cubicBezTo>
                  <a:cubicBezTo>
                    <a:pt x="362" y="57671"/>
                    <a:pt x="431" y="57662"/>
                    <a:pt x="502" y="57653"/>
                  </a:cubicBezTo>
                  <a:cubicBezTo>
                    <a:pt x="1225" y="57563"/>
                    <a:pt x="1055" y="56927"/>
                    <a:pt x="1866" y="56927"/>
                  </a:cubicBezTo>
                  <a:cubicBezTo>
                    <a:pt x="1943" y="56927"/>
                    <a:pt x="2030" y="56933"/>
                    <a:pt x="2126" y="56945"/>
                  </a:cubicBezTo>
                  <a:cubicBezTo>
                    <a:pt x="2717" y="57022"/>
                    <a:pt x="2831" y="57845"/>
                    <a:pt x="2831" y="57845"/>
                  </a:cubicBezTo>
                  <a:cubicBezTo>
                    <a:pt x="4372" y="53298"/>
                    <a:pt x="9534" y="37301"/>
                    <a:pt x="11887" y="32502"/>
                  </a:cubicBezTo>
                  <a:cubicBezTo>
                    <a:pt x="12243" y="31779"/>
                    <a:pt x="12425" y="31125"/>
                    <a:pt x="12495" y="30531"/>
                  </a:cubicBezTo>
                  <a:cubicBezTo>
                    <a:pt x="14388" y="25249"/>
                    <a:pt x="17392" y="16151"/>
                    <a:pt x="18240" y="12224"/>
                  </a:cubicBezTo>
                  <a:cubicBezTo>
                    <a:pt x="18691" y="16717"/>
                    <a:pt x="19749" y="26867"/>
                    <a:pt x="20670" y="31612"/>
                  </a:cubicBezTo>
                  <a:cubicBezTo>
                    <a:pt x="18591" y="38042"/>
                    <a:pt x="20753" y="51591"/>
                    <a:pt x="20423" y="59296"/>
                  </a:cubicBezTo>
                  <a:cubicBezTo>
                    <a:pt x="21264" y="58093"/>
                    <a:pt x="22007" y="57768"/>
                    <a:pt x="22399" y="57768"/>
                  </a:cubicBezTo>
                  <a:cubicBezTo>
                    <a:pt x="22430" y="57768"/>
                    <a:pt x="22459" y="57770"/>
                    <a:pt x="22486" y="57773"/>
                  </a:cubicBezTo>
                  <a:cubicBezTo>
                    <a:pt x="23073" y="57859"/>
                    <a:pt x="23362" y="58347"/>
                    <a:pt x="23362" y="58347"/>
                  </a:cubicBezTo>
                  <a:cubicBezTo>
                    <a:pt x="23947" y="48012"/>
                    <a:pt x="25794" y="37762"/>
                    <a:pt x="26382" y="32438"/>
                  </a:cubicBezTo>
                  <a:cubicBezTo>
                    <a:pt x="26415" y="32142"/>
                    <a:pt x="26429" y="31844"/>
                    <a:pt x="26424" y="31546"/>
                  </a:cubicBezTo>
                  <a:cubicBezTo>
                    <a:pt x="26488" y="31018"/>
                    <a:pt x="26516" y="30486"/>
                    <a:pt x="26511" y="29955"/>
                  </a:cubicBezTo>
                  <a:cubicBezTo>
                    <a:pt x="26493" y="27554"/>
                    <a:pt x="26794" y="17308"/>
                    <a:pt x="26958" y="11190"/>
                  </a:cubicBezTo>
                  <a:cubicBezTo>
                    <a:pt x="27311" y="5840"/>
                    <a:pt x="27068" y="1083"/>
                    <a:pt x="27068" y="1083"/>
                  </a:cubicBezTo>
                  <a:lnTo>
                    <a:pt x="112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62"/>
            <p:cNvSpPr/>
            <p:nvPr/>
          </p:nvSpPr>
          <p:spPr>
            <a:xfrm flipH="1">
              <a:off x="5654938" y="3011433"/>
              <a:ext cx="163480" cy="72922"/>
            </a:xfrm>
            <a:custGeom>
              <a:avLst/>
              <a:gdLst/>
              <a:ahLst/>
              <a:cxnLst/>
              <a:rect l="l" t="t" r="r" b="b"/>
              <a:pathLst>
                <a:path w="9261" h="4131" extrusionOk="0">
                  <a:moveTo>
                    <a:pt x="2251" y="0"/>
                  </a:moveTo>
                  <a:cubicBezTo>
                    <a:pt x="1440" y="0"/>
                    <a:pt x="505" y="577"/>
                    <a:pt x="275" y="1793"/>
                  </a:cubicBezTo>
                  <a:cubicBezTo>
                    <a:pt x="0" y="3245"/>
                    <a:pt x="5" y="3327"/>
                    <a:pt x="1301" y="3423"/>
                  </a:cubicBezTo>
                  <a:cubicBezTo>
                    <a:pt x="2286" y="3496"/>
                    <a:pt x="3093" y="3570"/>
                    <a:pt x="3918" y="3761"/>
                  </a:cubicBezTo>
                  <a:cubicBezTo>
                    <a:pt x="4496" y="3895"/>
                    <a:pt x="5466" y="4130"/>
                    <a:pt x="6492" y="4130"/>
                  </a:cubicBezTo>
                  <a:cubicBezTo>
                    <a:pt x="6932" y="4130"/>
                    <a:pt x="7382" y="4087"/>
                    <a:pt x="7815" y="3974"/>
                  </a:cubicBezTo>
                  <a:cubicBezTo>
                    <a:pt x="9260" y="3599"/>
                    <a:pt x="6735" y="3174"/>
                    <a:pt x="5571" y="2556"/>
                  </a:cubicBezTo>
                  <a:cubicBezTo>
                    <a:pt x="4409" y="1938"/>
                    <a:pt x="3598" y="1065"/>
                    <a:pt x="3441" y="700"/>
                  </a:cubicBezTo>
                  <a:cubicBezTo>
                    <a:pt x="3243" y="239"/>
                    <a:pt x="2772" y="0"/>
                    <a:pt x="2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62"/>
            <p:cNvSpPr/>
            <p:nvPr/>
          </p:nvSpPr>
          <p:spPr>
            <a:xfrm flipH="1">
              <a:off x="6034096" y="2997522"/>
              <a:ext cx="150470" cy="87839"/>
            </a:xfrm>
            <a:custGeom>
              <a:avLst/>
              <a:gdLst/>
              <a:ahLst/>
              <a:cxnLst/>
              <a:rect l="l" t="t" r="r" b="b"/>
              <a:pathLst>
                <a:path w="8524" h="4976" extrusionOk="0">
                  <a:moveTo>
                    <a:pt x="2251" y="1"/>
                  </a:moveTo>
                  <a:cubicBezTo>
                    <a:pt x="1441" y="1"/>
                    <a:pt x="506" y="578"/>
                    <a:pt x="276" y="1794"/>
                  </a:cubicBezTo>
                  <a:cubicBezTo>
                    <a:pt x="1" y="3245"/>
                    <a:pt x="6" y="3327"/>
                    <a:pt x="1303" y="3423"/>
                  </a:cubicBezTo>
                  <a:cubicBezTo>
                    <a:pt x="2286" y="3496"/>
                    <a:pt x="2356" y="4414"/>
                    <a:pt x="3182" y="4606"/>
                  </a:cubicBezTo>
                  <a:cubicBezTo>
                    <a:pt x="3759" y="4740"/>
                    <a:pt x="4731" y="4975"/>
                    <a:pt x="5758" y="4975"/>
                  </a:cubicBezTo>
                  <a:cubicBezTo>
                    <a:pt x="6197" y="4975"/>
                    <a:pt x="6646" y="4932"/>
                    <a:pt x="7078" y="4820"/>
                  </a:cubicBezTo>
                  <a:cubicBezTo>
                    <a:pt x="8524" y="4445"/>
                    <a:pt x="5998" y="4020"/>
                    <a:pt x="4834" y="3402"/>
                  </a:cubicBezTo>
                  <a:cubicBezTo>
                    <a:pt x="3672" y="2783"/>
                    <a:pt x="3599" y="1065"/>
                    <a:pt x="3442" y="701"/>
                  </a:cubicBezTo>
                  <a:cubicBezTo>
                    <a:pt x="3243" y="240"/>
                    <a:pt x="2773" y="1"/>
                    <a:pt x="2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62"/>
            <p:cNvSpPr/>
            <p:nvPr/>
          </p:nvSpPr>
          <p:spPr>
            <a:xfrm flipH="1">
              <a:off x="5897907" y="1584422"/>
              <a:ext cx="22895" cy="77300"/>
            </a:xfrm>
            <a:custGeom>
              <a:avLst/>
              <a:gdLst/>
              <a:ahLst/>
              <a:cxnLst/>
              <a:rect l="l" t="t" r="r" b="b"/>
              <a:pathLst>
                <a:path w="1297" h="4379" extrusionOk="0">
                  <a:moveTo>
                    <a:pt x="636" y="1"/>
                  </a:moveTo>
                  <a:cubicBezTo>
                    <a:pt x="407" y="1610"/>
                    <a:pt x="191" y="3077"/>
                    <a:pt x="0" y="4379"/>
                  </a:cubicBezTo>
                  <a:lnTo>
                    <a:pt x="1297" y="385"/>
                  </a:lnTo>
                  <a:cubicBezTo>
                    <a:pt x="1077" y="257"/>
                    <a:pt x="858" y="128"/>
                    <a:pt x="6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62"/>
            <p:cNvSpPr/>
            <p:nvPr/>
          </p:nvSpPr>
          <p:spPr>
            <a:xfrm flipH="1">
              <a:off x="5820007" y="1343730"/>
              <a:ext cx="78642" cy="167399"/>
            </a:xfrm>
            <a:custGeom>
              <a:avLst/>
              <a:gdLst/>
              <a:ahLst/>
              <a:cxnLst/>
              <a:rect l="l" t="t" r="r" b="b"/>
              <a:pathLst>
                <a:path w="4455" h="9483" extrusionOk="0">
                  <a:moveTo>
                    <a:pt x="913" y="0"/>
                  </a:moveTo>
                  <a:cubicBezTo>
                    <a:pt x="883" y="170"/>
                    <a:pt x="360" y="3815"/>
                    <a:pt x="120" y="6623"/>
                  </a:cubicBezTo>
                  <a:cubicBezTo>
                    <a:pt x="1" y="8000"/>
                    <a:pt x="906" y="9376"/>
                    <a:pt x="1897" y="9475"/>
                  </a:cubicBezTo>
                  <a:cubicBezTo>
                    <a:pt x="1911" y="9477"/>
                    <a:pt x="1925" y="9478"/>
                    <a:pt x="1940" y="9479"/>
                  </a:cubicBezTo>
                  <a:cubicBezTo>
                    <a:pt x="1967" y="9481"/>
                    <a:pt x="1994" y="9482"/>
                    <a:pt x="2022" y="9482"/>
                  </a:cubicBezTo>
                  <a:cubicBezTo>
                    <a:pt x="2979" y="9482"/>
                    <a:pt x="4141" y="8364"/>
                    <a:pt x="4148" y="7043"/>
                  </a:cubicBezTo>
                  <a:cubicBezTo>
                    <a:pt x="4159" y="4584"/>
                    <a:pt x="4447" y="2088"/>
                    <a:pt x="4454" y="2050"/>
                  </a:cubicBezTo>
                  <a:lnTo>
                    <a:pt x="913" y="0"/>
                  </a:lnTo>
                  <a:close/>
                </a:path>
              </a:pathLst>
            </a:custGeom>
            <a:solidFill>
              <a:srgbClr val="D68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62"/>
            <p:cNvSpPr/>
            <p:nvPr/>
          </p:nvSpPr>
          <p:spPr>
            <a:xfrm flipH="1">
              <a:off x="5726254" y="1161150"/>
              <a:ext cx="190470" cy="264505"/>
            </a:xfrm>
            <a:custGeom>
              <a:avLst/>
              <a:gdLst/>
              <a:ahLst/>
              <a:cxnLst/>
              <a:rect l="l" t="t" r="r" b="b"/>
              <a:pathLst>
                <a:path w="10790" h="14984" extrusionOk="0">
                  <a:moveTo>
                    <a:pt x="5352" y="0"/>
                  </a:moveTo>
                  <a:cubicBezTo>
                    <a:pt x="3095" y="0"/>
                    <a:pt x="0" y="826"/>
                    <a:pt x="211" y="7559"/>
                  </a:cubicBezTo>
                  <a:cubicBezTo>
                    <a:pt x="309" y="10709"/>
                    <a:pt x="354" y="11407"/>
                    <a:pt x="1633" y="12782"/>
                  </a:cubicBezTo>
                  <a:cubicBezTo>
                    <a:pt x="2912" y="14157"/>
                    <a:pt x="4825" y="14877"/>
                    <a:pt x="6308" y="14978"/>
                  </a:cubicBezTo>
                  <a:cubicBezTo>
                    <a:pt x="6359" y="14982"/>
                    <a:pt x="6411" y="14984"/>
                    <a:pt x="6462" y="14984"/>
                  </a:cubicBezTo>
                  <a:cubicBezTo>
                    <a:pt x="7991" y="14984"/>
                    <a:pt x="9227" y="13435"/>
                    <a:pt x="9664" y="12178"/>
                  </a:cubicBezTo>
                  <a:cubicBezTo>
                    <a:pt x="10133" y="10832"/>
                    <a:pt x="10789" y="7647"/>
                    <a:pt x="10574" y="4191"/>
                  </a:cubicBezTo>
                  <a:cubicBezTo>
                    <a:pt x="10465" y="2440"/>
                    <a:pt x="8466" y="187"/>
                    <a:pt x="6255" y="36"/>
                  </a:cubicBezTo>
                  <a:cubicBezTo>
                    <a:pt x="5979" y="17"/>
                    <a:pt x="5674" y="0"/>
                    <a:pt x="5352" y="0"/>
                  </a:cubicBezTo>
                  <a:close/>
                </a:path>
              </a:pathLst>
            </a:custGeom>
            <a:solidFill>
              <a:srgbClr val="EB9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62"/>
            <p:cNvSpPr/>
            <p:nvPr/>
          </p:nvSpPr>
          <p:spPr>
            <a:xfrm flipH="1">
              <a:off x="5720305" y="1122950"/>
              <a:ext cx="352167" cy="327613"/>
            </a:xfrm>
            <a:custGeom>
              <a:avLst/>
              <a:gdLst/>
              <a:ahLst/>
              <a:cxnLst/>
              <a:rect l="l" t="t" r="r" b="b"/>
              <a:pathLst>
                <a:path w="19950" h="18559" extrusionOk="0">
                  <a:moveTo>
                    <a:pt x="5756" y="165"/>
                  </a:moveTo>
                  <a:cubicBezTo>
                    <a:pt x="7247" y="165"/>
                    <a:pt x="8643" y="706"/>
                    <a:pt x="9291" y="999"/>
                  </a:cubicBezTo>
                  <a:cubicBezTo>
                    <a:pt x="8392" y="774"/>
                    <a:pt x="7481" y="635"/>
                    <a:pt x="6589" y="635"/>
                  </a:cubicBezTo>
                  <a:cubicBezTo>
                    <a:pt x="5428" y="635"/>
                    <a:pt x="4301" y="870"/>
                    <a:pt x="3278" y="1456"/>
                  </a:cubicBezTo>
                  <a:cubicBezTo>
                    <a:pt x="2298" y="2018"/>
                    <a:pt x="1536" y="2899"/>
                    <a:pt x="1051" y="3917"/>
                  </a:cubicBezTo>
                  <a:cubicBezTo>
                    <a:pt x="1601" y="2245"/>
                    <a:pt x="2508" y="1116"/>
                    <a:pt x="3753" y="561"/>
                  </a:cubicBezTo>
                  <a:cubicBezTo>
                    <a:pt x="4401" y="274"/>
                    <a:pt x="5088" y="165"/>
                    <a:pt x="5756" y="165"/>
                  </a:cubicBezTo>
                  <a:close/>
                  <a:moveTo>
                    <a:pt x="5752" y="0"/>
                  </a:moveTo>
                  <a:cubicBezTo>
                    <a:pt x="5064" y="0"/>
                    <a:pt x="4355" y="112"/>
                    <a:pt x="3685" y="409"/>
                  </a:cubicBezTo>
                  <a:cubicBezTo>
                    <a:pt x="2189" y="1075"/>
                    <a:pt x="1168" y="2525"/>
                    <a:pt x="649" y="4723"/>
                  </a:cubicBezTo>
                  <a:lnTo>
                    <a:pt x="730" y="4742"/>
                  </a:lnTo>
                  <a:cubicBezTo>
                    <a:pt x="365" y="5922"/>
                    <a:pt x="351" y="7210"/>
                    <a:pt x="785" y="8370"/>
                  </a:cubicBezTo>
                  <a:cubicBezTo>
                    <a:pt x="1220" y="9530"/>
                    <a:pt x="2025" y="10527"/>
                    <a:pt x="2453" y="11693"/>
                  </a:cubicBezTo>
                  <a:cubicBezTo>
                    <a:pt x="3383" y="14233"/>
                    <a:pt x="2422" y="16898"/>
                    <a:pt x="0" y="18106"/>
                  </a:cubicBezTo>
                  <a:cubicBezTo>
                    <a:pt x="372" y="18424"/>
                    <a:pt x="838" y="18559"/>
                    <a:pt x="1323" y="18559"/>
                  </a:cubicBezTo>
                  <a:cubicBezTo>
                    <a:pt x="1938" y="18559"/>
                    <a:pt x="2583" y="18341"/>
                    <a:pt x="3104" y="18004"/>
                  </a:cubicBezTo>
                  <a:cubicBezTo>
                    <a:pt x="4037" y="17402"/>
                    <a:pt x="4643" y="16075"/>
                    <a:pt x="5495" y="15364"/>
                  </a:cubicBezTo>
                  <a:cubicBezTo>
                    <a:pt x="6898" y="14195"/>
                    <a:pt x="6835" y="10770"/>
                    <a:pt x="8587" y="10770"/>
                  </a:cubicBezTo>
                  <a:cubicBezTo>
                    <a:pt x="8620" y="10770"/>
                    <a:pt x="8654" y="10771"/>
                    <a:pt x="8689" y="10774"/>
                  </a:cubicBezTo>
                  <a:lnTo>
                    <a:pt x="11507" y="8855"/>
                  </a:lnTo>
                  <a:cubicBezTo>
                    <a:pt x="13774" y="8356"/>
                    <a:pt x="16590" y="7707"/>
                    <a:pt x="18145" y="6441"/>
                  </a:cubicBezTo>
                  <a:cubicBezTo>
                    <a:pt x="18746" y="6857"/>
                    <a:pt x="19264" y="7291"/>
                    <a:pt x="19422" y="7844"/>
                  </a:cubicBezTo>
                  <a:cubicBezTo>
                    <a:pt x="19458" y="7970"/>
                    <a:pt x="19495" y="8027"/>
                    <a:pt x="19532" y="8027"/>
                  </a:cubicBezTo>
                  <a:cubicBezTo>
                    <a:pt x="19764" y="8027"/>
                    <a:pt x="19950" y="5732"/>
                    <a:pt x="19399" y="4564"/>
                  </a:cubicBezTo>
                  <a:cubicBezTo>
                    <a:pt x="19068" y="3864"/>
                    <a:pt x="17983" y="2753"/>
                    <a:pt x="17070" y="2346"/>
                  </a:cubicBezTo>
                  <a:cubicBezTo>
                    <a:pt x="16043" y="1602"/>
                    <a:pt x="14872" y="1310"/>
                    <a:pt x="13733" y="1310"/>
                  </a:cubicBezTo>
                  <a:cubicBezTo>
                    <a:pt x="12930" y="1310"/>
                    <a:pt x="12143" y="1455"/>
                    <a:pt x="11433" y="1688"/>
                  </a:cubicBezTo>
                  <a:cubicBezTo>
                    <a:pt x="10873" y="1472"/>
                    <a:pt x="10297" y="1276"/>
                    <a:pt x="9713" y="1112"/>
                  </a:cubicBezTo>
                  <a:lnTo>
                    <a:pt x="9754" y="1038"/>
                  </a:lnTo>
                  <a:cubicBezTo>
                    <a:pt x="9728" y="1024"/>
                    <a:pt x="7835" y="0"/>
                    <a:pt x="57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62"/>
            <p:cNvSpPr/>
            <p:nvPr/>
          </p:nvSpPr>
          <p:spPr>
            <a:xfrm flipH="1">
              <a:off x="5890087" y="1266483"/>
              <a:ext cx="50274" cy="72199"/>
            </a:xfrm>
            <a:custGeom>
              <a:avLst/>
              <a:gdLst/>
              <a:ahLst/>
              <a:cxnLst/>
              <a:rect l="l" t="t" r="r" b="b"/>
              <a:pathLst>
                <a:path w="2848" h="4090" extrusionOk="0">
                  <a:moveTo>
                    <a:pt x="948" y="0"/>
                  </a:moveTo>
                  <a:cubicBezTo>
                    <a:pt x="883" y="0"/>
                    <a:pt x="819" y="10"/>
                    <a:pt x="757" y="30"/>
                  </a:cubicBezTo>
                  <a:cubicBezTo>
                    <a:pt x="175" y="224"/>
                    <a:pt x="1" y="1281"/>
                    <a:pt x="369" y="2393"/>
                  </a:cubicBezTo>
                  <a:cubicBezTo>
                    <a:pt x="698" y="3388"/>
                    <a:pt x="1349" y="4089"/>
                    <a:pt x="1900" y="4089"/>
                  </a:cubicBezTo>
                  <a:cubicBezTo>
                    <a:pt x="1965" y="4089"/>
                    <a:pt x="2029" y="4079"/>
                    <a:pt x="2091" y="4059"/>
                  </a:cubicBezTo>
                  <a:cubicBezTo>
                    <a:pt x="2672" y="3867"/>
                    <a:pt x="2848" y="2808"/>
                    <a:pt x="2479" y="1696"/>
                  </a:cubicBezTo>
                  <a:cubicBezTo>
                    <a:pt x="2149" y="701"/>
                    <a:pt x="1498" y="0"/>
                    <a:pt x="948" y="0"/>
                  </a:cubicBezTo>
                  <a:close/>
                </a:path>
              </a:pathLst>
            </a:custGeom>
            <a:solidFill>
              <a:srgbClr val="EB9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62"/>
            <p:cNvSpPr/>
            <p:nvPr/>
          </p:nvSpPr>
          <p:spPr>
            <a:xfrm flipH="1">
              <a:off x="5515942" y="1600380"/>
              <a:ext cx="163939" cy="254249"/>
            </a:xfrm>
            <a:custGeom>
              <a:avLst/>
              <a:gdLst/>
              <a:ahLst/>
              <a:cxnLst/>
              <a:rect l="l" t="t" r="r" b="b"/>
              <a:pathLst>
                <a:path w="9287" h="14403" extrusionOk="0">
                  <a:moveTo>
                    <a:pt x="9286" y="1"/>
                  </a:moveTo>
                  <a:lnTo>
                    <a:pt x="0" y="2003"/>
                  </a:lnTo>
                  <a:lnTo>
                    <a:pt x="0" y="14403"/>
                  </a:lnTo>
                  <a:lnTo>
                    <a:pt x="9286" y="12401"/>
                  </a:lnTo>
                  <a:lnTo>
                    <a:pt x="92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62"/>
            <p:cNvSpPr/>
            <p:nvPr/>
          </p:nvSpPr>
          <p:spPr>
            <a:xfrm flipH="1">
              <a:off x="5684753" y="1722624"/>
              <a:ext cx="59348" cy="29356"/>
            </a:xfrm>
            <a:custGeom>
              <a:avLst/>
              <a:gdLst/>
              <a:ahLst/>
              <a:cxnLst/>
              <a:rect l="l" t="t" r="r" b="b"/>
              <a:pathLst>
                <a:path w="3362" h="1663" extrusionOk="0">
                  <a:moveTo>
                    <a:pt x="2828" y="1"/>
                  </a:moveTo>
                  <a:cubicBezTo>
                    <a:pt x="2808" y="1"/>
                    <a:pt x="2785" y="2"/>
                    <a:pt x="2760" y="5"/>
                  </a:cubicBezTo>
                  <a:cubicBezTo>
                    <a:pt x="2074" y="76"/>
                    <a:pt x="1086" y="661"/>
                    <a:pt x="340" y="1250"/>
                  </a:cubicBezTo>
                  <a:cubicBezTo>
                    <a:pt x="0" y="1518"/>
                    <a:pt x="286" y="1662"/>
                    <a:pt x="703" y="1662"/>
                  </a:cubicBezTo>
                  <a:cubicBezTo>
                    <a:pt x="1058" y="1662"/>
                    <a:pt x="1507" y="1558"/>
                    <a:pt x="1750" y="1336"/>
                  </a:cubicBezTo>
                  <a:cubicBezTo>
                    <a:pt x="2262" y="870"/>
                    <a:pt x="3362" y="1"/>
                    <a:pt x="2828" y="1"/>
                  </a:cubicBezTo>
                  <a:close/>
                </a:path>
              </a:pathLst>
            </a:custGeom>
            <a:solidFill>
              <a:srgbClr val="EB9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62"/>
            <p:cNvSpPr/>
            <p:nvPr/>
          </p:nvSpPr>
          <p:spPr>
            <a:xfrm flipH="1">
              <a:off x="5637003" y="1734362"/>
              <a:ext cx="110946" cy="47362"/>
            </a:xfrm>
            <a:custGeom>
              <a:avLst/>
              <a:gdLst/>
              <a:ahLst/>
              <a:cxnLst/>
              <a:rect l="l" t="t" r="r" b="b"/>
              <a:pathLst>
                <a:path w="6285" h="2683" extrusionOk="0">
                  <a:moveTo>
                    <a:pt x="4724" y="1"/>
                  </a:moveTo>
                  <a:cubicBezTo>
                    <a:pt x="3977" y="1"/>
                    <a:pt x="3058" y="334"/>
                    <a:pt x="1589" y="569"/>
                  </a:cubicBezTo>
                  <a:cubicBezTo>
                    <a:pt x="161" y="796"/>
                    <a:pt x="1" y="2109"/>
                    <a:pt x="689" y="2558"/>
                  </a:cubicBezTo>
                  <a:cubicBezTo>
                    <a:pt x="824" y="2646"/>
                    <a:pt x="1022" y="2683"/>
                    <a:pt x="1257" y="2683"/>
                  </a:cubicBezTo>
                  <a:cubicBezTo>
                    <a:pt x="2220" y="2683"/>
                    <a:pt x="3815" y="2072"/>
                    <a:pt x="4344" y="1904"/>
                  </a:cubicBezTo>
                  <a:cubicBezTo>
                    <a:pt x="5002" y="1694"/>
                    <a:pt x="6285" y="451"/>
                    <a:pt x="5395" y="115"/>
                  </a:cubicBezTo>
                  <a:cubicBezTo>
                    <a:pt x="5181" y="34"/>
                    <a:pt x="4961" y="1"/>
                    <a:pt x="4724" y="1"/>
                  </a:cubicBezTo>
                  <a:close/>
                </a:path>
              </a:pathLst>
            </a:custGeom>
            <a:solidFill>
              <a:srgbClr val="EB9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62"/>
            <p:cNvSpPr/>
            <p:nvPr/>
          </p:nvSpPr>
          <p:spPr>
            <a:xfrm flipH="1">
              <a:off x="5724736" y="1464968"/>
              <a:ext cx="280410" cy="343059"/>
            </a:xfrm>
            <a:custGeom>
              <a:avLst/>
              <a:gdLst/>
              <a:ahLst/>
              <a:cxnLst/>
              <a:rect l="l" t="t" r="r" b="b"/>
              <a:pathLst>
                <a:path w="15885" h="19434" extrusionOk="0">
                  <a:moveTo>
                    <a:pt x="3012" y="0"/>
                  </a:moveTo>
                  <a:cubicBezTo>
                    <a:pt x="2281" y="0"/>
                    <a:pt x="1496" y="519"/>
                    <a:pt x="1254" y="1777"/>
                  </a:cubicBezTo>
                  <a:cubicBezTo>
                    <a:pt x="1040" y="2883"/>
                    <a:pt x="703" y="4418"/>
                    <a:pt x="437" y="8191"/>
                  </a:cubicBezTo>
                  <a:cubicBezTo>
                    <a:pt x="1" y="14378"/>
                    <a:pt x="369" y="17033"/>
                    <a:pt x="671" y="18202"/>
                  </a:cubicBezTo>
                  <a:cubicBezTo>
                    <a:pt x="739" y="18465"/>
                    <a:pt x="910" y="18671"/>
                    <a:pt x="1137" y="18819"/>
                  </a:cubicBezTo>
                  <a:cubicBezTo>
                    <a:pt x="1504" y="19208"/>
                    <a:pt x="2014" y="19428"/>
                    <a:pt x="2549" y="19429"/>
                  </a:cubicBezTo>
                  <a:cubicBezTo>
                    <a:pt x="2887" y="19432"/>
                    <a:pt x="3203" y="19434"/>
                    <a:pt x="3501" y="19434"/>
                  </a:cubicBezTo>
                  <a:cubicBezTo>
                    <a:pt x="6017" y="19434"/>
                    <a:pt x="7351" y="19295"/>
                    <a:pt x="11052" y="18380"/>
                  </a:cubicBezTo>
                  <a:cubicBezTo>
                    <a:pt x="13927" y="17668"/>
                    <a:pt x="14822" y="18331"/>
                    <a:pt x="15422" y="17624"/>
                  </a:cubicBezTo>
                  <a:cubicBezTo>
                    <a:pt x="15885" y="17080"/>
                    <a:pt x="15754" y="15757"/>
                    <a:pt x="15018" y="15757"/>
                  </a:cubicBezTo>
                  <a:cubicBezTo>
                    <a:pt x="14978" y="15757"/>
                    <a:pt x="14937" y="15761"/>
                    <a:pt x="14893" y="15769"/>
                  </a:cubicBezTo>
                  <a:cubicBezTo>
                    <a:pt x="14574" y="15829"/>
                    <a:pt x="13751" y="15847"/>
                    <a:pt x="12663" y="15847"/>
                  </a:cubicBezTo>
                  <a:cubicBezTo>
                    <a:pt x="10916" y="15847"/>
                    <a:pt x="8486" y="15800"/>
                    <a:pt x="6359" y="15800"/>
                  </a:cubicBezTo>
                  <a:cubicBezTo>
                    <a:pt x="5604" y="15800"/>
                    <a:pt x="4887" y="15806"/>
                    <a:pt x="4253" y="15822"/>
                  </a:cubicBezTo>
                  <a:cubicBezTo>
                    <a:pt x="4476" y="13674"/>
                    <a:pt x="5095" y="9872"/>
                    <a:pt x="5747" y="5123"/>
                  </a:cubicBezTo>
                  <a:cubicBezTo>
                    <a:pt x="5893" y="4060"/>
                    <a:pt x="5303" y="1770"/>
                    <a:pt x="4097" y="462"/>
                  </a:cubicBezTo>
                  <a:cubicBezTo>
                    <a:pt x="3826" y="168"/>
                    <a:pt x="3427" y="0"/>
                    <a:pt x="30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62"/>
            <p:cNvSpPr/>
            <p:nvPr/>
          </p:nvSpPr>
          <p:spPr>
            <a:xfrm flipH="1">
              <a:off x="5479949" y="1680522"/>
              <a:ext cx="37953" cy="68545"/>
            </a:xfrm>
            <a:custGeom>
              <a:avLst/>
              <a:gdLst/>
              <a:ahLst/>
              <a:cxnLst/>
              <a:rect l="l" t="t" r="r" b="b"/>
              <a:pathLst>
                <a:path w="2150" h="3883" extrusionOk="0">
                  <a:moveTo>
                    <a:pt x="937" y="0"/>
                  </a:moveTo>
                  <a:cubicBezTo>
                    <a:pt x="669" y="0"/>
                    <a:pt x="409" y="240"/>
                    <a:pt x="307" y="535"/>
                  </a:cubicBezTo>
                  <a:cubicBezTo>
                    <a:pt x="42" y="1293"/>
                    <a:pt x="5" y="2135"/>
                    <a:pt x="3" y="2683"/>
                  </a:cubicBezTo>
                  <a:cubicBezTo>
                    <a:pt x="0" y="3432"/>
                    <a:pt x="185" y="3882"/>
                    <a:pt x="530" y="3882"/>
                  </a:cubicBezTo>
                  <a:cubicBezTo>
                    <a:pt x="597" y="3882"/>
                    <a:pt x="669" y="3866"/>
                    <a:pt x="748" y="3831"/>
                  </a:cubicBezTo>
                  <a:cubicBezTo>
                    <a:pt x="1233" y="3616"/>
                    <a:pt x="1726" y="3096"/>
                    <a:pt x="1920" y="2539"/>
                  </a:cubicBezTo>
                  <a:cubicBezTo>
                    <a:pt x="2149" y="1881"/>
                    <a:pt x="1614" y="514"/>
                    <a:pt x="1302" y="175"/>
                  </a:cubicBezTo>
                  <a:cubicBezTo>
                    <a:pt x="1188" y="52"/>
                    <a:pt x="1061" y="0"/>
                    <a:pt x="937" y="0"/>
                  </a:cubicBezTo>
                  <a:close/>
                </a:path>
              </a:pathLst>
            </a:custGeom>
            <a:solidFill>
              <a:srgbClr val="EB9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C91349E-65D2-7329-CB1E-624E7D948AF1}"/>
              </a:ext>
            </a:extLst>
          </p:cNvPr>
          <p:cNvSpPr/>
          <p:nvPr/>
        </p:nvSpPr>
        <p:spPr>
          <a:xfrm>
            <a:off x="1028082" y="3500160"/>
            <a:ext cx="3096018" cy="102735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" name="Google Shape;819;p46"/>
          <p:cNvGrpSpPr/>
          <p:nvPr/>
        </p:nvGrpSpPr>
        <p:grpSpPr>
          <a:xfrm>
            <a:off x="6494330" y="2272969"/>
            <a:ext cx="3097543" cy="2870533"/>
            <a:chOff x="-3506012" y="4224850"/>
            <a:chExt cx="2623925" cy="2431625"/>
          </a:xfrm>
        </p:grpSpPr>
        <p:sp>
          <p:nvSpPr>
            <p:cNvPr id="820" name="Google Shape;820;p46"/>
            <p:cNvSpPr/>
            <p:nvPr/>
          </p:nvSpPr>
          <p:spPr>
            <a:xfrm>
              <a:off x="-2462262" y="4659750"/>
              <a:ext cx="1238900" cy="1994275"/>
            </a:xfrm>
            <a:custGeom>
              <a:avLst/>
              <a:gdLst/>
              <a:ahLst/>
              <a:cxnLst/>
              <a:rect l="l" t="t" r="r" b="b"/>
              <a:pathLst>
                <a:path w="49556" h="79771" extrusionOk="0">
                  <a:moveTo>
                    <a:pt x="1" y="0"/>
                  </a:moveTo>
                  <a:lnTo>
                    <a:pt x="4956" y="79771"/>
                  </a:lnTo>
                  <a:lnTo>
                    <a:pt x="49555" y="79771"/>
                  </a:lnTo>
                  <a:lnTo>
                    <a:pt x="446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6"/>
            <p:cNvSpPr/>
            <p:nvPr/>
          </p:nvSpPr>
          <p:spPr>
            <a:xfrm>
              <a:off x="-1857962" y="4659750"/>
              <a:ext cx="975875" cy="1995800"/>
            </a:xfrm>
            <a:custGeom>
              <a:avLst/>
              <a:gdLst/>
              <a:ahLst/>
              <a:cxnLst/>
              <a:rect l="l" t="t" r="r" b="b"/>
              <a:pathLst>
                <a:path w="39035" h="79832" extrusionOk="0">
                  <a:moveTo>
                    <a:pt x="15231" y="0"/>
                  </a:moveTo>
                  <a:lnTo>
                    <a:pt x="1" y="77445"/>
                  </a:lnTo>
                  <a:lnTo>
                    <a:pt x="1" y="79832"/>
                  </a:lnTo>
                  <a:lnTo>
                    <a:pt x="39035" y="79832"/>
                  </a:lnTo>
                  <a:lnTo>
                    <a:pt x="39035" y="77445"/>
                  </a:lnTo>
                  <a:lnTo>
                    <a:pt x="15352" y="77445"/>
                  </a:lnTo>
                  <a:lnTo>
                    <a:pt x="152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6"/>
            <p:cNvSpPr/>
            <p:nvPr/>
          </p:nvSpPr>
          <p:spPr>
            <a:xfrm>
              <a:off x="-3290187" y="4660900"/>
              <a:ext cx="1813025" cy="1994275"/>
            </a:xfrm>
            <a:custGeom>
              <a:avLst/>
              <a:gdLst/>
              <a:ahLst/>
              <a:cxnLst/>
              <a:rect l="l" t="t" r="r" b="b"/>
              <a:pathLst>
                <a:path w="72521" h="79771" extrusionOk="0">
                  <a:moveTo>
                    <a:pt x="7252" y="0"/>
                  </a:moveTo>
                  <a:lnTo>
                    <a:pt x="1" y="79771"/>
                  </a:lnTo>
                  <a:lnTo>
                    <a:pt x="65268" y="79771"/>
                  </a:lnTo>
                  <a:lnTo>
                    <a:pt x="725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6"/>
            <p:cNvSpPr/>
            <p:nvPr/>
          </p:nvSpPr>
          <p:spPr>
            <a:xfrm>
              <a:off x="-2063662" y="4535850"/>
              <a:ext cx="265650" cy="234200"/>
            </a:xfrm>
            <a:custGeom>
              <a:avLst/>
              <a:gdLst/>
              <a:ahLst/>
              <a:cxnLst/>
              <a:rect l="l" t="t" r="r" b="b"/>
              <a:pathLst>
                <a:path w="10626" h="9368" extrusionOk="0">
                  <a:moveTo>
                    <a:pt x="5321" y="1"/>
                  </a:moveTo>
                  <a:cubicBezTo>
                    <a:pt x="2387" y="1"/>
                    <a:pt x="1" y="2389"/>
                    <a:pt x="1" y="5322"/>
                  </a:cubicBezTo>
                  <a:cubicBezTo>
                    <a:pt x="1" y="6941"/>
                    <a:pt x="729" y="8391"/>
                    <a:pt x="1874" y="9368"/>
                  </a:cubicBezTo>
                  <a:lnTo>
                    <a:pt x="1874" y="7375"/>
                  </a:lnTo>
                  <a:cubicBezTo>
                    <a:pt x="1501" y="6755"/>
                    <a:pt x="1303" y="6046"/>
                    <a:pt x="1303" y="5322"/>
                  </a:cubicBezTo>
                  <a:cubicBezTo>
                    <a:pt x="1303" y="3107"/>
                    <a:pt x="3107" y="1305"/>
                    <a:pt x="5321" y="1305"/>
                  </a:cubicBezTo>
                  <a:cubicBezTo>
                    <a:pt x="7429" y="1305"/>
                    <a:pt x="9160" y="2939"/>
                    <a:pt x="9322" y="5007"/>
                  </a:cubicBezTo>
                  <a:lnTo>
                    <a:pt x="10625" y="5007"/>
                  </a:lnTo>
                  <a:cubicBezTo>
                    <a:pt x="10460" y="2219"/>
                    <a:pt x="8147" y="1"/>
                    <a:pt x="5321" y="1"/>
                  </a:cubicBezTo>
                  <a:close/>
                </a:path>
              </a:pathLst>
            </a:custGeom>
            <a:solidFill>
              <a:srgbClr val="393D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6"/>
            <p:cNvSpPr/>
            <p:nvPr/>
          </p:nvSpPr>
          <p:spPr>
            <a:xfrm>
              <a:off x="-2212112" y="4535850"/>
              <a:ext cx="265650" cy="234200"/>
            </a:xfrm>
            <a:custGeom>
              <a:avLst/>
              <a:gdLst/>
              <a:ahLst/>
              <a:cxnLst/>
              <a:rect l="l" t="t" r="r" b="b"/>
              <a:pathLst>
                <a:path w="10626" h="9368" extrusionOk="0">
                  <a:moveTo>
                    <a:pt x="5322" y="1"/>
                  </a:moveTo>
                  <a:cubicBezTo>
                    <a:pt x="2388" y="1"/>
                    <a:pt x="1" y="2389"/>
                    <a:pt x="1" y="5322"/>
                  </a:cubicBezTo>
                  <a:cubicBezTo>
                    <a:pt x="1" y="6941"/>
                    <a:pt x="731" y="8391"/>
                    <a:pt x="1874" y="9368"/>
                  </a:cubicBezTo>
                  <a:lnTo>
                    <a:pt x="1874" y="7375"/>
                  </a:lnTo>
                  <a:cubicBezTo>
                    <a:pt x="1501" y="6755"/>
                    <a:pt x="1305" y="6046"/>
                    <a:pt x="1303" y="5322"/>
                  </a:cubicBezTo>
                  <a:cubicBezTo>
                    <a:pt x="1303" y="3107"/>
                    <a:pt x="3107" y="1305"/>
                    <a:pt x="5322" y="1305"/>
                  </a:cubicBezTo>
                  <a:cubicBezTo>
                    <a:pt x="7430" y="1305"/>
                    <a:pt x="9161" y="2939"/>
                    <a:pt x="9323" y="5007"/>
                  </a:cubicBezTo>
                  <a:lnTo>
                    <a:pt x="10625" y="5007"/>
                  </a:lnTo>
                  <a:cubicBezTo>
                    <a:pt x="10460" y="2219"/>
                    <a:pt x="8148" y="1"/>
                    <a:pt x="5322" y="1"/>
                  </a:cubicBezTo>
                  <a:close/>
                </a:path>
              </a:pathLst>
            </a:custGeom>
            <a:solidFill>
              <a:srgbClr val="393D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6"/>
            <p:cNvSpPr/>
            <p:nvPr/>
          </p:nvSpPr>
          <p:spPr>
            <a:xfrm>
              <a:off x="-2368487" y="4535850"/>
              <a:ext cx="265650" cy="234200"/>
            </a:xfrm>
            <a:custGeom>
              <a:avLst/>
              <a:gdLst/>
              <a:ahLst/>
              <a:cxnLst/>
              <a:rect l="l" t="t" r="r" b="b"/>
              <a:pathLst>
                <a:path w="10626" h="9368" extrusionOk="0">
                  <a:moveTo>
                    <a:pt x="5322" y="1"/>
                  </a:moveTo>
                  <a:cubicBezTo>
                    <a:pt x="2389" y="1"/>
                    <a:pt x="1" y="2389"/>
                    <a:pt x="1" y="5322"/>
                  </a:cubicBezTo>
                  <a:cubicBezTo>
                    <a:pt x="1" y="6941"/>
                    <a:pt x="731" y="8391"/>
                    <a:pt x="1874" y="9368"/>
                  </a:cubicBezTo>
                  <a:lnTo>
                    <a:pt x="1874" y="7375"/>
                  </a:lnTo>
                  <a:cubicBezTo>
                    <a:pt x="1501" y="6755"/>
                    <a:pt x="1305" y="6046"/>
                    <a:pt x="1305" y="5322"/>
                  </a:cubicBezTo>
                  <a:cubicBezTo>
                    <a:pt x="1305" y="3107"/>
                    <a:pt x="3107" y="1305"/>
                    <a:pt x="5322" y="1305"/>
                  </a:cubicBezTo>
                  <a:cubicBezTo>
                    <a:pt x="7430" y="1305"/>
                    <a:pt x="9161" y="2939"/>
                    <a:pt x="9323" y="5007"/>
                  </a:cubicBezTo>
                  <a:lnTo>
                    <a:pt x="10625" y="5007"/>
                  </a:lnTo>
                  <a:cubicBezTo>
                    <a:pt x="10460" y="2219"/>
                    <a:pt x="8148" y="1"/>
                    <a:pt x="5322" y="1"/>
                  </a:cubicBezTo>
                  <a:close/>
                </a:path>
              </a:pathLst>
            </a:custGeom>
            <a:solidFill>
              <a:srgbClr val="393D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6"/>
            <p:cNvSpPr/>
            <p:nvPr/>
          </p:nvSpPr>
          <p:spPr>
            <a:xfrm>
              <a:off x="-2516887" y="4535850"/>
              <a:ext cx="265625" cy="234200"/>
            </a:xfrm>
            <a:custGeom>
              <a:avLst/>
              <a:gdLst/>
              <a:ahLst/>
              <a:cxnLst/>
              <a:rect l="l" t="t" r="r" b="b"/>
              <a:pathLst>
                <a:path w="10625" h="9368" extrusionOk="0">
                  <a:moveTo>
                    <a:pt x="5320" y="1"/>
                  </a:moveTo>
                  <a:cubicBezTo>
                    <a:pt x="2386" y="1"/>
                    <a:pt x="0" y="2389"/>
                    <a:pt x="0" y="5322"/>
                  </a:cubicBezTo>
                  <a:cubicBezTo>
                    <a:pt x="0" y="6941"/>
                    <a:pt x="729" y="8391"/>
                    <a:pt x="1873" y="9368"/>
                  </a:cubicBezTo>
                  <a:lnTo>
                    <a:pt x="1873" y="7375"/>
                  </a:lnTo>
                  <a:cubicBezTo>
                    <a:pt x="1500" y="6755"/>
                    <a:pt x="1302" y="6046"/>
                    <a:pt x="1302" y="5322"/>
                  </a:cubicBezTo>
                  <a:cubicBezTo>
                    <a:pt x="1302" y="3107"/>
                    <a:pt x="3106" y="1305"/>
                    <a:pt x="5320" y="1305"/>
                  </a:cubicBezTo>
                  <a:cubicBezTo>
                    <a:pt x="7429" y="1305"/>
                    <a:pt x="9159" y="2939"/>
                    <a:pt x="9321" y="5007"/>
                  </a:cubicBezTo>
                  <a:lnTo>
                    <a:pt x="10625" y="5007"/>
                  </a:lnTo>
                  <a:cubicBezTo>
                    <a:pt x="10460" y="2219"/>
                    <a:pt x="8148" y="1"/>
                    <a:pt x="5320" y="1"/>
                  </a:cubicBezTo>
                  <a:close/>
                </a:path>
              </a:pathLst>
            </a:custGeom>
            <a:solidFill>
              <a:srgbClr val="393D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6"/>
            <p:cNvSpPr/>
            <p:nvPr/>
          </p:nvSpPr>
          <p:spPr>
            <a:xfrm>
              <a:off x="-2665362" y="4535850"/>
              <a:ext cx="265650" cy="234200"/>
            </a:xfrm>
            <a:custGeom>
              <a:avLst/>
              <a:gdLst/>
              <a:ahLst/>
              <a:cxnLst/>
              <a:rect l="l" t="t" r="r" b="b"/>
              <a:pathLst>
                <a:path w="10626" h="9368" extrusionOk="0">
                  <a:moveTo>
                    <a:pt x="5322" y="1"/>
                  </a:moveTo>
                  <a:cubicBezTo>
                    <a:pt x="2389" y="1"/>
                    <a:pt x="1" y="2389"/>
                    <a:pt x="1" y="5322"/>
                  </a:cubicBezTo>
                  <a:cubicBezTo>
                    <a:pt x="1" y="6941"/>
                    <a:pt x="731" y="8391"/>
                    <a:pt x="1874" y="9368"/>
                  </a:cubicBezTo>
                  <a:lnTo>
                    <a:pt x="1874" y="7375"/>
                  </a:lnTo>
                  <a:cubicBezTo>
                    <a:pt x="1501" y="6755"/>
                    <a:pt x="1305" y="6046"/>
                    <a:pt x="1305" y="5322"/>
                  </a:cubicBezTo>
                  <a:cubicBezTo>
                    <a:pt x="1305" y="3107"/>
                    <a:pt x="3107" y="1305"/>
                    <a:pt x="5322" y="1305"/>
                  </a:cubicBezTo>
                  <a:cubicBezTo>
                    <a:pt x="7430" y="1305"/>
                    <a:pt x="9161" y="2939"/>
                    <a:pt x="9323" y="5007"/>
                  </a:cubicBezTo>
                  <a:lnTo>
                    <a:pt x="10625" y="5007"/>
                  </a:lnTo>
                  <a:cubicBezTo>
                    <a:pt x="10460" y="2219"/>
                    <a:pt x="8148" y="1"/>
                    <a:pt x="5322" y="1"/>
                  </a:cubicBezTo>
                  <a:close/>
                </a:path>
              </a:pathLst>
            </a:custGeom>
            <a:solidFill>
              <a:srgbClr val="393D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6"/>
            <p:cNvSpPr/>
            <p:nvPr/>
          </p:nvSpPr>
          <p:spPr>
            <a:xfrm>
              <a:off x="-2821737" y="4535850"/>
              <a:ext cx="265650" cy="234200"/>
            </a:xfrm>
            <a:custGeom>
              <a:avLst/>
              <a:gdLst/>
              <a:ahLst/>
              <a:cxnLst/>
              <a:rect l="l" t="t" r="r" b="b"/>
              <a:pathLst>
                <a:path w="10626" h="9368" extrusionOk="0">
                  <a:moveTo>
                    <a:pt x="5322" y="1"/>
                  </a:moveTo>
                  <a:cubicBezTo>
                    <a:pt x="2389" y="1"/>
                    <a:pt x="1" y="2389"/>
                    <a:pt x="1" y="5322"/>
                  </a:cubicBezTo>
                  <a:cubicBezTo>
                    <a:pt x="1" y="6941"/>
                    <a:pt x="731" y="8391"/>
                    <a:pt x="1874" y="9368"/>
                  </a:cubicBezTo>
                  <a:lnTo>
                    <a:pt x="1874" y="7375"/>
                  </a:lnTo>
                  <a:cubicBezTo>
                    <a:pt x="1501" y="6755"/>
                    <a:pt x="1305" y="6046"/>
                    <a:pt x="1303" y="5322"/>
                  </a:cubicBezTo>
                  <a:cubicBezTo>
                    <a:pt x="1303" y="3107"/>
                    <a:pt x="3107" y="1305"/>
                    <a:pt x="5322" y="1305"/>
                  </a:cubicBezTo>
                  <a:cubicBezTo>
                    <a:pt x="7430" y="1305"/>
                    <a:pt x="9161" y="2939"/>
                    <a:pt x="9323" y="5007"/>
                  </a:cubicBezTo>
                  <a:lnTo>
                    <a:pt x="10625" y="5007"/>
                  </a:lnTo>
                  <a:cubicBezTo>
                    <a:pt x="10460" y="2219"/>
                    <a:pt x="8148" y="1"/>
                    <a:pt x="5322" y="1"/>
                  </a:cubicBezTo>
                  <a:close/>
                </a:path>
              </a:pathLst>
            </a:custGeom>
            <a:solidFill>
              <a:srgbClr val="393D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6"/>
            <p:cNvSpPr/>
            <p:nvPr/>
          </p:nvSpPr>
          <p:spPr>
            <a:xfrm>
              <a:off x="-3080162" y="4848300"/>
              <a:ext cx="1381650" cy="1647375"/>
            </a:xfrm>
            <a:custGeom>
              <a:avLst/>
              <a:gdLst/>
              <a:ahLst/>
              <a:cxnLst/>
              <a:rect l="l" t="t" r="r" b="b"/>
              <a:pathLst>
                <a:path w="55266" h="65895" extrusionOk="0">
                  <a:moveTo>
                    <a:pt x="22433" y="11404"/>
                  </a:moveTo>
                  <a:lnTo>
                    <a:pt x="20814" y="25393"/>
                  </a:lnTo>
                  <a:lnTo>
                    <a:pt x="9519" y="25393"/>
                  </a:lnTo>
                  <a:lnTo>
                    <a:pt x="11138" y="11404"/>
                  </a:lnTo>
                  <a:close/>
                  <a:moveTo>
                    <a:pt x="34217" y="11404"/>
                  </a:moveTo>
                  <a:lnTo>
                    <a:pt x="32598" y="25393"/>
                  </a:lnTo>
                  <a:lnTo>
                    <a:pt x="21545" y="25393"/>
                  </a:lnTo>
                  <a:lnTo>
                    <a:pt x="23163" y="11404"/>
                  </a:lnTo>
                  <a:close/>
                  <a:moveTo>
                    <a:pt x="46605" y="11404"/>
                  </a:moveTo>
                  <a:lnTo>
                    <a:pt x="44986" y="25393"/>
                  </a:lnTo>
                  <a:lnTo>
                    <a:pt x="33328" y="25393"/>
                  </a:lnTo>
                  <a:lnTo>
                    <a:pt x="34947" y="11404"/>
                  </a:lnTo>
                  <a:close/>
                  <a:moveTo>
                    <a:pt x="20731" y="26119"/>
                  </a:moveTo>
                  <a:lnTo>
                    <a:pt x="19174" y="39566"/>
                  </a:lnTo>
                  <a:lnTo>
                    <a:pt x="7879" y="39566"/>
                  </a:lnTo>
                  <a:lnTo>
                    <a:pt x="9434" y="26119"/>
                  </a:lnTo>
                  <a:close/>
                  <a:moveTo>
                    <a:pt x="32515" y="26119"/>
                  </a:moveTo>
                  <a:lnTo>
                    <a:pt x="30958" y="39566"/>
                  </a:lnTo>
                  <a:lnTo>
                    <a:pt x="19905" y="39566"/>
                  </a:lnTo>
                  <a:lnTo>
                    <a:pt x="21461" y="26119"/>
                  </a:lnTo>
                  <a:close/>
                  <a:moveTo>
                    <a:pt x="44903" y="26119"/>
                  </a:moveTo>
                  <a:lnTo>
                    <a:pt x="43348" y="39566"/>
                  </a:lnTo>
                  <a:lnTo>
                    <a:pt x="31690" y="39566"/>
                  </a:lnTo>
                  <a:lnTo>
                    <a:pt x="33245" y="26119"/>
                  </a:lnTo>
                  <a:close/>
                  <a:moveTo>
                    <a:pt x="19091" y="40291"/>
                  </a:moveTo>
                  <a:lnTo>
                    <a:pt x="17469" y="54311"/>
                  </a:lnTo>
                  <a:lnTo>
                    <a:pt x="6173" y="54311"/>
                  </a:lnTo>
                  <a:lnTo>
                    <a:pt x="7795" y="40291"/>
                  </a:lnTo>
                  <a:close/>
                  <a:moveTo>
                    <a:pt x="30875" y="40291"/>
                  </a:moveTo>
                  <a:lnTo>
                    <a:pt x="29251" y="54311"/>
                  </a:lnTo>
                  <a:lnTo>
                    <a:pt x="18199" y="54311"/>
                  </a:lnTo>
                  <a:lnTo>
                    <a:pt x="19821" y="40291"/>
                  </a:lnTo>
                  <a:close/>
                  <a:moveTo>
                    <a:pt x="43263" y="40291"/>
                  </a:moveTo>
                  <a:lnTo>
                    <a:pt x="41641" y="54311"/>
                  </a:lnTo>
                  <a:lnTo>
                    <a:pt x="29983" y="54311"/>
                  </a:lnTo>
                  <a:lnTo>
                    <a:pt x="31605" y="40291"/>
                  </a:lnTo>
                  <a:close/>
                  <a:moveTo>
                    <a:pt x="11727" y="1"/>
                  </a:moveTo>
                  <a:lnTo>
                    <a:pt x="10491" y="10679"/>
                  </a:lnTo>
                  <a:lnTo>
                    <a:pt x="6043" y="10679"/>
                  </a:lnTo>
                  <a:lnTo>
                    <a:pt x="6043" y="11404"/>
                  </a:lnTo>
                  <a:lnTo>
                    <a:pt x="10406" y="11404"/>
                  </a:lnTo>
                  <a:lnTo>
                    <a:pt x="8787" y="25393"/>
                  </a:lnTo>
                  <a:lnTo>
                    <a:pt x="4834" y="25393"/>
                  </a:lnTo>
                  <a:lnTo>
                    <a:pt x="4834" y="26119"/>
                  </a:lnTo>
                  <a:lnTo>
                    <a:pt x="8704" y="26119"/>
                  </a:lnTo>
                  <a:lnTo>
                    <a:pt x="7147" y="39566"/>
                  </a:lnTo>
                  <a:lnTo>
                    <a:pt x="2629" y="39566"/>
                  </a:lnTo>
                  <a:lnTo>
                    <a:pt x="2629" y="40290"/>
                  </a:lnTo>
                  <a:lnTo>
                    <a:pt x="7064" y="40290"/>
                  </a:lnTo>
                  <a:lnTo>
                    <a:pt x="5442" y="54310"/>
                  </a:lnTo>
                  <a:lnTo>
                    <a:pt x="0" y="54310"/>
                  </a:lnTo>
                  <a:lnTo>
                    <a:pt x="0" y="55034"/>
                  </a:lnTo>
                  <a:lnTo>
                    <a:pt x="5359" y="55034"/>
                  </a:lnTo>
                  <a:lnTo>
                    <a:pt x="4113" y="65812"/>
                  </a:lnTo>
                  <a:lnTo>
                    <a:pt x="4832" y="65895"/>
                  </a:lnTo>
                  <a:lnTo>
                    <a:pt x="6089" y="55035"/>
                  </a:lnTo>
                  <a:lnTo>
                    <a:pt x="17385" y="55035"/>
                  </a:lnTo>
                  <a:lnTo>
                    <a:pt x="16136" y="65812"/>
                  </a:lnTo>
                  <a:lnTo>
                    <a:pt x="16857" y="65895"/>
                  </a:lnTo>
                  <a:lnTo>
                    <a:pt x="18114" y="55035"/>
                  </a:lnTo>
                  <a:lnTo>
                    <a:pt x="29168" y="55035"/>
                  </a:lnTo>
                  <a:lnTo>
                    <a:pt x="27921" y="65812"/>
                  </a:lnTo>
                  <a:lnTo>
                    <a:pt x="28642" y="65895"/>
                  </a:lnTo>
                  <a:lnTo>
                    <a:pt x="29898" y="55035"/>
                  </a:lnTo>
                  <a:lnTo>
                    <a:pt x="41557" y="55035"/>
                  </a:lnTo>
                  <a:lnTo>
                    <a:pt x="40310" y="65812"/>
                  </a:lnTo>
                  <a:lnTo>
                    <a:pt x="41031" y="65895"/>
                  </a:lnTo>
                  <a:lnTo>
                    <a:pt x="42287" y="55035"/>
                  </a:lnTo>
                  <a:lnTo>
                    <a:pt x="51488" y="55035"/>
                  </a:lnTo>
                  <a:lnTo>
                    <a:pt x="51488" y="54311"/>
                  </a:lnTo>
                  <a:lnTo>
                    <a:pt x="42372" y="54311"/>
                  </a:lnTo>
                  <a:lnTo>
                    <a:pt x="43994" y="40291"/>
                  </a:lnTo>
                  <a:lnTo>
                    <a:pt x="52848" y="40291"/>
                  </a:lnTo>
                  <a:lnTo>
                    <a:pt x="52848" y="39567"/>
                  </a:lnTo>
                  <a:lnTo>
                    <a:pt x="44078" y="39567"/>
                  </a:lnTo>
                  <a:lnTo>
                    <a:pt x="45633" y="26121"/>
                  </a:lnTo>
                  <a:lnTo>
                    <a:pt x="54057" y="26121"/>
                  </a:lnTo>
                  <a:lnTo>
                    <a:pt x="54057" y="25395"/>
                  </a:lnTo>
                  <a:lnTo>
                    <a:pt x="45717" y="25395"/>
                  </a:lnTo>
                  <a:lnTo>
                    <a:pt x="47337" y="11406"/>
                  </a:lnTo>
                  <a:lnTo>
                    <a:pt x="55266" y="11404"/>
                  </a:lnTo>
                  <a:lnTo>
                    <a:pt x="55266" y="10679"/>
                  </a:lnTo>
                  <a:lnTo>
                    <a:pt x="47420" y="10679"/>
                  </a:lnTo>
                  <a:lnTo>
                    <a:pt x="48646" y="85"/>
                  </a:lnTo>
                  <a:lnTo>
                    <a:pt x="47925" y="1"/>
                  </a:lnTo>
                  <a:lnTo>
                    <a:pt x="46690" y="10679"/>
                  </a:lnTo>
                  <a:lnTo>
                    <a:pt x="35032" y="10679"/>
                  </a:lnTo>
                  <a:lnTo>
                    <a:pt x="36259" y="84"/>
                  </a:lnTo>
                  <a:lnTo>
                    <a:pt x="35537" y="1"/>
                  </a:lnTo>
                  <a:lnTo>
                    <a:pt x="34302" y="10679"/>
                  </a:lnTo>
                  <a:lnTo>
                    <a:pt x="23246" y="10679"/>
                  </a:lnTo>
                  <a:lnTo>
                    <a:pt x="24473" y="84"/>
                  </a:lnTo>
                  <a:lnTo>
                    <a:pt x="23753" y="1"/>
                  </a:lnTo>
                  <a:lnTo>
                    <a:pt x="22518" y="10679"/>
                  </a:lnTo>
                  <a:lnTo>
                    <a:pt x="11221" y="10679"/>
                  </a:lnTo>
                  <a:lnTo>
                    <a:pt x="12448" y="84"/>
                  </a:lnTo>
                  <a:lnTo>
                    <a:pt x="117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6"/>
            <p:cNvSpPr/>
            <p:nvPr/>
          </p:nvSpPr>
          <p:spPr>
            <a:xfrm>
              <a:off x="-2254137" y="5540025"/>
              <a:ext cx="265175" cy="257775"/>
            </a:xfrm>
            <a:custGeom>
              <a:avLst/>
              <a:gdLst/>
              <a:ahLst/>
              <a:cxnLst/>
              <a:rect l="l" t="t" r="r" b="b"/>
              <a:pathLst>
                <a:path w="10607" h="10311" extrusionOk="0">
                  <a:moveTo>
                    <a:pt x="1352" y="1"/>
                  </a:moveTo>
                  <a:lnTo>
                    <a:pt x="0" y="10310"/>
                  </a:lnTo>
                  <a:lnTo>
                    <a:pt x="9254" y="10310"/>
                  </a:lnTo>
                  <a:lnTo>
                    <a:pt x="1060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6"/>
            <p:cNvSpPr/>
            <p:nvPr/>
          </p:nvSpPr>
          <p:spPr>
            <a:xfrm>
              <a:off x="-2598587" y="5902625"/>
              <a:ext cx="265150" cy="257750"/>
            </a:xfrm>
            <a:custGeom>
              <a:avLst/>
              <a:gdLst/>
              <a:ahLst/>
              <a:cxnLst/>
              <a:rect l="l" t="t" r="r" b="b"/>
              <a:pathLst>
                <a:path w="10606" h="10310" extrusionOk="0">
                  <a:moveTo>
                    <a:pt x="1352" y="0"/>
                  </a:moveTo>
                  <a:lnTo>
                    <a:pt x="0" y="10310"/>
                  </a:lnTo>
                  <a:lnTo>
                    <a:pt x="9254" y="10310"/>
                  </a:lnTo>
                  <a:lnTo>
                    <a:pt x="106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6"/>
            <p:cNvSpPr/>
            <p:nvPr/>
          </p:nvSpPr>
          <p:spPr>
            <a:xfrm>
              <a:off x="-3485537" y="6402225"/>
              <a:ext cx="121350" cy="134075"/>
            </a:xfrm>
            <a:custGeom>
              <a:avLst/>
              <a:gdLst/>
              <a:ahLst/>
              <a:cxnLst/>
              <a:rect l="l" t="t" r="r" b="b"/>
              <a:pathLst>
                <a:path w="4854" h="5363" extrusionOk="0">
                  <a:moveTo>
                    <a:pt x="545" y="0"/>
                  </a:moveTo>
                  <a:cubicBezTo>
                    <a:pt x="545" y="0"/>
                    <a:pt x="124" y="4536"/>
                    <a:pt x="0" y="4801"/>
                  </a:cubicBezTo>
                  <a:lnTo>
                    <a:pt x="4027" y="5363"/>
                  </a:lnTo>
                  <a:lnTo>
                    <a:pt x="4853" y="1196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E89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6"/>
            <p:cNvSpPr/>
            <p:nvPr/>
          </p:nvSpPr>
          <p:spPr>
            <a:xfrm>
              <a:off x="-2901987" y="6418225"/>
              <a:ext cx="111725" cy="119500"/>
            </a:xfrm>
            <a:custGeom>
              <a:avLst/>
              <a:gdLst/>
              <a:ahLst/>
              <a:cxnLst/>
              <a:rect l="l" t="t" r="r" b="b"/>
              <a:pathLst>
                <a:path w="4469" h="4780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85" y="4496"/>
                    <a:pt x="124" y="4780"/>
                  </a:cubicBezTo>
                  <a:lnTo>
                    <a:pt x="4174" y="4426"/>
                  </a:lnTo>
                  <a:lnTo>
                    <a:pt x="4469" y="2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89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6"/>
            <p:cNvSpPr/>
            <p:nvPr/>
          </p:nvSpPr>
          <p:spPr>
            <a:xfrm>
              <a:off x="-3493312" y="5286750"/>
              <a:ext cx="458825" cy="1167525"/>
            </a:xfrm>
            <a:custGeom>
              <a:avLst/>
              <a:gdLst/>
              <a:ahLst/>
              <a:cxnLst/>
              <a:rect l="l" t="t" r="r" b="b"/>
              <a:pathLst>
                <a:path w="18353" h="46701" extrusionOk="0">
                  <a:moveTo>
                    <a:pt x="10821" y="0"/>
                  </a:moveTo>
                  <a:cubicBezTo>
                    <a:pt x="7923" y="0"/>
                    <a:pt x="5766" y="2308"/>
                    <a:pt x="5582" y="5248"/>
                  </a:cubicBezTo>
                  <a:cubicBezTo>
                    <a:pt x="5270" y="10245"/>
                    <a:pt x="4162" y="17365"/>
                    <a:pt x="4097" y="22991"/>
                  </a:cubicBezTo>
                  <a:cubicBezTo>
                    <a:pt x="4080" y="24347"/>
                    <a:pt x="3700" y="25673"/>
                    <a:pt x="3462" y="27008"/>
                  </a:cubicBezTo>
                  <a:cubicBezTo>
                    <a:pt x="3289" y="27978"/>
                    <a:pt x="3220" y="29056"/>
                    <a:pt x="2970" y="29997"/>
                  </a:cubicBezTo>
                  <a:cubicBezTo>
                    <a:pt x="2970" y="29997"/>
                    <a:pt x="2970" y="29997"/>
                    <a:pt x="2970" y="29997"/>
                  </a:cubicBezTo>
                  <a:cubicBezTo>
                    <a:pt x="2968" y="29997"/>
                    <a:pt x="3056" y="29387"/>
                    <a:pt x="3055" y="29387"/>
                  </a:cubicBezTo>
                  <a:lnTo>
                    <a:pt x="3055" y="29387"/>
                  </a:lnTo>
                  <a:cubicBezTo>
                    <a:pt x="3055" y="29387"/>
                    <a:pt x="3048" y="29433"/>
                    <a:pt x="3031" y="29549"/>
                  </a:cubicBezTo>
                  <a:cubicBezTo>
                    <a:pt x="3005" y="29711"/>
                    <a:pt x="2983" y="29873"/>
                    <a:pt x="2959" y="30035"/>
                  </a:cubicBezTo>
                  <a:cubicBezTo>
                    <a:pt x="2904" y="30417"/>
                    <a:pt x="2846" y="30798"/>
                    <a:pt x="2785" y="31179"/>
                  </a:cubicBezTo>
                  <a:cubicBezTo>
                    <a:pt x="2553" y="32628"/>
                    <a:pt x="2286" y="34073"/>
                    <a:pt x="2002" y="35514"/>
                  </a:cubicBezTo>
                  <a:cubicBezTo>
                    <a:pt x="1287" y="39143"/>
                    <a:pt x="1" y="41536"/>
                    <a:pt x="30" y="45410"/>
                  </a:cubicBezTo>
                  <a:cubicBezTo>
                    <a:pt x="34" y="45854"/>
                    <a:pt x="2748" y="46701"/>
                    <a:pt x="4349" y="46701"/>
                  </a:cubicBezTo>
                  <a:cubicBezTo>
                    <a:pt x="4892" y="46701"/>
                    <a:pt x="5307" y="46603"/>
                    <a:pt x="5445" y="46360"/>
                  </a:cubicBezTo>
                  <a:cubicBezTo>
                    <a:pt x="6606" y="44320"/>
                    <a:pt x="7927" y="42457"/>
                    <a:pt x="9587" y="39050"/>
                  </a:cubicBezTo>
                  <a:cubicBezTo>
                    <a:pt x="10845" y="36469"/>
                    <a:pt x="12582" y="31965"/>
                    <a:pt x="13181" y="29151"/>
                  </a:cubicBezTo>
                  <a:cubicBezTo>
                    <a:pt x="14354" y="23638"/>
                    <a:pt x="18352" y="16732"/>
                    <a:pt x="17930" y="12088"/>
                  </a:cubicBezTo>
                  <a:cubicBezTo>
                    <a:pt x="17643" y="8932"/>
                    <a:pt x="14906" y="499"/>
                    <a:pt x="11575" y="51"/>
                  </a:cubicBezTo>
                  <a:cubicBezTo>
                    <a:pt x="11319" y="17"/>
                    <a:pt x="11068" y="0"/>
                    <a:pt x="108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6"/>
            <p:cNvSpPr/>
            <p:nvPr/>
          </p:nvSpPr>
          <p:spPr>
            <a:xfrm>
              <a:off x="-3183137" y="5259525"/>
              <a:ext cx="461200" cy="1187550"/>
            </a:xfrm>
            <a:custGeom>
              <a:avLst/>
              <a:gdLst/>
              <a:ahLst/>
              <a:cxnLst/>
              <a:rect l="l" t="t" r="r" b="b"/>
              <a:pathLst>
                <a:path w="18448" h="47502" extrusionOk="0">
                  <a:moveTo>
                    <a:pt x="6144" y="0"/>
                  </a:moveTo>
                  <a:cubicBezTo>
                    <a:pt x="5192" y="0"/>
                    <a:pt x="4201" y="232"/>
                    <a:pt x="3458" y="712"/>
                  </a:cubicBezTo>
                  <a:cubicBezTo>
                    <a:pt x="1098" y="2232"/>
                    <a:pt x="1" y="5433"/>
                    <a:pt x="1559" y="7948"/>
                  </a:cubicBezTo>
                  <a:cubicBezTo>
                    <a:pt x="3177" y="10564"/>
                    <a:pt x="3267" y="13998"/>
                    <a:pt x="4574" y="16781"/>
                  </a:cubicBezTo>
                  <a:cubicBezTo>
                    <a:pt x="6467" y="20815"/>
                    <a:pt x="7949" y="24239"/>
                    <a:pt x="8371" y="27825"/>
                  </a:cubicBezTo>
                  <a:cubicBezTo>
                    <a:pt x="8886" y="32199"/>
                    <a:pt x="9867" y="35891"/>
                    <a:pt x="9891" y="37654"/>
                  </a:cubicBezTo>
                  <a:cubicBezTo>
                    <a:pt x="9933" y="40751"/>
                    <a:pt x="10260" y="43665"/>
                    <a:pt x="10774" y="46755"/>
                  </a:cubicBezTo>
                  <a:cubicBezTo>
                    <a:pt x="10846" y="47188"/>
                    <a:pt x="12399" y="47502"/>
                    <a:pt x="13814" y="47502"/>
                  </a:cubicBezTo>
                  <a:cubicBezTo>
                    <a:pt x="14962" y="47502"/>
                    <a:pt x="16021" y="47296"/>
                    <a:pt x="16127" y="46780"/>
                  </a:cubicBezTo>
                  <a:cubicBezTo>
                    <a:pt x="18025" y="37549"/>
                    <a:pt x="18395" y="32485"/>
                    <a:pt x="18395" y="29214"/>
                  </a:cubicBezTo>
                  <a:cubicBezTo>
                    <a:pt x="18395" y="25354"/>
                    <a:pt x="18447" y="23818"/>
                    <a:pt x="17868" y="20669"/>
                  </a:cubicBezTo>
                  <a:cubicBezTo>
                    <a:pt x="17381" y="18036"/>
                    <a:pt x="17133" y="13843"/>
                    <a:pt x="15967" y="11436"/>
                  </a:cubicBezTo>
                  <a:cubicBezTo>
                    <a:pt x="14463" y="8332"/>
                    <a:pt x="12132" y="5751"/>
                    <a:pt x="10695" y="2609"/>
                  </a:cubicBezTo>
                  <a:cubicBezTo>
                    <a:pt x="10175" y="1473"/>
                    <a:pt x="8688" y="497"/>
                    <a:pt x="7533" y="178"/>
                  </a:cubicBezTo>
                  <a:cubicBezTo>
                    <a:pt x="7105" y="60"/>
                    <a:pt x="6629" y="0"/>
                    <a:pt x="6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6"/>
            <p:cNvSpPr/>
            <p:nvPr/>
          </p:nvSpPr>
          <p:spPr>
            <a:xfrm>
              <a:off x="-2920462" y="6484075"/>
              <a:ext cx="238025" cy="172400"/>
            </a:xfrm>
            <a:custGeom>
              <a:avLst/>
              <a:gdLst/>
              <a:ahLst/>
              <a:cxnLst/>
              <a:rect l="l" t="t" r="r" b="b"/>
              <a:pathLst>
                <a:path w="9521" h="6896" extrusionOk="0">
                  <a:moveTo>
                    <a:pt x="3455" y="1"/>
                  </a:moveTo>
                  <a:cubicBezTo>
                    <a:pt x="3192" y="1"/>
                    <a:pt x="2903" y="50"/>
                    <a:pt x="2591" y="167"/>
                  </a:cubicBezTo>
                  <a:cubicBezTo>
                    <a:pt x="2059" y="364"/>
                    <a:pt x="1570" y="891"/>
                    <a:pt x="1066" y="1053"/>
                  </a:cubicBezTo>
                  <a:cubicBezTo>
                    <a:pt x="790" y="1140"/>
                    <a:pt x="331" y="1085"/>
                    <a:pt x="282" y="1372"/>
                  </a:cubicBezTo>
                  <a:cubicBezTo>
                    <a:pt x="80" y="2538"/>
                    <a:pt x="440" y="2965"/>
                    <a:pt x="337" y="3533"/>
                  </a:cubicBezTo>
                  <a:cubicBezTo>
                    <a:pt x="283" y="3830"/>
                    <a:pt x="56" y="4089"/>
                    <a:pt x="32" y="4272"/>
                  </a:cubicBezTo>
                  <a:cubicBezTo>
                    <a:pt x="1" y="4507"/>
                    <a:pt x="22" y="5833"/>
                    <a:pt x="22" y="5833"/>
                  </a:cubicBezTo>
                  <a:cubicBezTo>
                    <a:pt x="32" y="6154"/>
                    <a:pt x="417" y="6196"/>
                    <a:pt x="621" y="6282"/>
                  </a:cubicBezTo>
                  <a:cubicBezTo>
                    <a:pt x="917" y="6408"/>
                    <a:pt x="2120" y="6683"/>
                    <a:pt x="4079" y="6820"/>
                  </a:cubicBezTo>
                  <a:cubicBezTo>
                    <a:pt x="4740" y="6866"/>
                    <a:pt x="5545" y="6895"/>
                    <a:pt x="6332" y="6895"/>
                  </a:cubicBezTo>
                  <a:cubicBezTo>
                    <a:pt x="7967" y="6895"/>
                    <a:pt x="9520" y="6770"/>
                    <a:pt x="9509" y="6416"/>
                  </a:cubicBezTo>
                  <a:cubicBezTo>
                    <a:pt x="9509" y="6416"/>
                    <a:pt x="9442" y="5645"/>
                    <a:pt x="9423" y="5074"/>
                  </a:cubicBezTo>
                  <a:cubicBezTo>
                    <a:pt x="9384" y="3861"/>
                    <a:pt x="5426" y="2837"/>
                    <a:pt x="5249" y="1344"/>
                  </a:cubicBezTo>
                  <a:cubicBezTo>
                    <a:pt x="5190" y="841"/>
                    <a:pt x="4538" y="1"/>
                    <a:pt x="34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6"/>
            <p:cNvSpPr/>
            <p:nvPr/>
          </p:nvSpPr>
          <p:spPr>
            <a:xfrm>
              <a:off x="-3506012" y="6484075"/>
              <a:ext cx="238025" cy="172400"/>
            </a:xfrm>
            <a:custGeom>
              <a:avLst/>
              <a:gdLst/>
              <a:ahLst/>
              <a:cxnLst/>
              <a:rect l="l" t="t" r="r" b="b"/>
              <a:pathLst>
                <a:path w="9521" h="6896" extrusionOk="0">
                  <a:moveTo>
                    <a:pt x="3455" y="1"/>
                  </a:moveTo>
                  <a:cubicBezTo>
                    <a:pt x="3192" y="1"/>
                    <a:pt x="2903" y="50"/>
                    <a:pt x="2590" y="167"/>
                  </a:cubicBezTo>
                  <a:cubicBezTo>
                    <a:pt x="2059" y="364"/>
                    <a:pt x="1570" y="891"/>
                    <a:pt x="1065" y="1053"/>
                  </a:cubicBezTo>
                  <a:cubicBezTo>
                    <a:pt x="791" y="1140"/>
                    <a:pt x="332" y="1085"/>
                    <a:pt x="281" y="1372"/>
                  </a:cubicBezTo>
                  <a:cubicBezTo>
                    <a:pt x="80" y="2538"/>
                    <a:pt x="440" y="2965"/>
                    <a:pt x="338" y="3533"/>
                  </a:cubicBezTo>
                  <a:cubicBezTo>
                    <a:pt x="284" y="3830"/>
                    <a:pt x="57" y="4089"/>
                    <a:pt x="33" y="4272"/>
                  </a:cubicBezTo>
                  <a:cubicBezTo>
                    <a:pt x="0" y="4507"/>
                    <a:pt x="22" y="5833"/>
                    <a:pt x="22" y="5833"/>
                  </a:cubicBezTo>
                  <a:cubicBezTo>
                    <a:pt x="33" y="6154"/>
                    <a:pt x="418" y="6196"/>
                    <a:pt x="622" y="6282"/>
                  </a:cubicBezTo>
                  <a:cubicBezTo>
                    <a:pt x="917" y="6408"/>
                    <a:pt x="2120" y="6683"/>
                    <a:pt x="4080" y="6820"/>
                  </a:cubicBezTo>
                  <a:cubicBezTo>
                    <a:pt x="4740" y="6866"/>
                    <a:pt x="5545" y="6895"/>
                    <a:pt x="6332" y="6895"/>
                  </a:cubicBezTo>
                  <a:cubicBezTo>
                    <a:pt x="7967" y="6895"/>
                    <a:pt x="9521" y="6770"/>
                    <a:pt x="9510" y="6416"/>
                  </a:cubicBezTo>
                  <a:cubicBezTo>
                    <a:pt x="9510" y="6416"/>
                    <a:pt x="9443" y="5645"/>
                    <a:pt x="9423" y="5074"/>
                  </a:cubicBezTo>
                  <a:cubicBezTo>
                    <a:pt x="9385" y="3861"/>
                    <a:pt x="5427" y="2837"/>
                    <a:pt x="5250" y="1344"/>
                  </a:cubicBezTo>
                  <a:cubicBezTo>
                    <a:pt x="5190" y="841"/>
                    <a:pt x="4539" y="1"/>
                    <a:pt x="34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6"/>
            <p:cNvSpPr/>
            <p:nvPr/>
          </p:nvSpPr>
          <p:spPr>
            <a:xfrm>
              <a:off x="-2710512" y="5343675"/>
              <a:ext cx="199875" cy="252000"/>
            </a:xfrm>
            <a:custGeom>
              <a:avLst/>
              <a:gdLst/>
              <a:ahLst/>
              <a:cxnLst/>
              <a:rect l="l" t="t" r="r" b="b"/>
              <a:pathLst>
                <a:path w="7995" h="10080" extrusionOk="0">
                  <a:moveTo>
                    <a:pt x="2220" y="0"/>
                  </a:moveTo>
                  <a:cubicBezTo>
                    <a:pt x="1620" y="0"/>
                    <a:pt x="1036" y="215"/>
                    <a:pt x="602" y="674"/>
                  </a:cubicBezTo>
                  <a:cubicBezTo>
                    <a:pt x="571" y="690"/>
                    <a:pt x="546" y="714"/>
                    <a:pt x="528" y="743"/>
                  </a:cubicBezTo>
                  <a:cubicBezTo>
                    <a:pt x="521" y="755"/>
                    <a:pt x="515" y="767"/>
                    <a:pt x="509" y="781"/>
                  </a:cubicBezTo>
                  <a:cubicBezTo>
                    <a:pt x="470" y="827"/>
                    <a:pt x="433" y="873"/>
                    <a:pt x="397" y="923"/>
                  </a:cubicBezTo>
                  <a:cubicBezTo>
                    <a:pt x="63" y="1402"/>
                    <a:pt x="0" y="1885"/>
                    <a:pt x="107" y="2339"/>
                  </a:cubicBezTo>
                  <a:cubicBezTo>
                    <a:pt x="128" y="3188"/>
                    <a:pt x="530" y="4001"/>
                    <a:pt x="1208" y="4719"/>
                  </a:cubicBezTo>
                  <a:cubicBezTo>
                    <a:pt x="1663" y="5195"/>
                    <a:pt x="2195" y="5590"/>
                    <a:pt x="2782" y="5886"/>
                  </a:cubicBezTo>
                  <a:cubicBezTo>
                    <a:pt x="2950" y="6033"/>
                    <a:pt x="3145" y="6167"/>
                    <a:pt x="3352" y="6313"/>
                  </a:cubicBezTo>
                  <a:cubicBezTo>
                    <a:pt x="3857" y="6668"/>
                    <a:pt x="4367" y="7480"/>
                    <a:pt x="4482" y="8246"/>
                  </a:cubicBezTo>
                  <a:cubicBezTo>
                    <a:pt x="4484" y="8390"/>
                    <a:pt x="4490" y="8530"/>
                    <a:pt x="4501" y="8665"/>
                  </a:cubicBezTo>
                  <a:cubicBezTo>
                    <a:pt x="4479" y="9004"/>
                    <a:pt x="4354" y="9313"/>
                    <a:pt x="4088" y="9542"/>
                  </a:cubicBezTo>
                  <a:cubicBezTo>
                    <a:pt x="3901" y="9701"/>
                    <a:pt x="4020" y="10014"/>
                    <a:pt x="4237" y="10014"/>
                  </a:cubicBezTo>
                  <a:cubicBezTo>
                    <a:pt x="4271" y="10014"/>
                    <a:pt x="4307" y="10007"/>
                    <a:pt x="4345" y="9990"/>
                  </a:cubicBezTo>
                  <a:cubicBezTo>
                    <a:pt x="4818" y="9779"/>
                    <a:pt x="5107" y="9511"/>
                    <a:pt x="5270" y="9191"/>
                  </a:cubicBezTo>
                  <a:cubicBezTo>
                    <a:pt x="5488" y="8864"/>
                    <a:pt x="5614" y="8485"/>
                    <a:pt x="5637" y="8091"/>
                  </a:cubicBezTo>
                  <a:cubicBezTo>
                    <a:pt x="5666" y="8140"/>
                    <a:pt x="5693" y="8188"/>
                    <a:pt x="5716" y="8238"/>
                  </a:cubicBezTo>
                  <a:cubicBezTo>
                    <a:pt x="5774" y="8585"/>
                    <a:pt x="5754" y="8940"/>
                    <a:pt x="5638" y="9321"/>
                  </a:cubicBezTo>
                  <a:cubicBezTo>
                    <a:pt x="5635" y="9337"/>
                    <a:pt x="5632" y="9353"/>
                    <a:pt x="5632" y="9368"/>
                  </a:cubicBezTo>
                  <a:cubicBezTo>
                    <a:pt x="5525" y="9502"/>
                    <a:pt x="5409" y="9600"/>
                    <a:pt x="5368" y="9828"/>
                  </a:cubicBezTo>
                  <a:cubicBezTo>
                    <a:pt x="5344" y="9960"/>
                    <a:pt x="5462" y="10079"/>
                    <a:pt x="5590" y="10079"/>
                  </a:cubicBezTo>
                  <a:cubicBezTo>
                    <a:pt x="5599" y="10079"/>
                    <a:pt x="5607" y="10079"/>
                    <a:pt x="5616" y="10078"/>
                  </a:cubicBezTo>
                  <a:cubicBezTo>
                    <a:pt x="6060" y="10018"/>
                    <a:pt x="6324" y="9646"/>
                    <a:pt x="6457" y="9205"/>
                  </a:cubicBezTo>
                  <a:cubicBezTo>
                    <a:pt x="6649" y="8881"/>
                    <a:pt x="6735" y="8502"/>
                    <a:pt x="6735" y="8103"/>
                  </a:cubicBezTo>
                  <a:cubicBezTo>
                    <a:pt x="6795" y="8323"/>
                    <a:pt x="6825" y="8545"/>
                    <a:pt x="6808" y="8754"/>
                  </a:cubicBezTo>
                  <a:cubicBezTo>
                    <a:pt x="6790" y="8965"/>
                    <a:pt x="6985" y="9116"/>
                    <a:pt x="7162" y="9116"/>
                  </a:cubicBezTo>
                  <a:cubicBezTo>
                    <a:pt x="7272" y="9116"/>
                    <a:pt x="7376" y="9057"/>
                    <a:pt x="7416" y="8916"/>
                  </a:cubicBezTo>
                  <a:cubicBezTo>
                    <a:pt x="7451" y="8799"/>
                    <a:pt x="7476" y="8678"/>
                    <a:pt x="7495" y="8557"/>
                  </a:cubicBezTo>
                  <a:cubicBezTo>
                    <a:pt x="7500" y="8551"/>
                    <a:pt x="7506" y="8548"/>
                    <a:pt x="7510" y="8540"/>
                  </a:cubicBezTo>
                  <a:cubicBezTo>
                    <a:pt x="7978" y="7789"/>
                    <a:pt x="7995" y="7195"/>
                    <a:pt x="7714" y="6362"/>
                  </a:cubicBezTo>
                  <a:cubicBezTo>
                    <a:pt x="7629" y="6109"/>
                    <a:pt x="7540" y="5836"/>
                    <a:pt x="7442" y="5558"/>
                  </a:cubicBezTo>
                  <a:cubicBezTo>
                    <a:pt x="7471" y="4798"/>
                    <a:pt x="7338" y="4113"/>
                    <a:pt x="6713" y="3507"/>
                  </a:cubicBezTo>
                  <a:cubicBezTo>
                    <a:pt x="6370" y="3176"/>
                    <a:pt x="5885" y="2513"/>
                    <a:pt x="5362" y="2025"/>
                  </a:cubicBezTo>
                  <a:cubicBezTo>
                    <a:pt x="4870" y="1355"/>
                    <a:pt x="4233" y="773"/>
                    <a:pt x="3601" y="391"/>
                  </a:cubicBezTo>
                  <a:cubicBezTo>
                    <a:pt x="3177" y="135"/>
                    <a:pt x="2694" y="0"/>
                    <a:pt x="2220" y="0"/>
                  </a:cubicBezTo>
                  <a:close/>
                </a:path>
              </a:pathLst>
            </a:custGeom>
            <a:solidFill>
              <a:srgbClr val="E0B9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6"/>
            <p:cNvSpPr/>
            <p:nvPr/>
          </p:nvSpPr>
          <p:spPr>
            <a:xfrm>
              <a:off x="-3261737" y="4569275"/>
              <a:ext cx="154300" cy="86725"/>
            </a:xfrm>
            <a:custGeom>
              <a:avLst/>
              <a:gdLst/>
              <a:ahLst/>
              <a:cxnLst/>
              <a:rect l="l" t="t" r="r" b="b"/>
              <a:pathLst>
                <a:path w="6172" h="3469" extrusionOk="0">
                  <a:moveTo>
                    <a:pt x="3280" y="0"/>
                  </a:moveTo>
                  <a:cubicBezTo>
                    <a:pt x="3162" y="0"/>
                    <a:pt x="3054" y="2"/>
                    <a:pt x="2962" y="5"/>
                  </a:cubicBezTo>
                  <a:cubicBezTo>
                    <a:pt x="2449" y="20"/>
                    <a:pt x="1578" y="6"/>
                    <a:pt x="983" y="256"/>
                  </a:cubicBezTo>
                  <a:cubicBezTo>
                    <a:pt x="451" y="481"/>
                    <a:pt x="153" y="1156"/>
                    <a:pt x="97" y="1514"/>
                  </a:cubicBezTo>
                  <a:cubicBezTo>
                    <a:pt x="0" y="2119"/>
                    <a:pt x="34" y="2787"/>
                    <a:pt x="39" y="3399"/>
                  </a:cubicBezTo>
                  <a:cubicBezTo>
                    <a:pt x="39" y="3441"/>
                    <a:pt x="296" y="3469"/>
                    <a:pt x="534" y="3469"/>
                  </a:cubicBezTo>
                  <a:cubicBezTo>
                    <a:pt x="738" y="3469"/>
                    <a:pt x="929" y="3449"/>
                    <a:pt x="935" y="3399"/>
                  </a:cubicBezTo>
                  <a:cubicBezTo>
                    <a:pt x="1040" y="2671"/>
                    <a:pt x="891" y="1936"/>
                    <a:pt x="1007" y="1231"/>
                  </a:cubicBezTo>
                  <a:cubicBezTo>
                    <a:pt x="1602" y="988"/>
                    <a:pt x="2462" y="1001"/>
                    <a:pt x="2962" y="986"/>
                  </a:cubicBezTo>
                  <a:cubicBezTo>
                    <a:pt x="3082" y="983"/>
                    <a:pt x="3233" y="979"/>
                    <a:pt x="3402" y="979"/>
                  </a:cubicBezTo>
                  <a:cubicBezTo>
                    <a:pt x="3956" y="979"/>
                    <a:pt x="4699" y="1019"/>
                    <a:pt x="5152" y="1240"/>
                  </a:cubicBezTo>
                  <a:cubicBezTo>
                    <a:pt x="5152" y="1941"/>
                    <a:pt x="5149" y="2647"/>
                    <a:pt x="5149" y="3399"/>
                  </a:cubicBezTo>
                  <a:cubicBezTo>
                    <a:pt x="5149" y="3449"/>
                    <a:pt x="5339" y="3469"/>
                    <a:pt x="5545" y="3469"/>
                  </a:cubicBezTo>
                  <a:cubicBezTo>
                    <a:pt x="5786" y="3469"/>
                    <a:pt x="6047" y="3441"/>
                    <a:pt x="6047" y="3399"/>
                  </a:cubicBezTo>
                  <a:cubicBezTo>
                    <a:pt x="6047" y="1542"/>
                    <a:pt x="6172" y="640"/>
                    <a:pt x="5036" y="222"/>
                  </a:cubicBezTo>
                  <a:cubicBezTo>
                    <a:pt x="4535" y="39"/>
                    <a:pt x="3803" y="0"/>
                    <a:pt x="32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6"/>
            <p:cNvSpPr/>
            <p:nvPr/>
          </p:nvSpPr>
          <p:spPr>
            <a:xfrm>
              <a:off x="-3422012" y="4618550"/>
              <a:ext cx="497650" cy="677225"/>
            </a:xfrm>
            <a:custGeom>
              <a:avLst/>
              <a:gdLst/>
              <a:ahLst/>
              <a:cxnLst/>
              <a:rect l="l" t="t" r="r" b="b"/>
              <a:pathLst>
                <a:path w="19906" h="27089" extrusionOk="0">
                  <a:moveTo>
                    <a:pt x="10305" y="1"/>
                  </a:moveTo>
                  <a:cubicBezTo>
                    <a:pt x="6941" y="1"/>
                    <a:pt x="4519" y="639"/>
                    <a:pt x="4519" y="639"/>
                  </a:cubicBezTo>
                  <a:cubicBezTo>
                    <a:pt x="3258" y="947"/>
                    <a:pt x="2288" y="1657"/>
                    <a:pt x="2162" y="2995"/>
                  </a:cubicBezTo>
                  <a:lnTo>
                    <a:pt x="0" y="24143"/>
                  </a:lnTo>
                  <a:cubicBezTo>
                    <a:pt x="0" y="25438"/>
                    <a:pt x="1062" y="27089"/>
                    <a:pt x="2358" y="27089"/>
                  </a:cubicBezTo>
                  <a:lnTo>
                    <a:pt x="17482" y="27089"/>
                  </a:lnTo>
                  <a:cubicBezTo>
                    <a:pt x="18778" y="27089"/>
                    <a:pt x="19905" y="25309"/>
                    <a:pt x="19905" y="24011"/>
                  </a:cubicBezTo>
                  <a:lnTo>
                    <a:pt x="18594" y="2995"/>
                  </a:lnTo>
                  <a:cubicBezTo>
                    <a:pt x="18594" y="1699"/>
                    <a:pt x="17534" y="639"/>
                    <a:pt x="16237" y="639"/>
                  </a:cubicBezTo>
                  <a:cubicBezTo>
                    <a:pt x="16237" y="639"/>
                    <a:pt x="13227" y="1"/>
                    <a:pt x="103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6"/>
            <p:cNvSpPr/>
            <p:nvPr/>
          </p:nvSpPr>
          <p:spPr>
            <a:xfrm>
              <a:off x="-2925937" y="4283500"/>
              <a:ext cx="92375" cy="137650"/>
            </a:xfrm>
            <a:custGeom>
              <a:avLst/>
              <a:gdLst/>
              <a:ahLst/>
              <a:cxnLst/>
              <a:rect l="l" t="t" r="r" b="b"/>
              <a:pathLst>
                <a:path w="3695" h="5506" extrusionOk="0">
                  <a:moveTo>
                    <a:pt x="1051" y="1"/>
                  </a:moveTo>
                  <a:cubicBezTo>
                    <a:pt x="523" y="1"/>
                    <a:pt x="1" y="541"/>
                    <a:pt x="367" y="1113"/>
                  </a:cubicBezTo>
                  <a:cubicBezTo>
                    <a:pt x="748" y="1708"/>
                    <a:pt x="1061" y="2341"/>
                    <a:pt x="1467" y="2921"/>
                  </a:cubicBezTo>
                  <a:cubicBezTo>
                    <a:pt x="1671" y="3212"/>
                    <a:pt x="1900" y="3615"/>
                    <a:pt x="2171" y="3926"/>
                  </a:cubicBezTo>
                  <a:lnTo>
                    <a:pt x="2171" y="3926"/>
                  </a:lnTo>
                  <a:cubicBezTo>
                    <a:pt x="2029" y="4249"/>
                    <a:pt x="1831" y="4575"/>
                    <a:pt x="1689" y="4876"/>
                  </a:cubicBezTo>
                  <a:cubicBezTo>
                    <a:pt x="1553" y="5163"/>
                    <a:pt x="1797" y="5506"/>
                    <a:pt x="2062" y="5506"/>
                  </a:cubicBezTo>
                  <a:cubicBezTo>
                    <a:pt x="2153" y="5506"/>
                    <a:pt x="2247" y="5465"/>
                    <a:pt x="2328" y="5368"/>
                  </a:cubicBezTo>
                  <a:lnTo>
                    <a:pt x="2328" y="5368"/>
                  </a:lnTo>
                  <a:lnTo>
                    <a:pt x="2327" y="5370"/>
                  </a:lnTo>
                  <a:cubicBezTo>
                    <a:pt x="2798" y="4811"/>
                    <a:pt x="3695" y="4163"/>
                    <a:pt x="3414" y="3355"/>
                  </a:cubicBezTo>
                  <a:cubicBezTo>
                    <a:pt x="3225" y="2817"/>
                    <a:pt x="2704" y="2316"/>
                    <a:pt x="2428" y="1813"/>
                  </a:cubicBezTo>
                  <a:cubicBezTo>
                    <a:pt x="2165" y="1330"/>
                    <a:pt x="1971" y="816"/>
                    <a:pt x="1673" y="352"/>
                  </a:cubicBezTo>
                  <a:cubicBezTo>
                    <a:pt x="1513" y="104"/>
                    <a:pt x="1281" y="1"/>
                    <a:pt x="10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6"/>
            <p:cNvSpPr/>
            <p:nvPr/>
          </p:nvSpPr>
          <p:spPr>
            <a:xfrm>
              <a:off x="-2917262" y="4547375"/>
              <a:ext cx="40025" cy="78350"/>
            </a:xfrm>
            <a:custGeom>
              <a:avLst/>
              <a:gdLst/>
              <a:ahLst/>
              <a:cxnLst/>
              <a:rect l="l" t="t" r="r" b="b"/>
              <a:pathLst>
                <a:path w="1601" h="3134" extrusionOk="0">
                  <a:moveTo>
                    <a:pt x="753" y="0"/>
                  </a:moveTo>
                  <a:cubicBezTo>
                    <a:pt x="664" y="0"/>
                    <a:pt x="571" y="63"/>
                    <a:pt x="552" y="148"/>
                  </a:cubicBezTo>
                  <a:cubicBezTo>
                    <a:pt x="459" y="607"/>
                    <a:pt x="753" y="1104"/>
                    <a:pt x="619" y="1556"/>
                  </a:cubicBezTo>
                  <a:cubicBezTo>
                    <a:pt x="487" y="2002"/>
                    <a:pt x="1" y="2218"/>
                    <a:pt x="45" y="2741"/>
                  </a:cubicBezTo>
                  <a:cubicBezTo>
                    <a:pt x="68" y="2981"/>
                    <a:pt x="232" y="3133"/>
                    <a:pt x="455" y="3133"/>
                  </a:cubicBezTo>
                  <a:cubicBezTo>
                    <a:pt x="486" y="3133"/>
                    <a:pt x="518" y="3130"/>
                    <a:pt x="551" y="3124"/>
                  </a:cubicBezTo>
                  <a:cubicBezTo>
                    <a:pt x="1076" y="3029"/>
                    <a:pt x="1601" y="2215"/>
                    <a:pt x="1596" y="1688"/>
                  </a:cubicBezTo>
                  <a:cubicBezTo>
                    <a:pt x="1592" y="1171"/>
                    <a:pt x="1269" y="335"/>
                    <a:pt x="847" y="29"/>
                  </a:cubicBezTo>
                  <a:cubicBezTo>
                    <a:pt x="819" y="9"/>
                    <a:pt x="786" y="0"/>
                    <a:pt x="7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6"/>
            <p:cNvSpPr/>
            <p:nvPr/>
          </p:nvSpPr>
          <p:spPr>
            <a:xfrm>
              <a:off x="-3172462" y="4616825"/>
              <a:ext cx="238275" cy="111425"/>
            </a:xfrm>
            <a:custGeom>
              <a:avLst/>
              <a:gdLst/>
              <a:ahLst/>
              <a:cxnLst/>
              <a:rect l="l" t="t" r="r" b="b"/>
              <a:pathLst>
                <a:path w="9531" h="4457" extrusionOk="0">
                  <a:moveTo>
                    <a:pt x="4471" y="1"/>
                  </a:moveTo>
                  <a:cubicBezTo>
                    <a:pt x="2810" y="1"/>
                    <a:pt x="1278" y="425"/>
                    <a:pt x="594" y="1161"/>
                  </a:cubicBezTo>
                  <a:cubicBezTo>
                    <a:pt x="1" y="1801"/>
                    <a:pt x="2522" y="3763"/>
                    <a:pt x="2399" y="4144"/>
                  </a:cubicBezTo>
                  <a:cubicBezTo>
                    <a:pt x="2343" y="4317"/>
                    <a:pt x="2913" y="4350"/>
                    <a:pt x="3693" y="4350"/>
                  </a:cubicBezTo>
                  <a:cubicBezTo>
                    <a:pt x="4177" y="4350"/>
                    <a:pt x="4743" y="4338"/>
                    <a:pt x="5290" y="4338"/>
                  </a:cubicBezTo>
                  <a:cubicBezTo>
                    <a:pt x="5796" y="4338"/>
                    <a:pt x="6286" y="4349"/>
                    <a:pt x="6684" y="4391"/>
                  </a:cubicBezTo>
                  <a:cubicBezTo>
                    <a:pt x="7157" y="4440"/>
                    <a:pt x="7448" y="4456"/>
                    <a:pt x="7646" y="4456"/>
                  </a:cubicBezTo>
                  <a:cubicBezTo>
                    <a:pt x="8024" y="4456"/>
                    <a:pt x="8069" y="4397"/>
                    <a:pt x="8409" y="4397"/>
                  </a:cubicBezTo>
                  <a:cubicBezTo>
                    <a:pt x="8464" y="4397"/>
                    <a:pt x="8526" y="4399"/>
                    <a:pt x="8599" y="4402"/>
                  </a:cubicBezTo>
                  <a:cubicBezTo>
                    <a:pt x="8642" y="4405"/>
                    <a:pt x="8682" y="4406"/>
                    <a:pt x="8719" y="4406"/>
                  </a:cubicBezTo>
                  <a:cubicBezTo>
                    <a:pt x="9347" y="4406"/>
                    <a:pt x="9255" y="4127"/>
                    <a:pt x="9372" y="4046"/>
                  </a:cubicBezTo>
                  <a:cubicBezTo>
                    <a:pt x="9494" y="3961"/>
                    <a:pt x="9531" y="1750"/>
                    <a:pt x="9531" y="1750"/>
                  </a:cubicBezTo>
                  <a:cubicBezTo>
                    <a:pt x="8351" y="532"/>
                    <a:pt x="6330" y="1"/>
                    <a:pt x="44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6"/>
            <p:cNvSpPr/>
            <p:nvPr/>
          </p:nvSpPr>
          <p:spPr>
            <a:xfrm>
              <a:off x="-2978237" y="4745575"/>
              <a:ext cx="388950" cy="703375"/>
            </a:xfrm>
            <a:custGeom>
              <a:avLst/>
              <a:gdLst/>
              <a:ahLst/>
              <a:cxnLst/>
              <a:rect l="l" t="t" r="r" b="b"/>
              <a:pathLst>
                <a:path w="15558" h="28135" extrusionOk="0">
                  <a:moveTo>
                    <a:pt x="8319" y="8825"/>
                  </a:moveTo>
                  <a:lnTo>
                    <a:pt x="8319" y="8825"/>
                  </a:lnTo>
                  <a:cubicBezTo>
                    <a:pt x="8319" y="8826"/>
                    <a:pt x="8320" y="8828"/>
                    <a:pt x="8320" y="8829"/>
                  </a:cubicBezTo>
                  <a:cubicBezTo>
                    <a:pt x="8320" y="8828"/>
                    <a:pt x="8319" y="8826"/>
                    <a:pt x="8319" y="8825"/>
                  </a:cubicBezTo>
                  <a:close/>
                  <a:moveTo>
                    <a:pt x="4915" y="1"/>
                  </a:moveTo>
                  <a:cubicBezTo>
                    <a:pt x="3270" y="1"/>
                    <a:pt x="1720" y="999"/>
                    <a:pt x="1264" y="2691"/>
                  </a:cubicBezTo>
                  <a:cubicBezTo>
                    <a:pt x="0" y="7388"/>
                    <a:pt x="1476" y="12608"/>
                    <a:pt x="3112" y="17039"/>
                  </a:cubicBezTo>
                  <a:cubicBezTo>
                    <a:pt x="3726" y="18697"/>
                    <a:pt x="4502" y="20133"/>
                    <a:pt x="5532" y="21569"/>
                  </a:cubicBezTo>
                  <a:cubicBezTo>
                    <a:pt x="6396" y="22770"/>
                    <a:pt x="7300" y="23949"/>
                    <a:pt x="8255" y="25079"/>
                  </a:cubicBezTo>
                  <a:cubicBezTo>
                    <a:pt x="9165" y="26154"/>
                    <a:pt x="10436" y="27026"/>
                    <a:pt x="11606" y="27794"/>
                  </a:cubicBezTo>
                  <a:cubicBezTo>
                    <a:pt x="11967" y="28031"/>
                    <a:pt x="12341" y="28135"/>
                    <a:pt x="12703" y="28135"/>
                  </a:cubicBezTo>
                  <a:cubicBezTo>
                    <a:pt x="14245" y="28135"/>
                    <a:pt x="15557" y="26249"/>
                    <a:pt x="14661" y="24739"/>
                  </a:cubicBezTo>
                  <a:cubicBezTo>
                    <a:pt x="14053" y="23714"/>
                    <a:pt x="13623" y="22604"/>
                    <a:pt x="13033" y="21575"/>
                  </a:cubicBezTo>
                  <a:cubicBezTo>
                    <a:pt x="12424" y="20515"/>
                    <a:pt x="11829" y="19452"/>
                    <a:pt x="11286" y="18356"/>
                  </a:cubicBezTo>
                  <a:cubicBezTo>
                    <a:pt x="10874" y="17523"/>
                    <a:pt x="10482" y="16679"/>
                    <a:pt x="10088" y="15839"/>
                  </a:cubicBezTo>
                  <a:lnTo>
                    <a:pt x="10088" y="15839"/>
                  </a:lnTo>
                  <a:cubicBezTo>
                    <a:pt x="10086" y="15834"/>
                    <a:pt x="10085" y="15829"/>
                    <a:pt x="10083" y="15824"/>
                  </a:cubicBezTo>
                  <a:cubicBezTo>
                    <a:pt x="10018" y="15607"/>
                    <a:pt x="9939" y="15391"/>
                    <a:pt x="9871" y="15174"/>
                  </a:cubicBezTo>
                  <a:cubicBezTo>
                    <a:pt x="9306" y="13418"/>
                    <a:pt x="8830" y="11631"/>
                    <a:pt x="8497" y="9817"/>
                  </a:cubicBezTo>
                  <a:cubicBezTo>
                    <a:pt x="8441" y="9514"/>
                    <a:pt x="8388" y="9212"/>
                    <a:pt x="8339" y="8909"/>
                  </a:cubicBezTo>
                  <a:cubicBezTo>
                    <a:pt x="8327" y="8830"/>
                    <a:pt x="8295" y="8716"/>
                    <a:pt x="8263" y="8616"/>
                  </a:cubicBezTo>
                  <a:lnTo>
                    <a:pt x="8263" y="8616"/>
                  </a:lnTo>
                  <a:cubicBezTo>
                    <a:pt x="8166" y="8153"/>
                    <a:pt x="8197" y="7565"/>
                    <a:pt x="8182" y="7131"/>
                  </a:cubicBezTo>
                  <a:cubicBezTo>
                    <a:pt x="8161" y="6584"/>
                    <a:pt x="8192" y="6046"/>
                    <a:pt x="8210" y="5498"/>
                  </a:cubicBezTo>
                  <a:cubicBezTo>
                    <a:pt x="8210" y="5496"/>
                    <a:pt x="8210" y="5494"/>
                    <a:pt x="8210" y="5491"/>
                  </a:cubicBezTo>
                  <a:lnTo>
                    <a:pt x="8210" y="5491"/>
                  </a:lnTo>
                  <a:cubicBezTo>
                    <a:pt x="8273" y="5212"/>
                    <a:pt x="8331" y="4936"/>
                    <a:pt x="8411" y="4661"/>
                  </a:cubicBezTo>
                  <a:cubicBezTo>
                    <a:pt x="8953" y="2801"/>
                    <a:pt x="7754" y="543"/>
                    <a:pt x="5822" y="103"/>
                  </a:cubicBezTo>
                  <a:cubicBezTo>
                    <a:pt x="5521" y="34"/>
                    <a:pt x="5216" y="1"/>
                    <a:pt x="4915" y="1"/>
                  </a:cubicBezTo>
                  <a:close/>
                </a:path>
              </a:pathLst>
            </a:custGeom>
            <a:solidFill>
              <a:srgbClr val="E0B9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6"/>
            <p:cNvSpPr/>
            <p:nvPr/>
          </p:nvSpPr>
          <p:spPr>
            <a:xfrm>
              <a:off x="-3178862" y="4503225"/>
              <a:ext cx="223525" cy="357525"/>
            </a:xfrm>
            <a:custGeom>
              <a:avLst/>
              <a:gdLst/>
              <a:ahLst/>
              <a:cxnLst/>
              <a:rect l="l" t="t" r="r" b="b"/>
              <a:pathLst>
                <a:path w="8941" h="14301" extrusionOk="0">
                  <a:moveTo>
                    <a:pt x="5309" y="0"/>
                  </a:moveTo>
                  <a:cubicBezTo>
                    <a:pt x="4262" y="0"/>
                    <a:pt x="3235" y="800"/>
                    <a:pt x="3139" y="2077"/>
                  </a:cubicBezTo>
                  <a:cubicBezTo>
                    <a:pt x="3053" y="3237"/>
                    <a:pt x="2714" y="4388"/>
                    <a:pt x="2335" y="5518"/>
                  </a:cubicBezTo>
                  <a:cubicBezTo>
                    <a:pt x="2230" y="5833"/>
                    <a:pt x="2125" y="6154"/>
                    <a:pt x="2036" y="6474"/>
                  </a:cubicBezTo>
                  <a:cubicBezTo>
                    <a:pt x="2014" y="6551"/>
                    <a:pt x="1999" y="6607"/>
                    <a:pt x="1990" y="6647"/>
                  </a:cubicBezTo>
                  <a:lnTo>
                    <a:pt x="1990" y="6647"/>
                  </a:lnTo>
                  <a:cubicBezTo>
                    <a:pt x="1969" y="6690"/>
                    <a:pt x="1938" y="6755"/>
                    <a:pt x="1896" y="6850"/>
                  </a:cubicBezTo>
                  <a:cubicBezTo>
                    <a:pt x="1785" y="7103"/>
                    <a:pt x="1676" y="7357"/>
                    <a:pt x="1553" y="7605"/>
                  </a:cubicBezTo>
                  <a:cubicBezTo>
                    <a:pt x="1479" y="7755"/>
                    <a:pt x="1401" y="7904"/>
                    <a:pt x="1320" y="8050"/>
                  </a:cubicBezTo>
                  <a:cubicBezTo>
                    <a:pt x="1547" y="7779"/>
                    <a:pt x="1661" y="7644"/>
                    <a:pt x="1662" y="7644"/>
                  </a:cubicBezTo>
                  <a:lnTo>
                    <a:pt x="1662" y="7644"/>
                  </a:lnTo>
                  <a:cubicBezTo>
                    <a:pt x="1662" y="7644"/>
                    <a:pt x="1612" y="7704"/>
                    <a:pt x="1511" y="7824"/>
                  </a:cubicBezTo>
                  <a:cubicBezTo>
                    <a:pt x="289" y="9279"/>
                    <a:pt x="1" y="11211"/>
                    <a:pt x="1216" y="12784"/>
                  </a:cubicBezTo>
                  <a:cubicBezTo>
                    <a:pt x="1912" y="13685"/>
                    <a:pt x="3139" y="14300"/>
                    <a:pt x="4333" y="14300"/>
                  </a:cubicBezTo>
                  <a:cubicBezTo>
                    <a:pt x="4953" y="14300"/>
                    <a:pt x="5564" y="14134"/>
                    <a:pt x="6088" y="13756"/>
                  </a:cubicBezTo>
                  <a:cubicBezTo>
                    <a:pt x="7350" y="12846"/>
                    <a:pt x="7977" y="11783"/>
                    <a:pt x="8426" y="10323"/>
                  </a:cubicBezTo>
                  <a:cubicBezTo>
                    <a:pt x="8761" y="9236"/>
                    <a:pt x="8913" y="8042"/>
                    <a:pt x="8923" y="6907"/>
                  </a:cubicBezTo>
                  <a:cubicBezTo>
                    <a:pt x="8941" y="4832"/>
                    <a:pt x="8177" y="2741"/>
                    <a:pt x="7072" y="1011"/>
                  </a:cubicBezTo>
                  <a:cubicBezTo>
                    <a:pt x="6624" y="311"/>
                    <a:pt x="5962" y="0"/>
                    <a:pt x="5309" y="0"/>
                  </a:cubicBezTo>
                  <a:close/>
                </a:path>
              </a:pathLst>
            </a:custGeom>
            <a:solidFill>
              <a:srgbClr val="E0B9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6"/>
            <p:cNvSpPr/>
            <p:nvPr/>
          </p:nvSpPr>
          <p:spPr>
            <a:xfrm>
              <a:off x="-3131837" y="4268400"/>
              <a:ext cx="271950" cy="361925"/>
            </a:xfrm>
            <a:custGeom>
              <a:avLst/>
              <a:gdLst/>
              <a:ahLst/>
              <a:cxnLst/>
              <a:rect l="l" t="t" r="r" b="b"/>
              <a:pathLst>
                <a:path w="10878" h="14477" extrusionOk="0">
                  <a:moveTo>
                    <a:pt x="5469" y="1"/>
                  </a:moveTo>
                  <a:cubicBezTo>
                    <a:pt x="5326" y="1"/>
                    <a:pt x="5182" y="6"/>
                    <a:pt x="5036" y="18"/>
                  </a:cubicBezTo>
                  <a:cubicBezTo>
                    <a:pt x="2116" y="245"/>
                    <a:pt x="1" y="3659"/>
                    <a:pt x="311" y="7642"/>
                  </a:cubicBezTo>
                  <a:cubicBezTo>
                    <a:pt x="406" y="8868"/>
                    <a:pt x="708" y="11327"/>
                    <a:pt x="1343" y="11327"/>
                  </a:cubicBezTo>
                  <a:cubicBezTo>
                    <a:pt x="1436" y="11327"/>
                    <a:pt x="1536" y="11275"/>
                    <a:pt x="1644" y="11158"/>
                  </a:cubicBezTo>
                  <a:cubicBezTo>
                    <a:pt x="1763" y="11029"/>
                    <a:pt x="1879" y="10971"/>
                    <a:pt x="1992" y="10971"/>
                  </a:cubicBezTo>
                  <a:cubicBezTo>
                    <a:pt x="2815" y="10971"/>
                    <a:pt x="3510" y="13994"/>
                    <a:pt x="4639" y="14325"/>
                  </a:cubicBezTo>
                  <a:cubicBezTo>
                    <a:pt x="4976" y="14426"/>
                    <a:pt x="5325" y="14476"/>
                    <a:pt x="5675" y="14476"/>
                  </a:cubicBezTo>
                  <a:cubicBezTo>
                    <a:pt x="5836" y="14476"/>
                    <a:pt x="5998" y="14466"/>
                    <a:pt x="6159" y="14444"/>
                  </a:cubicBezTo>
                  <a:cubicBezTo>
                    <a:pt x="6809" y="14355"/>
                    <a:pt x="7265" y="14282"/>
                    <a:pt x="7927" y="14147"/>
                  </a:cubicBezTo>
                  <a:cubicBezTo>
                    <a:pt x="9363" y="13852"/>
                    <a:pt x="10878" y="8885"/>
                    <a:pt x="10640" y="5824"/>
                  </a:cubicBezTo>
                  <a:cubicBezTo>
                    <a:pt x="10345" y="2039"/>
                    <a:pt x="8188" y="1"/>
                    <a:pt x="5469" y="1"/>
                  </a:cubicBezTo>
                  <a:close/>
                </a:path>
              </a:pathLst>
            </a:custGeom>
            <a:solidFill>
              <a:srgbClr val="E0B9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6"/>
            <p:cNvSpPr/>
            <p:nvPr/>
          </p:nvSpPr>
          <p:spPr>
            <a:xfrm>
              <a:off x="-3334912" y="4694250"/>
              <a:ext cx="466475" cy="740675"/>
            </a:xfrm>
            <a:custGeom>
              <a:avLst/>
              <a:gdLst/>
              <a:ahLst/>
              <a:cxnLst/>
              <a:rect l="l" t="t" r="r" b="b"/>
              <a:pathLst>
                <a:path w="18659" h="29627" extrusionOk="0">
                  <a:moveTo>
                    <a:pt x="8445" y="0"/>
                  </a:moveTo>
                  <a:cubicBezTo>
                    <a:pt x="8179" y="332"/>
                    <a:pt x="6018" y="785"/>
                    <a:pt x="3283" y="1158"/>
                  </a:cubicBezTo>
                  <a:cubicBezTo>
                    <a:pt x="4139" y="2560"/>
                    <a:pt x="4459" y="4869"/>
                    <a:pt x="4454" y="5861"/>
                  </a:cubicBezTo>
                  <a:cubicBezTo>
                    <a:pt x="4445" y="7447"/>
                    <a:pt x="4091" y="9346"/>
                    <a:pt x="3129" y="10647"/>
                  </a:cubicBezTo>
                  <a:cubicBezTo>
                    <a:pt x="2791" y="11105"/>
                    <a:pt x="2356" y="11438"/>
                    <a:pt x="1878" y="11740"/>
                  </a:cubicBezTo>
                  <a:cubicBezTo>
                    <a:pt x="1757" y="11815"/>
                    <a:pt x="1626" y="11891"/>
                    <a:pt x="1490" y="11969"/>
                  </a:cubicBezTo>
                  <a:lnTo>
                    <a:pt x="1504" y="13414"/>
                  </a:lnTo>
                  <a:cubicBezTo>
                    <a:pt x="1504" y="13414"/>
                    <a:pt x="801" y="24519"/>
                    <a:pt x="22" y="27281"/>
                  </a:cubicBezTo>
                  <a:cubicBezTo>
                    <a:pt x="1" y="27356"/>
                    <a:pt x="5079" y="29627"/>
                    <a:pt x="10165" y="29627"/>
                  </a:cubicBezTo>
                  <a:cubicBezTo>
                    <a:pt x="13139" y="29627"/>
                    <a:pt x="16115" y="28850"/>
                    <a:pt x="18075" y="26404"/>
                  </a:cubicBezTo>
                  <a:cubicBezTo>
                    <a:pt x="17275" y="19917"/>
                    <a:pt x="17252" y="9141"/>
                    <a:pt x="17492" y="7679"/>
                  </a:cubicBezTo>
                  <a:cubicBezTo>
                    <a:pt x="17690" y="6485"/>
                    <a:pt x="18107" y="5335"/>
                    <a:pt x="18527" y="4205"/>
                  </a:cubicBezTo>
                  <a:cubicBezTo>
                    <a:pt x="18659" y="3849"/>
                    <a:pt x="18436" y="2560"/>
                    <a:pt x="18155" y="2473"/>
                  </a:cubicBezTo>
                  <a:cubicBezTo>
                    <a:pt x="16735" y="2034"/>
                    <a:pt x="15764" y="1536"/>
                    <a:pt x="15315" y="891"/>
                  </a:cubicBezTo>
                  <a:cubicBezTo>
                    <a:pt x="15315" y="891"/>
                    <a:pt x="14920" y="3264"/>
                    <a:pt x="12383" y="3264"/>
                  </a:cubicBezTo>
                  <a:cubicBezTo>
                    <a:pt x="12203" y="3264"/>
                    <a:pt x="12012" y="3252"/>
                    <a:pt x="11809" y="3226"/>
                  </a:cubicBezTo>
                  <a:cubicBezTo>
                    <a:pt x="8860" y="2853"/>
                    <a:pt x="8445" y="0"/>
                    <a:pt x="8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6"/>
            <p:cNvSpPr/>
            <p:nvPr/>
          </p:nvSpPr>
          <p:spPr>
            <a:xfrm>
              <a:off x="-3439562" y="4637700"/>
              <a:ext cx="345300" cy="992375"/>
            </a:xfrm>
            <a:custGeom>
              <a:avLst/>
              <a:gdLst/>
              <a:ahLst/>
              <a:cxnLst/>
              <a:rect l="l" t="t" r="r" b="b"/>
              <a:pathLst>
                <a:path w="13812" h="39695" extrusionOk="0">
                  <a:moveTo>
                    <a:pt x="11850" y="1"/>
                  </a:moveTo>
                  <a:cubicBezTo>
                    <a:pt x="11313" y="1"/>
                    <a:pt x="10583" y="1239"/>
                    <a:pt x="10357" y="1370"/>
                  </a:cubicBezTo>
                  <a:cubicBezTo>
                    <a:pt x="9339" y="1968"/>
                    <a:pt x="7614" y="1911"/>
                    <a:pt x="5705" y="2341"/>
                  </a:cubicBezTo>
                  <a:cubicBezTo>
                    <a:pt x="5854" y="2640"/>
                    <a:pt x="5986" y="2949"/>
                    <a:pt x="6101" y="3264"/>
                  </a:cubicBezTo>
                  <a:cubicBezTo>
                    <a:pt x="6571" y="4593"/>
                    <a:pt x="6770" y="6144"/>
                    <a:pt x="6878" y="7548"/>
                  </a:cubicBezTo>
                  <a:cubicBezTo>
                    <a:pt x="6991" y="9019"/>
                    <a:pt x="6884" y="10548"/>
                    <a:pt x="6481" y="11972"/>
                  </a:cubicBezTo>
                  <a:cubicBezTo>
                    <a:pt x="6264" y="12742"/>
                    <a:pt x="6019" y="13529"/>
                    <a:pt x="5738" y="14278"/>
                  </a:cubicBezTo>
                  <a:cubicBezTo>
                    <a:pt x="5692" y="14397"/>
                    <a:pt x="5641" y="14515"/>
                    <a:pt x="5583" y="14628"/>
                  </a:cubicBezTo>
                  <a:cubicBezTo>
                    <a:pt x="5173" y="16372"/>
                    <a:pt x="4010" y="29302"/>
                    <a:pt x="579" y="35063"/>
                  </a:cubicBezTo>
                  <a:cubicBezTo>
                    <a:pt x="1" y="36033"/>
                    <a:pt x="1307" y="37903"/>
                    <a:pt x="5646" y="39646"/>
                  </a:cubicBezTo>
                  <a:cubicBezTo>
                    <a:pt x="5727" y="39678"/>
                    <a:pt x="5809" y="39695"/>
                    <a:pt x="5888" y="39695"/>
                  </a:cubicBezTo>
                  <a:cubicBezTo>
                    <a:pt x="6059" y="39695"/>
                    <a:pt x="6214" y="39616"/>
                    <a:pt x="6302" y="39449"/>
                  </a:cubicBezTo>
                  <a:cubicBezTo>
                    <a:pt x="10164" y="32018"/>
                    <a:pt x="10371" y="15356"/>
                    <a:pt x="11544" y="10349"/>
                  </a:cubicBezTo>
                  <a:cubicBezTo>
                    <a:pt x="11865" y="8982"/>
                    <a:pt x="12518" y="5274"/>
                    <a:pt x="13316" y="3298"/>
                  </a:cubicBezTo>
                  <a:cubicBezTo>
                    <a:pt x="13417" y="3049"/>
                    <a:pt x="13811" y="2098"/>
                    <a:pt x="13517" y="1886"/>
                  </a:cubicBezTo>
                  <a:cubicBezTo>
                    <a:pt x="12057" y="832"/>
                    <a:pt x="12289" y="111"/>
                    <a:pt x="11936" y="13"/>
                  </a:cubicBezTo>
                  <a:cubicBezTo>
                    <a:pt x="11908" y="5"/>
                    <a:pt x="11879" y="1"/>
                    <a:pt x="118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6"/>
            <p:cNvSpPr/>
            <p:nvPr/>
          </p:nvSpPr>
          <p:spPr>
            <a:xfrm>
              <a:off x="-3014387" y="4287450"/>
              <a:ext cx="163425" cy="74125"/>
            </a:xfrm>
            <a:custGeom>
              <a:avLst/>
              <a:gdLst/>
              <a:ahLst/>
              <a:cxnLst/>
              <a:rect l="l" t="t" r="r" b="b"/>
              <a:pathLst>
                <a:path w="6537" h="2965" extrusionOk="0">
                  <a:moveTo>
                    <a:pt x="4536" y="0"/>
                  </a:moveTo>
                  <a:cubicBezTo>
                    <a:pt x="4464" y="0"/>
                    <a:pt x="4392" y="4"/>
                    <a:pt x="4318" y="13"/>
                  </a:cubicBezTo>
                  <a:cubicBezTo>
                    <a:pt x="2694" y="192"/>
                    <a:pt x="2291" y="2427"/>
                    <a:pt x="744" y="2427"/>
                  </a:cubicBezTo>
                  <a:cubicBezTo>
                    <a:pt x="603" y="2427"/>
                    <a:pt x="453" y="2408"/>
                    <a:pt x="291" y="2368"/>
                  </a:cubicBezTo>
                  <a:cubicBezTo>
                    <a:pt x="278" y="2364"/>
                    <a:pt x="265" y="2363"/>
                    <a:pt x="253" y="2363"/>
                  </a:cubicBezTo>
                  <a:cubicBezTo>
                    <a:pt x="99" y="2363"/>
                    <a:pt x="1" y="2594"/>
                    <a:pt x="163" y="2669"/>
                  </a:cubicBezTo>
                  <a:cubicBezTo>
                    <a:pt x="548" y="2848"/>
                    <a:pt x="940" y="2965"/>
                    <a:pt x="1332" y="2965"/>
                  </a:cubicBezTo>
                  <a:cubicBezTo>
                    <a:pt x="1637" y="2965"/>
                    <a:pt x="1943" y="2894"/>
                    <a:pt x="2247" y="2727"/>
                  </a:cubicBezTo>
                  <a:cubicBezTo>
                    <a:pt x="2561" y="2555"/>
                    <a:pt x="2798" y="2304"/>
                    <a:pt x="3021" y="2027"/>
                  </a:cubicBezTo>
                  <a:cubicBezTo>
                    <a:pt x="3275" y="1710"/>
                    <a:pt x="3477" y="1355"/>
                    <a:pt x="3834" y="1135"/>
                  </a:cubicBezTo>
                  <a:cubicBezTo>
                    <a:pt x="4020" y="1020"/>
                    <a:pt x="4308" y="937"/>
                    <a:pt x="4582" y="937"/>
                  </a:cubicBezTo>
                  <a:cubicBezTo>
                    <a:pt x="5042" y="937"/>
                    <a:pt x="5463" y="1172"/>
                    <a:pt x="5289" y="1887"/>
                  </a:cubicBezTo>
                  <a:cubicBezTo>
                    <a:pt x="5203" y="2245"/>
                    <a:pt x="5491" y="2478"/>
                    <a:pt x="5772" y="2478"/>
                  </a:cubicBezTo>
                  <a:cubicBezTo>
                    <a:pt x="5957" y="2478"/>
                    <a:pt x="6139" y="2376"/>
                    <a:pt x="6207" y="2142"/>
                  </a:cubicBezTo>
                  <a:cubicBezTo>
                    <a:pt x="6537" y="996"/>
                    <a:pt x="5671" y="0"/>
                    <a:pt x="4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6"/>
            <p:cNvSpPr/>
            <p:nvPr/>
          </p:nvSpPr>
          <p:spPr>
            <a:xfrm>
              <a:off x="-3111537" y="4224850"/>
              <a:ext cx="272325" cy="119150"/>
            </a:xfrm>
            <a:custGeom>
              <a:avLst/>
              <a:gdLst/>
              <a:ahLst/>
              <a:cxnLst/>
              <a:rect l="l" t="t" r="r" b="b"/>
              <a:pathLst>
                <a:path w="10893" h="4766" extrusionOk="0">
                  <a:moveTo>
                    <a:pt x="4003" y="23"/>
                  </a:moveTo>
                  <a:cubicBezTo>
                    <a:pt x="3292" y="23"/>
                    <a:pt x="2606" y="152"/>
                    <a:pt x="1973" y="658"/>
                  </a:cubicBezTo>
                  <a:cubicBezTo>
                    <a:pt x="973" y="1456"/>
                    <a:pt x="0" y="3169"/>
                    <a:pt x="515" y="4455"/>
                  </a:cubicBezTo>
                  <a:cubicBezTo>
                    <a:pt x="595" y="4657"/>
                    <a:pt x="814" y="4765"/>
                    <a:pt x="1016" y="4765"/>
                  </a:cubicBezTo>
                  <a:cubicBezTo>
                    <a:pt x="1243" y="4765"/>
                    <a:pt x="1448" y="4628"/>
                    <a:pt x="1411" y="4333"/>
                  </a:cubicBezTo>
                  <a:cubicBezTo>
                    <a:pt x="1276" y="3247"/>
                    <a:pt x="1799" y="2148"/>
                    <a:pt x="2660" y="1461"/>
                  </a:cubicBezTo>
                  <a:cubicBezTo>
                    <a:pt x="3330" y="927"/>
                    <a:pt x="4374" y="753"/>
                    <a:pt x="5254" y="753"/>
                  </a:cubicBezTo>
                  <a:cubicBezTo>
                    <a:pt x="5365" y="753"/>
                    <a:pt x="5473" y="756"/>
                    <a:pt x="5577" y="761"/>
                  </a:cubicBezTo>
                  <a:cubicBezTo>
                    <a:pt x="6511" y="808"/>
                    <a:pt x="7692" y="776"/>
                    <a:pt x="8590" y="1051"/>
                  </a:cubicBezTo>
                  <a:cubicBezTo>
                    <a:pt x="10114" y="1522"/>
                    <a:pt x="10125" y="3184"/>
                    <a:pt x="9745" y="4427"/>
                  </a:cubicBezTo>
                  <a:cubicBezTo>
                    <a:pt x="9687" y="4615"/>
                    <a:pt x="9847" y="4751"/>
                    <a:pt x="10005" y="4751"/>
                  </a:cubicBezTo>
                  <a:cubicBezTo>
                    <a:pt x="10088" y="4751"/>
                    <a:pt x="10171" y="4714"/>
                    <a:pt x="10222" y="4628"/>
                  </a:cubicBezTo>
                  <a:cubicBezTo>
                    <a:pt x="10893" y="3504"/>
                    <a:pt x="10838" y="2005"/>
                    <a:pt x="9898" y="1043"/>
                  </a:cubicBezTo>
                  <a:cubicBezTo>
                    <a:pt x="8879" y="1"/>
                    <a:pt x="7277" y="214"/>
                    <a:pt x="5948" y="154"/>
                  </a:cubicBezTo>
                  <a:cubicBezTo>
                    <a:pt x="5292" y="125"/>
                    <a:pt x="4637" y="23"/>
                    <a:pt x="4003" y="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6"/>
            <p:cNvSpPr/>
            <p:nvPr/>
          </p:nvSpPr>
          <p:spPr>
            <a:xfrm>
              <a:off x="-3080362" y="4227375"/>
              <a:ext cx="234075" cy="133850"/>
            </a:xfrm>
            <a:custGeom>
              <a:avLst/>
              <a:gdLst/>
              <a:ahLst/>
              <a:cxnLst/>
              <a:rect l="l" t="t" r="r" b="b"/>
              <a:pathLst>
                <a:path w="9363" h="5354" extrusionOk="0">
                  <a:moveTo>
                    <a:pt x="4592" y="0"/>
                  </a:moveTo>
                  <a:cubicBezTo>
                    <a:pt x="3575" y="0"/>
                    <a:pt x="2535" y="157"/>
                    <a:pt x="1767" y="585"/>
                  </a:cubicBezTo>
                  <a:cubicBezTo>
                    <a:pt x="533" y="1271"/>
                    <a:pt x="1" y="2701"/>
                    <a:pt x="123" y="4054"/>
                  </a:cubicBezTo>
                  <a:cubicBezTo>
                    <a:pt x="161" y="4465"/>
                    <a:pt x="528" y="4804"/>
                    <a:pt x="907" y="4804"/>
                  </a:cubicBezTo>
                  <a:cubicBezTo>
                    <a:pt x="1075" y="4804"/>
                    <a:pt x="1246" y="4737"/>
                    <a:pt x="1391" y="4579"/>
                  </a:cubicBezTo>
                  <a:cubicBezTo>
                    <a:pt x="1422" y="4545"/>
                    <a:pt x="1453" y="4511"/>
                    <a:pt x="1483" y="4477"/>
                  </a:cubicBezTo>
                  <a:lnTo>
                    <a:pt x="1483" y="4477"/>
                  </a:lnTo>
                  <a:cubicBezTo>
                    <a:pt x="1602" y="4739"/>
                    <a:pt x="1890" y="4890"/>
                    <a:pt x="2175" y="4890"/>
                  </a:cubicBezTo>
                  <a:cubicBezTo>
                    <a:pt x="2367" y="4890"/>
                    <a:pt x="2557" y="4821"/>
                    <a:pt x="2694" y="4671"/>
                  </a:cubicBezTo>
                  <a:lnTo>
                    <a:pt x="2694" y="4671"/>
                  </a:lnTo>
                  <a:cubicBezTo>
                    <a:pt x="2721" y="5019"/>
                    <a:pt x="2960" y="5353"/>
                    <a:pt x="3310" y="5353"/>
                  </a:cubicBezTo>
                  <a:cubicBezTo>
                    <a:pt x="3385" y="5353"/>
                    <a:pt x="3466" y="5337"/>
                    <a:pt x="3551" y="5303"/>
                  </a:cubicBezTo>
                  <a:cubicBezTo>
                    <a:pt x="4385" y="4964"/>
                    <a:pt x="5862" y="4129"/>
                    <a:pt x="6336" y="3095"/>
                  </a:cubicBezTo>
                  <a:lnTo>
                    <a:pt x="6336" y="3095"/>
                  </a:lnTo>
                  <a:cubicBezTo>
                    <a:pt x="6461" y="3023"/>
                    <a:pt x="6582" y="2949"/>
                    <a:pt x="6701" y="2871"/>
                  </a:cubicBezTo>
                  <a:lnTo>
                    <a:pt x="6701" y="2871"/>
                  </a:lnTo>
                  <a:cubicBezTo>
                    <a:pt x="7010" y="2871"/>
                    <a:pt x="7320" y="2840"/>
                    <a:pt x="7624" y="2779"/>
                  </a:cubicBezTo>
                  <a:lnTo>
                    <a:pt x="7624" y="2779"/>
                  </a:lnTo>
                  <a:cubicBezTo>
                    <a:pt x="7837" y="2899"/>
                    <a:pt x="8066" y="2981"/>
                    <a:pt x="8313" y="2983"/>
                  </a:cubicBezTo>
                  <a:cubicBezTo>
                    <a:pt x="8316" y="2984"/>
                    <a:pt x="8318" y="2984"/>
                    <a:pt x="8320" y="2984"/>
                  </a:cubicBezTo>
                  <a:cubicBezTo>
                    <a:pt x="8326" y="2984"/>
                    <a:pt x="8331" y="2983"/>
                    <a:pt x="8337" y="2983"/>
                  </a:cubicBezTo>
                  <a:lnTo>
                    <a:pt x="8337" y="2983"/>
                  </a:lnTo>
                  <a:cubicBezTo>
                    <a:pt x="8648" y="3599"/>
                    <a:pt x="8729" y="4288"/>
                    <a:pt x="8076" y="4588"/>
                  </a:cubicBezTo>
                  <a:cubicBezTo>
                    <a:pt x="7960" y="4640"/>
                    <a:pt x="7989" y="4835"/>
                    <a:pt x="8110" y="4860"/>
                  </a:cubicBezTo>
                  <a:lnTo>
                    <a:pt x="8108" y="4866"/>
                  </a:lnTo>
                  <a:cubicBezTo>
                    <a:pt x="8186" y="4882"/>
                    <a:pt x="8260" y="4890"/>
                    <a:pt x="8328" y="4890"/>
                  </a:cubicBezTo>
                  <a:cubicBezTo>
                    <a:pt x="9213" y="4890"/>
                    <a:pt x="9362" y="3606"/>
                    <a:pt x="9240" y="2873"/>
                  </a:cubicBezTo>
                  <a:cubicBezTo>
                    <a:pt x="9015" y="1528"/>
                    <a:pt x="7951" y="463"/>
                    <a:pt x="6624" y="199"/>
                  </a:cubicBezTo>
                  <a:cubicBezTo>
                    <a:pt x="6030" y="80"/>
                    <a:pt x="5317" y="0"/>
                    <a:pt x="45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6"/>
            <p:cNvSpPr/>
            <p:nvPr/>
          </p:nvSpPr>
          <p:spPr>
            <a:xfrm>
              <a:off x="-3492987" y="4694800"/>
              <a:ext cx="256025" cy="504325"/>
            </a:xfrm>
            <a:custGeom>
              <a:avLst/>
              <a:gdLst/>
              <a:ahLst/>
              <a:cxnLst/>
              <a:rect l="l" t="t" r="r" b="b"/>
              <a:pathLst>
                <a:path w="10241" h="20173" extrusionOk="0">
                  <a:moveTo>
                    <a:pt x="8000" y="0"/>
                  </a:moveTo>
                  <a:cubicBezTo>
                    <a:pt x="6209" y="0"/>
                    <a:pt x="5227" y="2318"/>
                    <a:pt x="4478" y="3624"/>
                  </a:cubicBezTo>
                  <a:cubicBezTo>
                    <a:pt x="3314" y="5659"/>
                    <a:pt x="2243" y="7745"/>
                    <a:pt x="1268" y="9881"/>
                  </a:cubicBezTo>
                  <a:cubicBezTo>
                    <a:pt x="843" y="10815"/>
                    <a:pt x="297" y="11804"/>
                    <a:pt x="142" y="12830"/>
                  </a:cubicBezTo>
                  <a:cubicBezTo>
                    <a:pt x="1" y="13769"/>
                    <a:pt x="313" y="14714"/>
                    <a:pt x="291" y="15662"/>
                  </a:cubicBezTo>
                  <a:cubicBezTo>
                    <a:pt x="243" y="17613"/>
                    <a:pt x="755" y="19080"/>
                    <a:pt x="2707" y="19995"/>
                  </a:cubicBezTo>
                  <a:cubicBezTo>
                    <a:pt x="2848" y="20060"/>
                    <a:pt x="3490" y="20173"/>
                    <a:pt x="4225" y="20173"/>
                  </a:cubicBezTo>
                  <a:cubicBezTo>
                    <a:pt x="5293" y="20173"/>
                    <a:pt x="6556" y="19935"/>
                    <a:pt x="6760" y="18966"/>
                  </a:cubicBezTo>
                  <a:cubicBezTo>
                    <a:pt x="7181" y="16956"/>
                    <a:pt x="2759" y="15229"/>
                    <a:pt x="3871" y="13628"/>
                  </a:cubicBezTo>
                  <a:cubicBezTo>
                    <a:pt x="4659" y="12495"/>
                    <a:pt x="6048" y="12091"/>
                    <a:pt x="7963" y="11779"/>
                  </a:cubicBezTo>
                  <a:cubicBezTo>
                    <a:pt x="8279" y="11728"/>
                    <a:pt x="9304" y="11063"/>
                    <a:pt x="9121" y="10788"/>
                  </a:cubicBezTo>
                  <a:cubicBezTo>
                    <a:pt x="9005" y="10614"/>
                    <a:pt x="9796" y="8865"/>
                    <a:pt x="9873" y="8563"/>
                  </a:cubicBezTo>
                  <a:cubicBezTo>
                    <a:pt x="10111" y="7628"/>
                    <a:pt x="10240" y="6652"/>
                    <a:pt x="10227" y="5686"/>
                  </a:cubicBezTo>
                  <a:cubicBezTo>
                    <a:pt x="10220" y="5210"/>
                    <a:pt x="10183" y="4736"/>
                    <a:pt x="10114" y="4266"/>
                  </a:cubicBezTo>
                  <a:cubicBezTo>
                    <a:pt x="10132" y="3514"/>
                    <a:pt x="10004" y="2732"/>
                    <a:pt x="9557" y="2149"/>
                  </a:cubicBezTo>
                  <a:cubicBezTo>
                    <a:pt x="9326" y="1558"/>
                    <a:pt x="9035" y="995"/>
                    <a:pt x="8687" y="467"/>
                  </a:cubicBezTo>
                  <a:cubicBezTo>
                    <a:pt x="8665" y="436"/>
                    <a:pt x="8639" y="405"/>
                    <a:pt x="8611" y="376"/>
                  </a:cubicBezTo>
                  <a:cubicBezTo>
                    <a:pt x="8604" y="203"/>
                    <a:pt x="8471" y="42"/>
                    <a:pt x="8251" y="15"/>
                  </a:cubicBezTo>
                  <a:cubicBezTo>
                    <a:pt x="8166" y="5"/>
                    <a:pt x="8082" y="0"/>
                    <a:pt x="80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6"/>
            <p:cNvSpPr/>
            <p:nvPr/>
          </p:nvSpPr>
          <p:spPr>
            <a:xfrm>
              <a:off x="-3328162" y="4667650"/>
              <a:ext cx="273000" cy="312750"/>
            </a:xfrm>
            <a:custGeom>
              <a:avLst/>
              <a:gdLst/>
              <a:ahLst/>
              <a:cxnLst/>
              <a:rect l="l" t="t" r="r" b="b"/>
              <a:pathLst>
                <a:path w="10920" h="12510" extrusionOk="0">
                  <a:moveTo>
                    <a:pt x="2691" y="1"/>
                  </a:moveTo>
                  <a:cubicBezTo>
                    <a:pt x="2277" y="1"/>
                    <a:pt x="1864" y="27"/>
                    <a:pt x="1489" y="50"/>
                  </a:cubicBezTo>
                  <a:cubicBezTo>
                    <a:pt x="1322" y="60"/>
                    <a:pt x="0" y="202"/>
                    <a:pt x="267" y="386"/>
                  </a:cubicBezTo>
                  <a:cubicBezTo>
                    <a:pt x="1856" y="1491"/>
                    <a:pt x="2958" y="3015"/>
                    <a:pt x="3921" y="4687"/>
                  </a:cubicBezTo>
                  <a:cubicBezTo>
                    <a:pt x="4566" y="5807"/>
                    <a:pt x="5110" y="6984"/>
                    <a:pt x="5588" y="8186"/>
                  </a:cubicBezTo>
                  <a:cubicBezTo>
                    <a:pt x="6182" y="9687"/>
                    <a:pt x="6475" y="11138"/>
                    <a:pt x="7595" y="12358"/>
                  </a:cubicBezTo>
                  <a:cubicBezTo>
                    <a:pt x="7685" y="12456"/>
                    <a:pt x="8058" y="12509"/>
                    <a:pt x="8422" y="12509"/>
                  </a:cubicBezTo>
                  <a:cubicBezTo>
                    <a:pt x="8771" y="12509"/>
                    <a:pt x="9112" y="12461"/>
                    <a:pt x="9192" y="12358"/>
                  </a:cubicBezTo>
                  <a:lnTo>
                    <a:pt x="9190" y="12358"/>
                  </a:lnTo>
                  <a:cubicBezTo>
                    <a:pt x="10919" y="10096"/>
                    <a:pt x="8897" y="6369"/>
                    <a:pt x="7692" y="4217"/>
                  </a:cubicBezTo>
                  <a:cubicBezTo>
                    <a:pt x="6918" y="2839"/>
                    <a:pt x="5780" y="646"/>
                    <a:pt x="4128" y="166"/>
                  </a:cubicBezTo>
                  <a:cubicBezTo>
                    <a:pt x="3687" y="39"/>
                    <a:pt x="3187" y="1"/>
                    <a:pt x="26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6"/>
            <p:cNvSpPr/>
            <p:nvPr/>
          </p:nvSpPr>
          <p:spPr>
            <a:xfrm>
              <a:off x="-3381812" y="4962000"/>
              <a:ext cx="291300" cy="308800"/>
            </a:xfrm>
            <a:custGeom>
              <a:avLst/>
              <a:gdLst/>
              <a:ahLst/>
              <a:cxnLst/>
              <a:rect l="l" t="t" r="r" b="b"/>
              <a:pathLst>
                <a:path w="11652" h="12352" extrusionOk="0">
                  <a:moveTo>
                    <a:pt x="11024" y="1"/>
                  </a:moveTo>
                  <a:cubicBezTo>
                    <a:pt x="10798" y="1"/>
                    <a:pt x="10281" y="94"/>
                    <a:pt x="10284" y="127"/>
                  </a:cubicBezTo>
                  <a:lnTo>
                    <a:pt x="10169" y="219"/>
                  </a:lnTo>
                  <a:cubicBezTo>
                    <a:pt x="10310" y="3006"/>
                    <a:pt x="9023" y="5996"/>
                    <a:pt x="7488" y="8244"/>
                  </a:cubicBezTo>
                  <a:cubicBezTo>
                    <a:pt x="6650" y="9473"/>
                    <a:pt x="5573" y="10509"/>
                    <a:pt x="4216" y="11158"/>
                  </a:cubicBezTo>
                  <a:cubicBezTo>
                    <a:pt x="3898" y="11310"/>
                    <a:pt x="3478" y="11431"/>
                    <a:pt x="3054" y="11431"/>
                  </a:cubicBezTo>
                  <a:cubicBezTo>
                    <a:pt x="2726" y="11431"/>
                    <a:pt x="2394" y="11359"/>
                    <a:pt x="2105" y="11171"/>
                  </a:cubicBezTo>
                  <a:cubicBezTo>
                    <a:pt x="1442" y="10741"/>
                    <a:pt x="1229" y="10368"/>
                    <a:pt x="1425" y="9448"/>
                  </a:cubicBezTo>
                  <a:cubicBezTo>
                    <a:pt x="1429" y="9430"/>
                    <a:pt x="1407" y="9422"/>
                    <a:pt x="1366" y="9422"/>
                  </a:cubicBezTo>
                  <a:cubicBezTo>
                    <a:pt x="1101" y="9422"/>
                    <a:pt x="46" y="9753"/>
                    <a:pt x="43" y="9833"/>
                  </a:cubicBezTo>
                  <a:cubicBezTo>
                    <a:pt x="1" y="10612"/>
                    <a:pt x="309" y="11354"/>
                    <a:pt x="1013" y="11795"/>
                  </a:cubicBezTo>
                  <a:cubicBezTo>
                    <a:pt x="1559" y="12138"/>
                    <a:pt x="2125" y="12351"/>
                    <a:pt x="2738" y="12351"/>
                  </a:cubicBezTo>
                  <a:cubicBezTo>
                    <a:pt x="2764" y="12351"/>
                    <a:pt x="2790" y="12351"/>
                    <a:pt x="2817" y="12350"/>
                  </a:cubicBezTo>
                  <a:cubicBezTo>
                    <a:pt x="4485" y="12298"/>
                    <a:pt x="6152" y="11309"/>
                    <a:pt x="7325" y="10141"/>
                  </a:cubicBezTo>
                  <a:cubicBezTo>
                    <a:pt x="9745" y="7726"/>
                    <a:pt x="11651" y="3694"/>
                    <a:pt x="11128" y="25"/>
                  </a:cubicBezTo>
                  <a:cubicBezTo>
                    <a:pt x="11126" y="8"/>
                    <a:pt x="11086" y="1"/>
                    <a:pt x="11024" y="1"/>
                  </a:cubicBezTo>
                  <a:close/>
                </a:path>
              </a:pathLst>
            </a:custGeom>
            <a:solidFill>
              <a:srgbClr val="2B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6"/>
            <p:cNvSpPr/>
            <p:nvPr/>
          </p:nvSpPr>
          <p:spPr>
            <a:xfrm>
              <a:off x="-3467062" y="4986750"/>
              <a:ext cx="293575" cy="187400"/>
            </a:xfrm>
            <a:custGeom>
              <a:avLst/>
              <a:gdLst/>
              <a:ahLst/>
              <a:cxnLst/>
              <a:rect l="l" t="t" r="r" b="b"/>
              <a:pathLst>
                <a:path w="11743" h="7496" extrusionOk="0">
                  <a:moveTo>
                    <a:pt x="9684" y="1"/>
                  </a:moveTo>
                  <a:cubicBezTo>
                    <a:pt x="9681" y="1"/>
                    <a:pt x="9679" y="1"/>
                    <a:pt x="9676" y="1"/>
                  </a:cubicBezTo>
                  <a:cubicBezTo>
                    <a:pt x="8375" y="5"/>
                    <a:pt x="7116" y="32"/>
                    <a:pt x="5834" y="303"/>
                  </a:cubicBezTo>
                  <a:cubicBezTo>
                    <a:pt x="5244" y="428"/>
                    <a:pt x="4688" y="637"/>
                    <a:pt x="4114" y="817"/>
                  </a:cubicBezTo>
                  <a:cubicBezTo>
                    <a:pt x="3140" y="1121"/>
                    <a:pt x="1480" y="1839"/>
                    <a:pt x="989" y="2630"/>
                  </a:cubicBezTo>
                  <a:cubicBezTo>
                    <a:pt x="0" y="4219"/>
                    <a:pt x="433" y="6758"/>
                    <a:pt x="2660" y="7338"/>
                  </a:cubicBezTo>
                  <a:cubicBezTo>
                    <a:pt x="2978" y="7429"/>
                    <a:pt x="3268" y="7454"/>
                    <a:pt x="3677" y="7468"/>
                  </a:cubicBezTo>
                  <a:cubicBezTo>
                    <a:pt x="3965" y="7477"/>
                    <a:pt x="4227" y="7495"/>
                    <a:pt x="4487" y="7495"/>
                  </a:cubicBezTo>
                  <a:cubicBezTo>
                    <a:pt x="4791" y="7495"/>
                    <a:pt x="5094" y="7470"/>
                    <a:pt x="5432" y="7372"/>
                  </a:cubicBezTo>
                  <a:cubicBezTo>
                    <a:pt x="6233" y="7143"/>
                    <a:pt x="7094" y="6671"/>
                    <a:pt x="7788" y="6193"/>
                  </a:cubicBezTo>
                  <a:cubicBezTo>
                    <a:pt x="9102" y="5292"/>
                    <a:pt x="9870" y="4051"/>
                    <a:pt x="10858" y="2857"/>
                  </a:cubicBezTo>
                  <a:cubicBezTo>
                    <a:pt x="11743" y="1788"/>
                    <a:pt x="11226" y="1"/>
                    <a:pt x="9684" y="1"/>
                  </a:cubicBezTo>
                  <a:close/>
                </a:path>
              </a:pathLst>
            </a:custGeom>
            <a:solidFill>
              <a:srgbClr val="E0B9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6"/>
            <p:cNvSpPr/>
            <p:nvPr/>
          </p:nvSpPr>
          <p:spPr>
            <a:xfrm>
              <a:off x="-3294262" y="4887700"/>
              <a:ext cx="254250" cy="203450"/>
            </a:xfrm>
            <a:custGeom>
              <a:avLst/>
              <a:gdLst/>
              <a:ahLst/>
              <a:cxnLst/>
              <a:rect l="l" t="t" r="r" b="b"/>
              <a:pathLst>
                <a:path w="10170" h="8138" extrusionOk="0">
                  <a:moveTo>
                    <a:pt x="7321" y="1"/>
                  </a:moveTo>
                  <a:cubicBezTo>
                    <a:pt x="6987" y="1"/>
                    <a:pt x="6648" y="86"/>
                    <a:pt x="6257" y="243"/>
                  </a:cubicBezTo>
                  <a:cubicBezTo>
                    <a:pt x="6008" y="343"/>
                    <a:pt x="5741" y="447"/>
                    <a:pt x="5469" y="561"/>
                  </a:cubicBezTo>
                  <a:cubicBezTo>
                    <a:pt x="4708" y="573"/>
                    <a:pt x="3988" y="557"/>
                    <a:pt x="3418" y="1215"/>
                  </a:cubicBezTo>
                  <a:cubicBezTo>
                    <a:pt x="3108" y="1577"/>
                    <a:pt x="2516" y="2284"/>
                    <a:pt x="2058" y="2835"/>
                  </a:cubicBezTo>
                  <a:cubicBezTo>
                    <a:pt x="1416" y="3364"/>
                    <a:pt x="872" y="4031"/>
                    <a:pt x="525" y="4684"/>
                  </a:cubicBezTo>
                  <a:cubicBezTo>
                    <a:pt x="0" y="5676"/>
                    <a:pt x="110" y="6934"/>
                    <a:pt x="976" y="7662"/>
                  </a:cubicBezTo>
                  <a:cubicBezTo>
                    <a:pt x="992" y="7693"/>
                    <a:pt x="1017" y="7717"/>
                    <a:pt x="1049" y="7733"/>
                  </a:cubicBezTo>
                  <a:cubicBezTo>
                    <a:pt x="1062" y="7739"/>
                    <a:pt x="1074" y="7744"/>
                    <a:pt x="1086" y="7750"/>
                  </a:cubicBezTo>
                  <a:cubicBezTo>
                    <a:pt x="1133" y="7786"/>
                    <a:pt x="1182" y="7821"/>
                    <a:pt x="1234" y="7854"/>
                  </a:cubicBezTo>
                  <a:cubicBezTo>
                    <a:pt x="1556" y="8052"/>
                    <a:pt x="1872" y="8138"/>
                    <a:pt x="2176" y="8138"/>
                  </a:cubicBezTo>
                  <a:cubicBezTo>
                    <a:pt x="2343" y="8138"/>
                    <a:pt x="2506" y="8112"/>
                    <a:pt x="2665" y="8065"/>
                  </a:cubicBezTo>
                  <a:cubicBezTo>
                    <a:pt x="3511" y="7997"/>
                    <a:pt x="4300" y="7549"/>
                    <a:pt x="4980" y="6832"/>
                  </a:cubicBezTo>
                  <a:cubicBezTo>
                    <a:pt x="5430" y="6352"/>
                    <a:pt x="5794" y="5799"/>
                    <a:pt x="6058" y="5196"/>
                  </a:cubicBezTo>
                  <a:cubicBezTo>
                    <a:pt x="6194" y="5022"/>
                    <a:pt x="6318" y="4818"/>
                    <a:pt x="6453" y="4602"/>
                  </a:cubicBezTo>
                  <a:cubicBezTo>
                    <a:pt x="6779" y="4079"/>
                    <a:pt x="7561" y="3524"/>
                    <a:pt x="8319" y="3367"/>
                  </a:cubicBezTo>
                  <a:cubicBezTo>
                    <a:pt x="8462" y="3355"/>
                    <a:pt x="8603" y="3343"/>
                    <a:pt x="8737" y="3324"/>
                  </a:cubicBezTo>
                  <a:cubicBezTo>
                    <a:pt x="9077" y="3327"/>
                    <a:pt x="9392" y="3434"/>
                    <a:pt x="9635" y="3688"/>
                  </a:cubicBezTo>
                  <a:cubicBezTo>
                    <a:pt x="9689" y="3745"/>
                    <a:pt x="9757" y="3770"/>
                    <a:pt x="9825" y="3770"/>
                  </a:cubicBezTo>
                  <a:cubicBezTo>
                    <a:pt x="10000" y="3770"/>
                    <a:pt x="10169" y="3603"/>
                    <a:pt x="10067" y="3407"/>
                  </a:cubicBezTo>
                  <a:cubicBezTo>
                    <a:pt x="9831" y="2945"/>
                    <a:pt x="9547" y="2671"/>
                    <a:pt x="9220" y="2527"/>
                  </a:cubicBezTo>
                  <a:cubicBezTo>
                    <a:pt x="8881" y="2328"/>
                    <a:pt x="8494" y="2222"/>
                    <a:pt x="8102" y="2222"/>
                  </a:cubicBezTo>
                  <a:cubicBezTo>
                    <a:pt x="8146" y="2191"/>
                    <a:pt x="8194" y="2161"/>
                    <a:pt x="8243" y="2134"/>
                  </a:cubicBezTo>
                  <a:cubicBezTo>
                    <a:pt x="8405" y="2098"/>
                    <a:pt x="8571" y="2078"/>
                    <a:pt x="8742" y="2078"/>
                  </a:cubicBezTo>
                  <a:cubicBezTo>
                    <a:pt x="8931" y="2078"/>
                    <a:pt x="9126" y="2102"/>
                    <a:pt x="9328" y="2152"/>
                  </a:cubicBezTo>
                  <a:cubicBezTo>
                    <a:pt x="9345" y="2154"/>
                    <a:pt x="9361" y="2155"/>
                    <a:pt x="9378" y="2155"/>
                  </a:cubicBezTo>
                  <a:cubicBezTo>
                    <a:pt x="9516" y="2255"/>
                    <a:pt x="9618" y="2365"/>
                    <a:pt x="9850" y="2393"/>
                  </a:cubicBezTo>
                  <a:cubicBezTo>
                    <a:pt x="9858" y="2394"/>
                    <a:pt x="9866" y="2394"/>
                    <a:pt x="9874" y="2394"/>
                  </a:cubicBezTo>
                  <a:cubicBezTo>
                    <a:pt x="10006" y="2394"/>
                    <a:pt x="10109" y="2259"/>
                    <a:pt x="10085" y="2131"/>
                  </a:cubicBezTo>
                  <a:cubicBezTo>
                    <a:pt x="10000" y="1691"/>
                    <a:pt x="9615" y="1449"/>
                    <a:pt x="9166" y="1340"/>
                  </a:cubicBezTo>
                  <a:cubicBezTo>
                    <a:pt x="8872" y="1188"/>
                    <a:pt x="8539" y="1120"/>
                    <a:pt x="8192" y="1120"/>
                  </a:cubicBezTo>
                  <a:cubicBezTo>
                    <a:pt x="8146" y="1120"/>
                    <a:pt x="8099" y="1121"/>
                    <a:pt x="8051" y="1123"/>
                  </a:cubicBezTo>
                  <a:cubicBezTo>
                    <a:pt x="8256" y="1055"/>
                    <a:pt x="8465" y="1014"/>
                    <a:pt x="8667" y="1014"/>
                  </a:cubicBezTo>
                  <a:cubicBezTo>
                    <a:pt x="8677" y="1014"/>
                    <a:pt x="8688" y="1014"/>
                    <a:pt x="8698" y="1015"/>
                  </a:cubicBezTo>
                  <a:cubicBezTo>
                    <a:pt x="8701" y="1015"/>
                    <a:pt x="8704" y="1015"/>
                    <a:pt x="8706" y="1015"/>
                  </a:cubicBezTo>
                  <a:cubicBezTo>
                    <a:pt x="9041" y="1015"/>
                    <a:pt x="9192" y="482"/>
                    <a:pt x="8824" y="396"/>
                  </a:cubicBezTo>
                  <a:cubicBezTo>
                    <a:pt x="8704" y="369"/>
                    <a:pt x="8582" y="350"/>
                    <a:pt x="8460" y="340"/>
                  </a:cubicBezTo>
                  <a:cubicBezTo>
                    <a:pt x="8454" y="334"/>
                    <a:pt x="8450" y="329"/>
                    <a:pt x="8444" y="325"/>
                  </a:cubicBezTo>
                  <a:cubicBezTo>
                    <a:pt x="8039" y="102"/>
                    <a:pt x="7684" y="1"/>
                    <a:pt x="7321" y="1"/>
                  </a:cubicBezTo>
                  <a:close/>
                </a:path>
              </a:pathLst>
            </a:custGeom>
            <a:solidFill>
              <a:srgbClr val="E0B9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6"/>
            <p:cNvSpPr/>
            <p:nvPr/>
          </p:nvSpPr>
          <p:spPr>
            <a:xfrm>
              <a:off x="-2991587" y="4657575"/>
              <a:ext cx="343550" cy="966650"/>
            </a:xfrm>
            <a:custGeom>
              <a:avLst/>
              <a:gdLst/>
              <a:ahLst/>
              <a:cxnLst/>
              <a:rect l="l" t="t" r="r" b="b"/>
              <a:pathLst>
                <a:path w="13742" h="38666" extrusionOk="0">
                  <a:moveTo>
                    <a:pt x="2042" y="1"/>
                  </a:moveTo>
                  <a:cubicBezTo>
                    <a:pt x="2012" y="1"/>
                    <a:pt x="1981" y="6"/>
                    <a:pt x="1948" y="19"/>
                  </a:cubicBezTo>
                  <a:cubicBezTo>
                    <a:pt x="1539" y="175"/>
                    <a:pt x="1581" y="1565"/>
                    <a:pt x="287" y="2138"/>
                  </a:cubicBezTo>
                  <a:cubicBezTo>
                    <a:pt x="0" y="2265"/>
                    <a:pt x="6" y="2917"/>
                    <a:pt x="73" y="3422"/>
                  </a:cubicBezTo>
                  <a:cubicBezTo>
                    <a:pt x="265" y="4839"/>
                    <a:pt x="1276" y="5419"/>
                    <a:pt x="1738" y="9748"/>
                  </a:cubicBezTo>
                  <a:cubicBezTo>
                    <a:pt x="2748" y="19212"/>
                    <a:pt x="1902" y="34888"/>
                    <a:pt x="4725" y="38359"/>
                  </a:cubicBezTo>
                  <a:cubicBezTo>
                    <a:pt x="4839" y="38582"/>
                    <a:pt x="5026" y="38665"/>
                    <a:pt x="5152" y="38665"/>
                  </a:cubicBezTo>
                  <a:cubicBezTo>
                    <a:pt x="5179" y="38665"/>
                    <a:pt x="5203" y="38661"/>
                    <a:pt x="5223" y="38654"/>
                  </a:cubicBezTo>
                  <a:cubicBezTo>
                    <a:pt x="6866" y="38067"/>
                    <a:pt x="9889" y="36678"/>
                    <a:pt x="9339" y="35479"/>
                  </a:cubicBezTo>
                  <a:cubicBezTo>
                    <a:pt x="8665" y="30632"/>
                    <a:pt x="7738" y="28507"/>
                    <a:pt x="7156" y="26231"/>
                  </a:cubicBezTo>
                  <a:cubicBezTo>
                    <a:pt x="7115" y="26071"/>
                    <a:pt x="7101" y="26005"/>
                    <a:pt x="7109" y="26005"/>
                  </a:cubicBezTo>
                  <a:cubicBezTo>
                    <a:pt x="7145" y="26005"/>
                    <a:pt x="7678" y="27545"/>
                    <a:pt x="8137" y="27777"/>
                  </a:cubicBezTo>
                  <a:cubicBezTo>
                    <a:pt x="8174" y="27795"/>
                    <a:pt x="8218" y="27804"/>
                    <a:pt x="8270" y="27804"/>
                  </a:cubicBezTo>
                  <a:cubicBezTo>
                    <a:pt x="9362" y="27804"/>
                    <a:pt x="13742" y="23874"/>
                    <a:pt x="13195" y="22646"/>
                  </a:cubicBezTo>
                  <a:cubicBezTo>
                    <a:pt x="12376" y="20813"/>
                    <a:pt x="10632" y="16104"/>
                    <a:pt x="10091" y="14201"/>
                  </a:cubicBezTo>
                  <a:cubicBezTo>
                    <a:pt x="9273" y="11321"/>
                    <a:pt x="9030" y="6304"/>
                    <a:pt x="8808" y="5495"/>
                  </a:cubicBezTo>
                  <a:cubicBezTo>
                    <a:pt x="8411" y="4035"/>
                    <a:pt x="6095" y="2713"/>
                    <a:pt x="4076" y="2123"/>
                  </a:cubicBezTo>
                  <a:cubicBezTo>
                    <a:pt x="2728" y="1728"/>
                    <a:pt x="2556" y="1"/>
                    <a:pt x="20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6"/>
            <p:cNvSpPr/>
            <p:nvPr/>
          </p:nvSpPr>
          <p:spPr>
            <a:xfrm>
              <a:off x="-3179187" y="4289275"/>
              <a:ext cx="302775" cy="389425"/>
            </a:xfrm>
            <a:custGeom>
              <a:avLst/>
              <a:gdLst/>
              <a:ahLst/>
              <a:cxnLst/>
              <a:rect l="l" t="t" r="r" b="b"/>
              <a:pathLst>
                <a:path w="12111" h="15577" extrusionOk="0">
                  <a:moveTo>
                    <a:pt x="2952" y="1"/>
                  </a:moveTo>
                  <a:cubicBezTo>
                    <a:pt x="2497" y="1"/>
                    <a:pt x="2037" y="102"/>
                    <a:pt x="1624" y="287"/>
                  </a:cubicBezTo>
                  <a:cubicBezTo>
                    <a:pt x="924" y="603"/>
                    <a:pt x="0" y="1435"/>
                    <a:pt x="110" y="2280"/>
                  </a:cubicBezTo>
                  <a:cubicBezTo>
                    <a:pt x="126" y="2402"/>
                    <a:pt x="237" y="2540"/>
                    <a:pt x="364" y="2540"/>
                  </a:cubicBezTo>
                  <a:cubicBezTo>
                    <a:pt x="403" y="2540"/>
                    <a:pt x="445" y="2526"/>
                    <a:pt x="485" y="2495"/>
                  </a:cubicBezTo>
                  <a:cubicBezTo>
                    <a:pt x="897" y="2179"/>
                    <a:pt x="1144" y="1767"/>
                    <a:pt x="1576" y="1501"/>
                  </a:cubicBezTo>
                  <a:lnTo>
                    <a:pt x="1576" y="1501"/>
                  </a:lnTo>
                  <a:cubicBezTo>
                    <a:pt x="1191" y="1963"/>
                    <a:pt x="881" y="2541"/>
                    <a:pt x="782" y="3081"/>
                  </a:cubicBezTo>
                  <a:cubicBezTo>
                    <a:pt x="722" y="3422"/>
                    <a:pt x="803" y="3701"/>
                    <a:pt x="919" y="4013"/>
                  </a:cubicBezTo>
                  <a:cubicBezTo>
                    <a:pt x="1056" y="4379"/>
                    <a:pt x="1142" y="4794"/>
                    <a:pt x="1310" y="5155"/>
                  </a:cubicBezTo>
                  <a:cubicBezTo>
                    <a:pt x="1398" y="6196"/>
                    <a:pt x="1533" y="7547"/>
                    <a:pt x="1675" y="8114"/>
                  </a:cubicBezTo>
                  <a:cubicBezTo>
                    <a:pt x="1920" y="9095"/>
                    <a:pt x="2938" y="10398"/>
                    <a:pt x="3001" y="11612"/>
                  </a:cubicBezTo>
                  <a:cubicBezTo>
                    <a:pt x="3002" y="11636"/>
                    <a:pt x="3011" y="11647"/>
                    <a:pt x="3026" y="11647"/>
                  </a:cubicBezTo>
                  <a:cubicBezTo>
                    <a:pt x="3144" y="11647"/>
                    <a:pt x="3660" y="10964"/>
                    <a:pt x="4031" y="10351"/>
                  </a:cubicBezTo>
                  <a:cubicBezTo>
                    <a:pt x="4065" y="10375"/>
                    <a:pt x="4098" y="10401"/>
                    <a:pt x="4134" y="10423"/>
                  </a:cubicBezTo>
                  <a:cubicBezTo>
                    <a:pt x="4178" y="10464"/>
                    <a:pt x="4227" y="10511"/>
                    <a:pt x="4281" y="10561"/>
                  </a:cubicBezTo>
                  <a:cubicBezTo>
                    <a:pt x="4830" y="11086"/>
                    <a:pt x="5045" y="11645"/>
                    <a:pt x="5341" y="12341"/>
                  </a:cubicBezTo>
                  <a:cubicBezTo>
                    <a:pt x="5638" y="13044"/>
                    <a:pt x="5933" y="13756"/>
                    <a:pt x="6251" y="14452"/>
                  </a:cubicBezTo>
                  <a:cubicBezTo>
                    <a:pt x="6434" y="14852"/>
                    <a:pt x="6521" y="15069"/>
                    <a:pt x="6932" y="15261"/>
                  </a:cubicBezTo>
                  <a:cubicBezTo>
                    <a:pt x="7435" y="15496"/>
                    <a:pt x="7926" y="15576"/>
                    <a:pt x="8421" y="15576"/>
                  </a:cubicBezTo>
                  <a:cubicBezTo>
                    <a:pt x="8996" y="15576"/>
                    <a:pt x="9574" y="15468"/>
                    <a:pt x="10182" y="15366"/>
                  </a:cubicBezTo>
                  <a:cubicBezTo>
                    <a:pt x="10569" y="15302"/>
                    <a:pt x="11096" y="15286"/>
                    <a:pt x="11336" y="14920"/>
                  </a:cubicBezTo>
                  <a:cubicBezTo>
                    <a:pt x="11437" y="14766"/>
                    <a:pt x="11472" y="14568"/>
                    <a:pt x="11480" y="14358"/>
                  </a:cubicBezTo>
                  <a:cubicBezTo>
                    <a:pt x="11620" y="14073"/>
                    <a:pt x="11687" y="13749"/>
                    <a:pt x="11773" y="13443"/>
                  </a:cubicBezTo>
                  <a:cubicBezTo>
                    <a:pt x="11883" y="13049"/>
                    <a:pt x="12110" y="12607"/>
                    <a:pt x="11959" y="12197"/>
                  </a:cubicBezTo>
                  <a:cubicBezTo>
                    <a:pt x="11931" y="12121"/>
                    <a:pt x="11871" y="12081"/>
                    <a:pt x="11806" y="12081"/>
                  </a:cubicBezTo>
                  <a:cubicBezTo>
                    <a:pt x="11767" y="12081"/>
                    <a:pt x="11726" y="12096"/>
                    <a:pt x="11690" y="12125"/>
                  </a:cubicBezTo>
                  <a:cubicBezTo>
                    <a:pt x="11651" y="12158"/>
                    <a:pt x="11614" y="12195"/>
                    <a:pt x="11580" y="12234"/>
                  </a:cubicBezTo>
                  <a:cubicBezTo>
                    <a:pt x="11530" y="12213"/>
                    <a:pt x="11476" y="12202"/>
                    <a:pt x="11423" y="12202"/>
                  </a:cubicBezTo>
                  <a:cubicBezTo>
                    <a:pt x="11360" y="12202"/>
                    <a:pt x="11298" y="12217"/>
                    <a:pt x="11241" y="12246"/>
                  </a:cubicBezTo>
                  <a:cubicBezTo>
                    <a:pt x="10411" y="12641"/>
                    <a:pt x="9733" y="13092"/>
                    <a:pt x="8844" y="13092"/>
                  </a:cubicBezTo>
                  <a:cubicBezTo>
                    <a:pt x="8669" y="13092"/>
                    <a:pt x="8487" y="13075"/>
                    <a:pt x="8294" y="13037"/>
                  </a:cubicBezTo>
                  <a:cubicBezTo>
                    <a:pt x="6682" y="12717"/>
                    <a:pt x="6417" y="11174"/>
                    <a:pt x="5875" y="9847"/>
                  </a:cubicBezTo>
                  <a:cubicBezTo>
                    <a:pt x="5864" y="9821"/>
                    <a:pt x="5848" y="9795"/>
                    <a:pt x="5830" y="9773"/>
                  </a:cubicBezTo>
                  <a:cubicBezTo>
                    <a:pt x="5793" y="9636"/>
                    <a:pt x="5654" y="9533"/>
                    <a:pt x="5507" y="9533"/>
                  </a:cubicBezTo>
                  <a:cubicBezTo>
                    <a:pt x="5482" y="9533"/>
                    <a:pt x="5457" y="9536"/>
                    <a:pt x="5432" y="9543"/>
                  </a:cubicBezTo>
                  <a:cubicBezTo>
                    <a:pt x="5262" y="9586"/>
                    <a:pt x="5058" y="9681"/>
                    <a:pt x="4870" y="9681"/>
                  </a:cubicBezTo>
                  <a:cubicBezTo>
                    <a:pt x="4807" y="9681"/>
                    <a:pt x="4746" y="9670"/>
                    <a:pt x="4688" y="9644"/>
                  </a:cubicBezTo>
                  <a:cubicBezTo>
                    <a:pt x="4550" y="9580"/>
                    <a:pt x="4449" y="9458"/>
                    <a:pt x="4354" y="9330"/>
                  </a:cubicBezTo>
                  <a:cubicBezTo>
                    <a:pt x="4132" y="8970"/>
                    <a:pt x="3640" y="8673"/>
                    <a:pt x="3529" y="7759"/>
                  </a:cubicBezTo>
                  <a:cubicBezTo>
                    <a:pt x="3387" y="6601"/>
                    <a:pt x="3646" y="5778"/>
                    <a:pt x="4545" y="5778"/>
                  </a:cubicBezTo>
                  <a:cubicBezTo>
                    <a:pt x="4578" y="5778"/>
                    <a:pt x="4611" y="5779"/>
                    <a:pt x="4645" y="5781"/>
                  </a:cubicBezTo>
                  <a:cubicBezTo>
                    <a:pt x="5406" y="5830"/>
                    <a:pt x="5557" y="7549"/>
                    <a:pt x="5554" y="7696"/>
                  </a:cubicBezTo>
                  <a:cubicBezTo>
                    <a:pt x="5551" y="7821"/>
                    <a:pt x="5599" y="7869"/>
                    <a:pt x="5674" y="7869"/>
                  </a:cubicBezTo>
                  <a:cubicBezTo>
                    <a:pt x="5916" y="7869"/>
                    <a:pt x="6437" y="7376"/>
                    <a:pt x="6437" y="7376"/>
                  </a:cubicBezTo>
                  <a:lnTo>
                    <a:pt x="6572" y="5732"/>
                  </a:lnTo>
                  <a:cubicBezTo>
                    <a:pt x="6572" y="5732"/>
                    <a:pt x="7076" y="5363"/>
                    <a:pt x="7408" y="4873"/>
                  </a:cubicBezTo>
                  <a:cubicBezTo>
                    <a:pt x="8017" y="3969"/>
                    <a:pt x="7506" y="2385"/>
                    <a:pt x="7506" y="2385"/>
                  </a:cubicBezTo>
                  <a:cubicBezTo>
                    <a:pt x="7506" y="2385"/>
                    <a:pt x="7136" y="815"/>
                    <a:pt x="4690" y="678"/>
                  </a:cubicBezTo>
                  <a:cubicBezTo>
                    <a:pt x="4653" y="615"/>
                    <a:pt x="4604" y="558"/>
                    <a:pt x="4546" y="513"/>
                  </a:cubicBezTo>
                  <a:cubicBezTo>
                    <a:pt x="4090" y="161"/>
                    <a:pt x="3525" y="1"/>
                    <a:pt x="29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1285;p62">
            <a:extLst>
              <a:ext uri="{FF2B5EF4-FFF2-40B4-BE49-F238E27FC236}">
                <a16:creationId xmlns:a16="http://schemas.microsoft.com/office/drawing/2014/main" id="{A3AE5FA1-DEFF-B021-3E9C-11730A4F1C0C}"/>
              </a:ext>
            </a:extLst>
          </p:cNvPr>
          <p:cNvSpPr txBox="1">
            <a:spLocks/>
          </p:cNvSpPr>
          <p:nvPr/>
        </p:nvSpPr>
        <p:spPr>
          <a:xfrm>
            <a:off x="1024293" y="1604659"/>
            <a:ext cx="4148296" cy="1948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jalla One"/>
              <a:buNone/>
              <a:defRPr sz="2800" b="0" i="0" u="none" strike="noStrike" cap="none">
                <a:solidFill>
                  <a:schemeClr val="lt2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/>
              <a:t>How did you choose your major, and did your decision change over time?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5" name="Google Shape;685;p41"/>
          <p:cNvGrpSpPr/>
          <p:nvPr/>
        </p:nvGrpSpPr>
        <p:grpSpPr>
          <a:xfrm>
            <a:off x="1353236" y="1207914"/>
            <a:ext cx="1133711" cy="3399282"/>
            <a:chOff x="1912767" y="2038345"/>
            <a:chExt cx="606814" cy="1819452"/>
          </a:xfrm>
        </p:grpSpPr>
        <p:sp>
          <p:nvSpPr>
            <p:cNvPr id="686" name="Google Shape;686;p41"/>
            <p:cNvSpPr/>
            <p:nvPr/>
          </p:nvSpPr>
          <p:spPr>
            <a:xfrm>
              <a:off x="2244164" y="2322263"/>
              <a:ext cx="275417" cy="316524"/>
            </a:xfrm>
            <a:custGeom>
              <a:avLst/>
              <a:gdLst/>
              <a:ahLst/>
              <a:cxnLst/>
              <a:rect l="l" t="t" r="r" b="b"/>
              <a:pathLst>
                <a:path w="14740" h="16940" extrusionOk="0">
                  <a:moveTo>
                    <a:pt x="3967" y="1"/>
                  </a:moveTo>
                  <a:cubicBezTo>
                    <a:pt x="3656" y="1"/>
                    <a:pt x="3379" y="215"/>
                    <a:pt x="3308" y="528"/>
                  </a:cubicBezTo>
                  <a:lnTo>
                    <a:pt x="88" y="14673"/>
                  </a:lnTo>
                  <a:cubicBezTo>
                    <a:pt x="1" y="15058"/>
                    <a:pt x="260" y="15437"/>
                    <a:pt x="652" y="15494"/>
                  </a:cubicBezTo>
                  <a:lnTo>
                    <a:pt x="10675" y="16933"/>
                  </a:lnTo>
                  <a:cubicBezTo>
                    <a:pt x="10708" y="16937"/>
                    <a:pt x="10740" y="16940"/>
                    <a:pt x="10771" y="16940"/>
                  </a:cubicBezTo>
                  <a:cubicBezTo>
                    <a:pt x="11083" y="16940"/>
                    <a:pt x="11361" y="16725"/>
                    <a:pt x="11432" y="16413"/>
                  </a:cubicBezTo>
                  <a:lnTo>
                    <a:pt x="14652" y="2268"/>
                  </a:lnTo>
                  <a:cubicBezTo>
                    <a:pt x="14740" y="1883"/>
                    <a:pt x="14479" y="1504"/>
                    <a:pt x="14089" y="1448"/>
                  </a:cubicBezTo>
                  <a:lnTo>
                    <a:pt x="4065" y="8"/>
                  </a:lnTo>
                  <a:cubicBezTo>
                    <a:pt x="4032" y="3"/>
                    <a:pt x="4000" y="1"/>
                    <a:pt x="3967" y="1"/>
                  </a:cubicBezTo>
                  <a:close/>
                </a:path>
              </a:pathLst>
            </a:custGeom>
            <a:solidFill>
              <a:srgbClr val="57C6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1"/>
            <p:cNvSpPr/>
            <p:nvPr/>
          </p:nvSpPr>
          <p:spPr>
            <a:xfrm>
              <a:off x="2260083" y="2340631"/>
              <a:ext cx="243596" cy="279789"/>
            </a:xfrm>
            <a:custGeom>
              <a:avLst/>
              <a:gdLst/>
              <a:ahLst/>
              <a:cxnLst/>
              <a:rect l="l" t="t" r="r" b="b"/>
              <a:pathLst>
                <a:path w="13037" h="14974" extrusionOk="0">
                  <a:moveTo>
                    <a:pt x="3083" y="1"/>
                  </a:moveTo>
                  <a:lnTo>
                    <a:pt x="0" y="13545"/>
                  </a:lnTo>
                  <a:lnTo>
                    <a:pt x="9954" y="14974"/>
                  </a:lnTo>
                  <a:lnTo>
                    <a:pt x="13036" y="1430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rgbClr val="E5F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1"/>
            <p:cNvSpPr/>
            <p:nvPr/>
          </p:nvSpPr>
          <p:spPr>
            <a:xfrm>
              <a:off x="2325929" y="2363296"/>
              <a:ext cx="158038" cy="22702"/>
            </a:xfrm>
            <a:custGeom>
              <a:avLst/>
              <a:gdLst/>
              <a:ahLst/>
              <a:cxnLst/>
              <a:rect l="l" t="t" r="r" b="b"/>
              <a:pathLst>
                <a:path w="8458" h="1215" fill="none" extrusionOk="0">
                  <a:moveTo>
                    <a:pt x="8458" y="1215"/>
                  </a:moveTo>
                  <a:lnTo>
                    <a:pt x="0" y="0"/>
                  </a:lnTo>
                </a:path>
              </a:pathLst>
            </a:custGeom>
            <a:noFill/>
            <a:ln w="8750" cap="rnd" cmpd="sng">
              <a:solidFill>
                <a:srgbClr val="A1D2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1"/>
            <p:cNvSpPr/>
            <p:nvPr/>
          </p:nvSpPr>
          <p:spPr>
            <a:xfrm>
              <a:off x="2320604" y="2387213"/>
              <a:ext cx="158056" cy="22721"/>
            </a:xfrm>
            <a:custGeom>
              <a:avLst/>
              <a:gdLst/>
              <a:ahLst/>
              <a:cxnLst/>
              <a:rect l="l" t="t" r="r" b="b"/>
              <a:pathLst>
                <a:path w="8459" h="1216" fill="none" extrusionOk="0">
                  <a:moveTo>
                    <a:pt x="8458" y="1215"/>
                  </a:moveTo>
                  <a:lnTo>
                    <a:pt x="1" y="0"/>
                  </a:lnTo>
                </a:path>
              </a:pathLst>
            </a:custGeom>
            <a:noFill/>
            <a:ln w="8750" cap="rnd" cmpd="sng">
              <a:solidFill>
                <a:srgbClr val="A1D2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1"/>
            <p:cNvSpPr/>
            <p:nvPr/>
          </p:nvSpPr>
          <p:spPr>
            <a:xfrm>
              <a:off x="2314083" y="2415558"/>
              <a:ext cx="98769" cy="14182"/>
            </a:xfrm>
            <a:custGeom>
              <a:avLst/>
              <a:gdLst/>
              <a:ahLst/>
              <a:cxnLst/>
              <a:rect l="l" t="t" r="r" b="b"/>
              <a:pathLst>
                <a:path w="5286" h="759" fill="none" extrusionOk="0">
                  <a:moveTo>
                    <a:pt x="5285" y="758"/>
                  </a:moveTo>
                  <a:lnTo>
                    <a:pt x="1" y="0"/>
                  </a:lnTo>
                </a:path>
              </a:pathLst>
            </a:custGeom>
            <a:noFill/>
            <a:ln w="8750" cap="rnd" cmpd="sng">
              <a:solidFill>
                <a:srgbClr val="A1D2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1"/>
            <p:cNvSpPr/>
            <p:nvPr/>
          </p:nvSpPr>
          <p:spPr>
            <a:xfrm>
              <a:off x="2307058" y="2436111"/>
              <a:ext cx="98788" cy="14182"/>
            </a:xfrm>
            <a:custGeom>
              <a:avLst/>
              <a:gdLst/>
              <a:ahLst/>
              <a:cxnLst/>
              <a:rect l="l" t="t" r="r" b="b"/>
              <a:pathLst>
                <a:path w="5287" h="759" fill="none" extrusionOk="0">
                  <a:moveTo>
                    <a:pt x="5287" y="759"/>
                  </a:moveTo>
                  <a:lnTo>
                    <a:pt x="1" y="1"/>
                  </a:lnTo>
                </a:path>
              </a:pathLst>
            </a:custGeom>
            <a:noFill/>
            <a:ln w="8750" cap="rnd" cmpd="sng">
              <a:solidFill>
                <a:srgbClr val="A1D2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1"/>
            <p:cNvSpPr/>
            <p:nvPr/>
          </p:nvSpPr>
          <p:spPr>
            <a:xfrm>
              <a:off x="2300051" y="2456646"/>
              <a:ext cx="98769" cy="14219"/>
            </a:xfrm>
            <a:custGeom>
              <a:avLst/>
              <a:gdLst/>
              <a:ahLst/>
              <a:cxnLst/>
              <a:rect l="l" t="t" r="r" b="b"/>
              <a:pathLst>
                <a:path w="5286" h="761" fill="none" extrusionOk="0">
                  <a:moveTo>
                    <a:pt x="5285" y="760"/>
                  </a:moveTo>
                  <a:lnTo>
                    <a:pt x="0" y="1"/>
                  </a:lnTo>
                </a:path>
              </a:pathLst>
            </a:custGeom>
            <a:noFill/>
            <a:ln w="8750" cap="rnd" cmpd="sng">
              <a:solidFill>
                <a:srgbClr val="A1D2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1"/>
            <p:cNvSpPr/>
            <p:nvPr/>
          </p:nvSpPr>
          <p:spPr>
            <a:xfrm>
              <a:off x="2336262" y="2570288"/>
              <a:ext cx="98769" cy="14201"/>
            </a:xfrm>
            <a:custGeom>
              <a:avLst/>
              <a:gdLst/>
              <a:ahLst/>
              <a:cxnLst/>
              <a:rect l="l" t="t" r="r" b="b"/>
              <a:pathLst>
                <a:path w="5286" h="760" fill="none" extrusionOk="0">
                  <a:moveTo>
                    <a:pt x="5285" y="760"/>
                  </a:moveTo>
                  <a:lnTo>
                    <a:pt x="1" y="0"/>
                  </a:lnTo>
                </a:path>
              </a:pathLst>
            </a:custGeom>
            <a:noFill/>
            <a:ln w="8750" cap="rnd" cmpd="sng">
              <a:solidFill>
                <a:srgbClr val="A1D2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1"/>
            <p:cNvSpPr/>
            <p:nvPr/>
          </p:nvSpPr>
          <p:spPr>
            <a:xfrm>
              <a:off x="2196910" y="2480525"/>
              <a:ext cx="91706" cy="131785"/>
            </a:xfrm>
            <a:custGeom>
              <a:avLst/>
              <a:gdLst/>
              <a:ahLst/>
              <a:cxnLst/>
              <a:rect l="l" t="t" r="r" b="b"/>
              <a:pathLst>
                <a:path w="4908" h="7053" extrusionOk="0">
                  <a:moveTo>
                    <a:pt x="4659" y="1"/>
                  </a:moveTo>
                  <a:lnTo>
                    <a:pt x="4659" y="1"/>
                  </a:lnTo>
                  <a:cubicBezTo>
                    <a:pt x="3938" y="276"/>
                    <a:pt x="3331" y="789"/>
                    <a:pt x="2805" y="1355"/>
                  </a:cubicBezTo>
                  <a:cubicBezTo>
                    <a:pt x="2435" y="1753"/>
                    <a:pt x="2099" y="2180"/>
                    <a:pt x="1799" y="2633"/>
                  </a:cubicBezTo>
                  <a:cubicBezTo>
                    <a:pt x="919" y="3967"/>
                    <a:pt x="373" y="5498"/>
                    <a:pt x="0" y="7052"/>
                  </a:cubicBezTo>
                  <a:lnTo>
                    <a:pt x="1980" y="6372"/>
                  </a:lnTo>
                  <a:cubicBezTo>
                    <a:pt x="2548" y="6105"/>
                    <a:pt x="2970" y="5610"/>
                    <a:pt x="3373" y="5129"/>
                  </a:cubicBezTo>
                  <a:cubicBezTo>
                    <a:pt x="3772" y="4655"/>
                    <a:pt x="4170" y="4181"/>
                    <a:pt x="4568" y="3707"/>
                  </a:cubicBezTo>
                  <a:cubicBezTo>
                    <a:pt x="4725" y="3519"/>
                    <a:pt x="4890" y="3315"/>
                    <a:pt x="4907" y="3072"/>
                  </a:cubicBezTo>
                  <a:cubicBezTo>
                    <a:pt x="4887" y="3070"/>
                    <a:pt x="4866" y="3070"/>
                    <a:pt x="4846" y="3070"/>
                  </a:cubicBezTo>
                  <a:cubicBezTo>
                    <a:pt x="4213" y="3070"/>
                    <a:pt x="3789" y="3886"/>
                    <a:pt x="3142" y="3936"/>
                  </a:cubicBezTo>
                  <a:cubicBezTo>
                    <a:pt x="3454" y="2836"/>
                    <a:pt x="3899" y="1777"/>
                    <a:pt x="4468" y="786"/>
                  </a:cubicBezTo>
                  <a:cubicBezTo>
                    <a:pt x="4608" y="544"/>
                    <a:pt x="4759" y="261"/>
                    <a:pt x="4659" y="1"/>
                  </a:cubicBezTo>
                  <a:close/>
                </a:path>
              </a:pathLst>
            </a:custGeom>
            <a:solidFill>
              <a:srgbClr val="F2A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1"/>
            <p:cNvSpPr/>
            <p:nvPr/>
          </p:nvSpPr>
          <p:spPr>
            <a:xfrm>
              <a:off x="1984237" y="2699644"/>
              <a:ext cx="203891" cy="1044585"/>
            </a:xfrm>
            <a:custGeom>
              <a:avLst/>
              <a:gdLst/>
              <a:ahLst/>
              <a:cxnLst/>
              <a:rect l="l" t="t" r="r" b="b"/>
              <a:pathLst>
                <a:path w="10912" h="55905" extrusionOk="0">
                  <a:moveTo>
                    <a:pt x="3332" y="1"/>
                  </a:moveTo>
                  <a:cubicBezTo>
                    <a:pt x="3332" y="1"/>
                    <a:pt x="0" y="4518"/>
                    <a:pt x="1255" y="8876"/>
                  </a:cubicBezTo>
                  <a:cubicBezTo>
                    <a:pt x="1872" y="11020"/>
                    <a:pt x="2647" y="12082"/>
                    <a:pt x="2984" y="13100"/>
                  </a:cubicBezTo>
                  <a:cubicBezTo>
                    <a:pt x="3298" y="14051"/>
                    <a:pt x="5452" y="27498"/>
                    <a:pt x="5292" y="28481"/>
                  </a:cubicBezTo>
                  <a:cubicBezTo>
                    <a:pt x="5131" y="29464"/>
                    <a:pt x="3975" y="32214"/>
                    <a:pt x="3532" y="35108"/>
                  </a:cubicBezTo>
                  <a:cubicBezTo>
                    <a:pt x="3002" y="38587"/>
                    <a:pt x="3092" y="49924"/>
                    <a:pt x="2681" y="52930"/>
                  </a:cubicBezTo>
                  <a:cubicBezTo>
                    <a:pt x="2394" y="55022"/>
                    <a:pt x="3651" y="55905"/>
                    <a:pt x="4493" y="55905"/>
                  </a:cubicBezTo>
                  <a:cubicBezTo>
                    <a:pt x="4861" y="55905"/>
                    <a:pt x="5150" y="55736"/>
                    <a:pt x="5196" y="55427"/>
                  </a:cubicBezTo>
                  <a:cubicBezTo>
                    <a:pt x="6501" y="46736"/>
                    <a:pt x="9946" y="33192"/>
                    <a:pt x="10429" y="28846"/>
                  </a:cubicBezTo>
                  <a:cubicBezTo>
                    <a:pt x="10911" y="24500"/>
                    <a:pt x="10715" y="16543"/>
                    <a:pt x="10489" y="6039"/>
                  </a:cubicBezTo>
                  <a:lnTo>
                    <a:pt x="3332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1"/>
            <p:cNvSpPr/>
            <p:nvPr/>
          </p:nvSpPr>
          <p:spPr>
            <a:xfrm>
              <a:off x="2006752" y="3670816"/>
              <a:ext cx="148602" cy="160616"/>
            </a:xfrm>
            <a:custGeom>
              <a:avLst/>
              <a:gdLst/>
              <a:ahLst/>
              <a:cxnLst/>
              <a:rect l="l" t="t" r="r" b="b"/>
              <a:pathLst>
                <a:path w="7953" h="8596" extrusionOk="0">
                  <a:moveTo>
                    <a:pt x="1563" y="1"/>
                  </a:moveTo>
                  <a:cubicBezTo>
                    <a:pt x="1563" y="1"/>
                    <a:pt x="1319" y="2940"/>
                    <a:pt x="972" y="3583"/>
                  </a:cubicBezTo>
                  <a:cubicBezTo>
                    <a:pt x="624" y="4227"/>
                    <a:pt x="137" y="4942"/>
                    <a:pt x="51" y="5811"/>
                  </a:cubicBezTo>
                  <a:cubicBezTo>
                    <a:pt x="1" y="6315"/>
                    <a:pt x="282" y="6849"/>
                    <a:pt x="861" y="7146"/>
                  </a:cubicBezTo>
                  <a:cubicBezTo>
                    <a:pt x="1052" y="7243"/>
                    <a:pt x="1221" y="7275"/>
                    <a:pt x="1370" y="7275"/>
                  </a:cubicBezTo>
                  <a:cubicBezTo>
                    <a:pt x="1657" y="7275"/>
                    <a:pt x="1869" y="7157"/>
                    <a:pt x="2011" y="7157"/>
                  </a:cubicBezTo>
                  <a:cubicBezTo>
                    <a:pt x="2020" y="7157"/>
                    <a:pt x="2028" y="7157"/>
                    <a:pt x="2037" y="7158"/>
                  </a:cubicBezTo>
                  <a:cubicBezTo>
                    <a:pt x="3249" y="7306"/>
                    <a:pt x="3465" y="8225"/>
                    <a:pt x="5545" y="8569"/>
                  </a:cubicBezTo>
                  <a:cubicBezTo>
                    <a:pt x="5653" y="8587"/>
                    <a:pt x="5771" y="8595"/>
                    <a:pt x="5894" y="8595"/>
                  </a:cubicBezTo>
                  <a:cubicBezTo>
                    <a:pt x="6505" y="8595"/>
                    <a:pt x="7263" y="8383"/>
                    <a:pt x="7733" y="8014"/>
                  </a:cubicBezTo>
                  <a:cubicBezTo>
                    <a:pt x="7952" y="7843"/>
                    <a:pt x="7944" y="7563"/>
                    <a:pt x="7821" y="7370"/>
                  </a:cubicBezTo>
                  <a:cubicBezTo>
                    <a:pt x="7699" y="7178"/>
                    <a:pt x="6164" y="6651"/>
                    <a:pt x="5471" y="6209"/>
                  </a:cubicBezTo>
                  <a:cubicBezTo>
                    <a:pt x="4811" y="5786"/>
                    <a:pt x="4165" y="4618"/>
                    <a:pt x="3987" y="4216"/>
                  </a:cubicBezTo>
                  <a:cubicBezTo>
                    <a:pt x="3807" y="3814"/>
                    <a:pt x="4473" y="660"/>
                    <a:pt x="4473" y="660"/>
                  </a:cubicBezTo>
                  <a:lnTo>
                    <a:pt x="1563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1"/>
            <p:cNvSpPr/>
            <p:nvPr/>
          </p:nvSpPr>
          <p:spPr>
            <a:xfrm>
              <a:off x="2000680" y="3747312"/>
              <a:ext cx="157141" cy="90641"/>
            </a:xfrm>
            <a:custGeom>
              <a:avLst/>
              <a:gdLst/>
              <a:ahLst/>
              <a:cxnLst/>
              <a:rect l="l" t="t" r="r" b="b"/>
              <a:pathLst>
                <a:path w="8410" h="4851" extrusionOk="0">
                  <a:moveTo>
                    <a:pt x="1011" y="0"/>
                  </a:moveTo>
                  <a:cubicBezTo>
                    <a:pt x="808" y="129"/>
                    <a:pt x="337" y="1148"/>
                    <a:pt x="241" y="1468"/>
                  </a:cubicBezTo>
                  <a:cubicBezTo>
                    <a:pt x="155" y="1757"/>
                    <a:pt x="1" y="2287"/>
                    <a:pt x="82" y="2589"/>
                  </a:cubicBezTo>
                  <a:cubicBezTo>
                    <a:pt x="140" y="2798"/>
                    <a:pt x="266" y="3217"/>
                    <a:pt x="202" y="3658"/>
                  </a:cubicBezTo>
                  <a:cubicBezTo>
                    <a:pt x="202" y="3658"/>
                    <a:pt x="413" y="3820"/>
                    <a:pt x="973" y="3935"/>
                  </a:cubicBezTo>
                  <a:cubicBezTo>
                    <a:pt x="1106" y="3963"/>
                    <a:pt x="1257" y="3972"/>
                    <a:pt x="1393" y="3972"/>
                  </a:cubicBezTo>
                  <a:cubicBezTo>
                    <a:pt x="1618" y="3972"/>
                    <a:pt x="1803" y="3948"/>
                    <a:pt x="1803" y="3948"/>
                  </a:cubicBezTo>
                  <a:lnTo>
                    <a:pt x="1895" y="3275"/>
                  </a:lnTo>
                  <a:cubicBezTo>
                    <a:pt x="1910" y="3275"/>
                    <a:pt x="1926" y="3275"/>
                    <a:pt x="1941" y="3275"/>
                  </a:cubicBezTo>
                  <a:cubicBezTo>
                    <a:pt x="2148" y="3275"/>
                    <a:pt x="2355" y="3297"/>
                    <a:pt x="2558" y="3340"/>
                  </a:cubicBezTo>
                  <a:cubicBezTo>
                    <a:pt x="2929" y="3417"/>
                    <a:pt x="3535" y="3769"/>
                    <a:pt x="3571" y="3813"/>
                  </a:cubicBezTo>
                  <a:cubicBezTo>
                    <a:pt x="3719" y="3991"/>
                    <a:pt x="3839" y="4315"/>
                    <a:pt x="4036" y="4414"/>
                  </a:cubicBezTo>
                  <a:cubicBezTo>
                    <a:pt x="4557" y="4676"/>
                    <a:pt x="5083" y="4802"/>
                    <a:pt x="5746" y="4840"/>
                  </a:cubicBezTo>
                  <a:cubicBezTo>
                    <a:pt x="5869" y="4847"/>
                    <a:pt x="5986" y="4851"/>
                    <a:pt x="6100" y="4851"/>
                  </a:cubicBezTo>
                  <a:cubicBezTo>
                    <a:pt x="7283" y="4851"/>
                    <a:pt x="7984" y="4477"/>
                    <a:pt x="8219" y="4073"/>
                  </a:cubicBezTo>
                  <a:cubicBezTo>
                    <a:pt x="8372" y="3813"/>
                    <a:pt x="8410" y="3420"/>
                    <a:pt x="8269" y="3325"/>
                  </a:cubicBezTo>
                  <a:cubicBezTo>
                    <a:pt x="8073" y="3191"/>
                    <a:pt x="7377" y="2730"/>
                    <a:pt x="6974" y="2544"/>
                  </a:cubicBezTo>
                  <a:cubicBezTo>
                    <a:pt x="6667" y="2404"/>
                    <a:pt x="6224" y="2275"/>
                    <a:pt x="6128" y="2275"/>
                  </a:cubicBezTo>
                  <a:cubicBezTo>
                    <a:pt x="6097" y="2275"/>
                    <a:pt x="6101" y="2288"/>
                    <a:pt x="6156" y="2317"/>
                  </a:cubicBezTo>
                  <a:cubicBezTo>
                    <a:pt x="6376" y="2437"/>
                    <a:pt x="5987" y="2871"/>
                    <a:pt x="5617" y="2871"/>
                  </a:cubicBezTo>
                  <a:cubicBezTo>
                    <a:pt x="5607" y="2871"/>
                    <a:pt x="5598" y="2871"/>
                    <a:pt x="5589" y="2871"/>
                  </a:cubicBezTo>
                  <a:cubicBezTo>
                    <a:pt x="4284" y="2791"/>
                    <a:pt x="3323" y="1924"/>
                    <a:pt x="2580" y="1739"/>
                  </a:cubicBezTo>
                  <a:cubicBezTo>
                    <a:pt x="1508" y="1470"/>
                    <a:pt x="1059" y="205"/>
                    <a:pt x="1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1"/>
            <p:cNvSpPr/>
            <p:nvPr/>
          </p:nvSpPr>
          <p:spPr>
            <a:xfrm>
              <a:off x="2034967" y="2686602"/>
              <a:ext cx="331640" cy="1163478"/>
            </a:xfrm>
            <a:custGeom>
              <a:avLst/>
              <a:gdLst/>
              <a:ahLst/>
              <a:cxnLst/>
              <a:rect l="l" t="t" r="r" b="b"/>
              <a:pathLst>
                <a:path w="17749" h="62268" extrusionOk="0">
                  <a:moveTo>
                    <a:pt x="2525" y="0"/>
                  </a:moveTo>
                  <a:cubicBezTo>
                    <a:pt x="2525" y="0"/>
                    <a:pt x="0" y="4696"/>
                    <a:pt x="845" y="9186"/>
                  </a:cubicBezTo>
                  <a:cubicBezTo>
                    <a:pt x="1336" y="11790"/>
                    <a:pt x="3497" y="12191"/>
                    <a:pt x="3862" y="13204"/>
                  </a:cubicBezTo>
                  <a:cubicBezTo>
                    <a:pt x="4227" y="14216"/>
                    <a:pt x="9684" y="30539"/>
                    <a:pt x="9684" y="30539"/>
                  </a:cubicBezTo>
                  <a:cubicBezTo>
                    <a:pt x="9684" y="30539"/>
                    <a:pt x="8622" y="34068"/>
                    <a:pt x="8560" y="37933"/>
                  </a:cubicBezTo>
                  <a:cubicBezTo>
                    <a:pt x="8508" y="41234"/>
                    <a:pt x="10004" y="51188"/>
                    <a:pt x="10282" y="54981"/>
                  </a:cubicBezTo>
                  <a:cubicBezTo>
                    <a:pt x="10315" y="55722"/>
                    <a:pt x="10442" y="57496"/>
                    <a:pt x="10224" y="58061"/>
                  </a:cubicBezTo>
                  <a:cubicBezTo>
                    <a:pt x="9957" y="58752"/>
                    <a:pt x="9275" y="59566"/>
                    <a:pt x="9309" y="60438"/>
                  </a:cubicBezTo>
                  <a:cubicBezTo>
                    <a:pt x="9329" y="60944"/>
                    <a:pt x="9694" y="61428"/>
                    <a:pt x="10334" y="61626"/>
                  </a:cubicBezTo>
                  <a:cubicBezTo>
                    <a:pt x="10468" y="61668"/>
                    <a:pt x="10591" y="61685"/>
                    <a:pt x="10702" y="61685"/>
                  </a:cubicBezTo>
                  <a:cubicBezTo>
                    <a:pt x="11117" y="61685"/>
                    <a:pt x="11376" y="61453"/>
                    <a:pt x="11549" y="61446"/>
                  </a:cubicBezTo>
                  <a:cubicBezTo>
                    <a:pt x="11586" y="61444"/>
                    <a:pt x="11622" y="61443"/>
                    <a:pt x="11657" y="61443"/>
                  </a:cubicBezTo>
                  <a:cubicBezTo>
                    <a:pt x="12842" y="61443"/>
                    <a:pt x="13236" y="62267"/>
                    <a:pt x="15368" y="62267"/>
                  </a:cubicBezTo>
                  <a:cubicBezTo>
                    <a:pt x="16045" y="62267"/>
                    <a:pt x="17027" y="61893"/>
                    <a:pt x="17548" y="61361"/>
                  </a:cubicBezTo>
                  <a:cubicBezTo>
                    <a:pt x="17748" y="61155"/>
                    <a:pt x="17701" y="60880"/>
                    <a:pt x="17546" y="60709"/>
                  </a:cubicBezTo>
                  <a:cubicBezTo>
                    <a:pt x="17393" y="60540"/>
                    <a:pt x="15735" y="60270"/>
                    <a:pt x="14957" y="59945"/>
                  </a:cubicBezTo>
                  <a:cubicBezTo>
                    <a:pt x="14216" y="59635"/>
                    <a:pt x="13320" y="58639"/>
                    <a:pt x="13144" y="58218"/>
                  </a:cubicBezTo>
                  <a:cubicBezTo>
                    <a:pt x="12969" y="57796"/>
                    <a:pt x="13010" y="55655"/>
                    <a:pt x="13033" y="54757"/>
                  </a:cubicBezTo>
                  <a:cubicBezTo>
                    <a:pt x="13187" y="48568"/>
                    <a:pt x="14331" y="33444"/>
                    <a:pt x="14496" y="29822"/>
                  </a:cubicBezTo>
                  <a:cubicBezTo>
                    <a:pt x="14784" y="23527"/>
                    <a:pt x="13967" y="17029"/>
                    <a:pt x="11545" y="6923"/>
                  </a:cubicBezTo>
                  <a:lnTo>
                    <a:pt x="2525" y="0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1"/>
            <p:cNvSpPr/>
            <p:nvPr/>
          </p:nvSpPr>
          <p:spPr>
            <a:xfrm>
              <a:off x="2203150" y="3782216"/>
              <a:ext cx="165456" cy="75581"/>
            </a:xfrm>
            <a:custGeom>
              <a:avLst/>
              <a:gdLst/>
              <a:ahLst/>
              <a:cxnLst/>
              <a:rect l="l" t="t" r="r" b="b"/>
              <a:pathLst>
                <a:path w="8855" h="4045" extrusionOk="0">
                  <a:moveTo>
                    <a:pt x="943" y="0"/>
                  </a:moveTo>
                  <a:cubicBezTo>
                    <a:pt x="752" y="161"/>
                    <a:pt x="187" y="1246"/>
                    <a:pt x="133" y="1578"/>
                  </a:cubicBezTo>
                  <a:cubicBezTo>
                    <a:pt x="86" y="1878"/>
                    <a:pt x="1" y="2427"/>
                    <a:pt x="128" y="2713"/>
                  </a:cubicBezTo>
                  <a:cubicBezTo>
                    <a:pt x="216" y="2909"/>
                    <a:pt x="406" y="3303"/>
                    <a:pt x="402" y="3750"/>
                  </a:cubicBezTo>
                  <a:cubicBezTo>
                    <a:pt x="402" y="3750"/>
                    <a:pt x="642" y="3876"/>
                    <a:pt x="1236" y="3899"/>
                  </a:cubicBezTo>
                  <a:cubicBezTo>
                    <a:pt x="1254" y="3899"/>
                    <a:pt x="1272" y="3900"/>
                    <a:pt x="1290" y="3900"/>
                  </a:cubicBezTo>
                  <a:cubicBezTo>
                    <a:pt x="1656" y="3900"/>
                    <a:pt x="2094" y="3774"/>
                    <a:pt x="2094" y="3774"/>
                  </a:cubicBezTo>
                  <a:lnTo>
                    <a:pt x="2094" y="3094"/>
                  </a:lnTo>
                  <a:cubicBezTo>
                    <a:pt x="2278" y="3063"/>
                    <a:pt x="2464" y="3048"/>
                    <a:pt x="2650" y="3048"/>
                  </a:cubicBezTo>
                  <a:cubicBezTo>
                    <a:pt x="2696" y="3048"/>
                    <a:pt x="2742" y="3049"/>
                    <a:pt x="2788" y="3050"/>
                  </a:cubicBezTo>
                  <a:cubicBezTo>
                    <a:pt x="3182" y="3065"/>
                    <a:pt x="3669" y="3267"/>
                    <a:pt x="3906" y="3446"/>
                  </a:cubicBezTo>
                  <a:cubicBezTo>
                    <a:pt x="4093" y="3586"/>
                    <a:pt x="4289" y="3822"/>
                    <a:pt x="4509" y="3878"/>
                  </a:cubicBezTo>
                  <a:cubicBezTo>
                    <a:pt x="4950" y="3989"/>
                    <a:pt x="5305" y="4045"/>
                    <a:pt x="5712" y="4045"/>
                  </a:cubicBezTo>
                  <a:cubicBezTo>
                    <a:pt x="5891" y="4045"/>
                    <a:pt x="6080" y="4034"/>
                    <a:pt x="6290" y="4013"/>
                  </a:cubicBezTo>
                  <a:cubicBezTo>
                    <a:pt x="7746" y="3865"/>
                    <a:pt x="8530" y="3329"/>
                    <a:pt x="8734" y="2849"/>
                  </a:cubicBezTo>
                  <a:cubicBezTo>
                    <a:pt x="8854" y="2566"/>
                    <a:pt x="8839" y="2172"/>
                    <a:pt x="8680" y="2101"/>
                  </a:cubicBezTo>
                  <a:cubicBezTo>
                    <a:pt x="8459" y="2001"/>
                    <a:pt x="7675" y="1659"/>
                    <a:pt x="7233" y="1542"/>
                  </a:cubicBezTo>
                  <a:cubicBezTo>
                    <a:pt x="6935" y="1463"/>
                    <a:pt x="6529" y="1411"/>
                    <a:pt x="6371" y="1411"/>
                  </a:cubicBezTo>
                  <a:cubicBezTo>
                    <a:pt x="6293" y="1411"/>
                    <a:pt x="6275" y="1423"/>
                    <a:pt x="6357" y="1451"/>
                  </a:cubicBezTo>
                  <a:cubicBezTo>
                    <a:pt x="6606" y="1534"/>
                    <a:pt x="6243" y="2052"/>
                    <a:pt x="5850" y="2090"/>
                  </a:cubicBezTo>
                  <a:cubicBezTo>
                    <a:pt x="5731" y="2102"/>
                    <a:pt x="5614" y="2108"/>
                    <a:pt x="5499" y="2108"/>
                  </a:cubicBezTo>
                  <a:cubicBezTo>
                    <a:pt x="4300" y="2108"/>
                    <a:pt x="3309" y="1520"/>
                    <a:pt x="2585" y="1464"/>
                  </a:cubicBezTo>
                  <a:cubicBezTo>
                    <a:pt x="1441" y="1374"/>
                    <a:pt x="1022" y="196"/>
                    <a:pt x="9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1"/>
            <p:cNvSpPr/>
            <p:nvPr/>
          </p:nvSpPr>
          <p:spPr>
            <a:xfrm>
              <a:off x="1996943" y="2672738"/>
              <a:ext cx="324727" cy="476393"/>
            </a:xfrm>
            <a:custGeom>
              <a:avLst/>
              <a:gdLst/>
              <a:ahLst/>
              <a:cxnLst/>
              <a:rect l="l" t="t" r="r" b="b"/>
              <a:pathLst>
                <a:path w="17379" h="25496" extrusionOk="0">
                  <a:moveTo>
                    <a:pt x="13457" y="0"/>
                  </a:moveTo>
                  <a:lnTo>
                    <a:pt x="2840" y="681"/>
                  </a:lnTo>
                  <a:cubicBezTo>
                    <a:pt x="2228" y="1353"/>
                    <a:pt x="46" y="4988"/>
                    <a:pt x="23" y="7947"/>
                  </a:cubicBezTo>
                  <a:cubicBezTo>
                    <a:pt x="0" y="10905"/>
                    <a:pt x="1052" y="12803"/>
                    <a:pt x="1147" y="13421"/>
                  </a:cubicBezTo>
                  <a:cubicBezTo>
                    <a:pt x="1838" y="17941"/>
                    <a:pt x="2508" y="23391"/>
                    <a:pt x="2508" y="23687"/>
                  </a:cubicBezTo>
                  <a:cubicBezTo>
                    <a:pt x="2508" y="23965"/>
                    <a:pt x="4778" y="25495"/>
                    <a:pt x="7918" y="25495"/>
                  </a:cubicBezTo>
                  <a:cubicBezTo>
                    <a:pt x="8117" y="25495"/>
                    <a:pt x="8319" y="25489"/>
                    <a:pt x="8524" y="25476"/>
                  </a:cubicBezTo>
                  <a:cubicBezTo>
                    <a:pt x="14899" y="25075"/>
                    <a:pt x="17378" y="23405"/>
                    <a:pt x="17378" y="23405"/>
                  </a:cubicBezTo>
                  <a:cubicBezTo>
                    <a:pt x="17378" y="23405"/>
                    <a:pt x="17076" y="12457"/>
                    <a:pt x="16093" y="7059"/>
                  </a:cubicBezTo>
                  <a:cubicBezTo>
                    <a:pt x="15600" y="4354"/>
                    <a:pt x="13457" y="0"/>
                    <a:pt x="13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1"/>
            <p:cNvSpPr/>
            <p:nvPr/>
          </p:nvSpPr>
          <p:spPr>
            <a:xfrm>
              <a:off x="1941317" y="2455076"/>
              <a:ext cx="230536" cy="244605"/>
            </a:xfrm>
            <a:custGeom>
              <a:avLst/>
              <a:gdLst/>
              <a:ahLst/>
              <a:cxnLst/>
              <a:rect l="l" t="t" r="r" b="b"/>
              <a:pathLst>
                <a:path w="12338" h="13091" extrusionOk="0">
                  <a:moveTo>
                    <a:pt x="4240" y="1"/>
                  </a:moveTo>
                  <a:lnTo>
                    <a:pt x="1" y="509"/>
                  </a:lnTo>
                  <a:cubicBezTo>
                    <a:pt x="1" y="509"/>
                    <a:pt x="1027" y="5609"/>
                    <a:pt x="1297" y="6518"/>
                  </a:cubicBezTo>
                  <a:cubicBezTo>
                    <a:pt x="1565" y="7418"/>
                    <a:pt x="2876" y="13091"/>
                    <a:pt x="4129" y="13091"/>
                  </a:cubicBezTo>
                  <a:cubicBezTo>
                    <a:pt x="4140" y="13091"/>
                    <a:pt x="4151" y="13090"/>
                    <a:pt x="4162" y="13090"/>
                  </a:cubicBezTo>
                  <a:cubicBezTo>
                    <a:pt x="5424" y="12989"/>
                    <a:pt x="12338" y="7217"/>
                    <a:pt x="12338" y="7217"/>
                  </a:cubicBezTo>
                  <a:lnTo>
                    <a:pt x="11358" y="5258"/>
                  </a:lnTo>
                  <a:lnTo>
                    <a:pt x="5273" y="8160"/>
                  </a:lnTo>
                  <a:cubicBezTo>
                    <a:pt x="5273" y="8160"/>
                    <a:pt x="4722" y="1572"/>
                    <a:pt x="4240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1"/>
            <p:cNvSpPr/>
            <p:nvPr/>
          </p:nvSpPr>
          <p:spPr>
            <a:xfrm>
              <a:off x="1912767" y="2332447"/>
              <a:ext cx="127077" cy="197089"/>
            </a:xfrm>
            <a:custGeom>
              <a:avLst/>
              <a:gdLst/>
              <a:ahLst/>
              <a:cxnLst/>
              <a:rect l="l" t="t" r="r" b="b"/>
              <a:pathLst>
                <a:path w="6801" h="10548" extrusionOk="0">
                  <a:moveTo>
                    <a:pt x="5652" y="1"/>
                  </a:moveTo>
                  <a:cubicBezTo>
                    <a:pt x="5652" y="1"/>
                    <a:pt x="3634" y="215"/>
                    <a:pt x="2611" y="999"/>
                  </a:cubicBezTo>
                  <a:cubicBezTo>
                    <a:pt x="0" y="2995"/>
                    <a:pt x="2019" y="10243"/>
                    <a:pt x="2019" y="10243"/>
                  </a:cubicBezTo>
                  <a:cubicBezTo>
                    <a:pt x="2019" y="10243"/>
                    <a:pt x="1919" y="10547"/>
                    <a:pt x="3120" y="10547"/>
                  </a:cubicBezTo>
                  <a:cubicBezTo>
                    <a:pt x="3273" y="10547"/>
                    <a:pt x="3446" y="10543"/>
                    <a:pt x="3643" y="10531"/>
                  </a:cubicBezTo>
                  <a:cubicBezTo>
                    <a:pt x="5395" y="10432"/>
                    <a:pt x="6801" y="9935"/>
                    <a:pt x="6801" y="9935"/>
                  </a:cubicBezTo>
                  <a:lnTo>
                    <a:pt x="6294" y="3996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1"/>
            <p:cNvSpPr/>
            <p:nvPr/>
          </p:nvSpPr>
          <p:spPr>
            <a:xfrm>
              <a:off x="2028913" y="2075005"/>
              <a:ext cx="192437" cy="247277"/>
            </a:xfrm>
            <a:custGeom>
              <a:avLst/>
              <a:gdLst/>
              <a:ahLst/>
              <a:cxnLst/>
              <a:rect l="l" t="t" r="r" b="b"/>
              <a:pathLst>
                <a:path w="10299" h="13234" extrusionOk="0">
                  <a:moveTo>
                    <a:pt x="4614" y="1"/>
                  </a:moveTo>
                  <a:cubicBezTo>
                    <a:pt x="3944" y="1"/>
                    <a:pt x="3249" y="272"/>
                    <a:pt x="2639" y="590"/>
                  </a:cubicBezTo>
                  <a:cubicBezTo>
                    <a:pt x="2002" y="923"/>
                    <a:pt x="1379" y="1317"/>
                    <a:pt x="921" y="1874"/>
                  </a:cubicBezTo>
                  <a:cubicBezTo>
                    <a:pt x="252" y="2688"/>
                    <a:pt x="0" y="3785"/>
                    <a:pt x="27" y="4841"/>
                  </a:cubicBezTo>
                  <a:cubicBezTo>
                    <a:pt x="53" y="5895"/>
                    <a:pt x="335" y="6927"/>
                    <a:pt x="625" y="7941"/>
                  </a:cubicBezTo>
                  <a:cubicBezTo>
                    <a:pt x="844" y="8706"/>
                    <a:pt x="1071" y="9470"/>
                    <a:pt x="1382" y="10203"/>
                  </a:cubicBezTo>
                  <a:cubicBezTo>
                    <a:pt x="1652" y="10837"/>
                    <a:pt x="2113" y="11530"/>
                    <a:pt x="2802" y="11542"/>
                  </a:cubicBezTo>
                  <a:cubicBezTo>
                    <a:pt x="3042" y="12070"/>
                    <a:pt x="3166" y="12642"/>
                    <a:pt x="3167" y="13220"/>
                  </a:cubicBezTo>
                  <a:cubicBezTo>
                    <a:pt x="3736" y="13229"/>
                    <a:pt x="4305" y="13234"/>
                    <a:pt x="4873" y="13234"/>
                  </a:cubicBezTo>
                  <a:cubicBezTo>
                    <a:pt x="5714" y="13234"/>
                    <a:pt x="6555" y="13224"/>
                    <a:pt x="7396" y="13204"/>
                  </a:cubicBezTo>
                  <a:cubicBezTo>
                    <a:pt x="7392" y="12380"/>
                    <a:pt x="7387" y="11556"/>
                    <a:pt x="7381" y="10732"/>
                  </a:cubicBezTo>
                  <a:lnTo>
                    <a:pt x="7381" y="10732"/>
                  </a:lnTo>
                  <a:cubicBezTo>
                    <a:pt x="7486" y="10737"/>
                    <a:pt x="7592" y="10740"/>
                    <a:pt x="7699" y="10740"/>
                  </a:cubicBezTo>
                  <a:cubicBezTo>
                    <a:pt x="8086" y="10740"/>
                    <a:pt x="8476" y="10691"/>
                    <a:pt x="8767" y="10451"/>
                  </a:cubicBezTo>
                  <a:cubicBezTo>
                    <a:pt x="9135" y="10146"/>
                    <a:pt x="9231" y="9628"/>
                    <a:pt x="9302" y="9156"/>
                  </a:cubicBezTo>
                  <a:cubicBezTo>
                    <a:pt x="9455" y="8160"/>
                    <a:pt x="9607" y="7165"/>
                    <a:pt x="9758" y="6170"/>
                  </a:cubicBezTo>
                  <a:cubicBezTo>
                    <a:pt x="10058" y="4201"/>
                    <a:pt x="10298" y="1983"/>
                    <a:pt x="9082" y="407"/>
                  </a:cubicBezTo>
                  <a:lnTo>
                    <a:pt x="5465" y="173"/>
                  </a:lnTo>
                  <a:cubicBezTo>
                    <a:pt x="5192" y="52"/>
                    <a:pt x="4905" y="1"/>
                    <a:pt x="4614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1"/>
            <p:cNvSpPr/>
            <p:nvPr/>
          </p:nvSpPr>
          <p:spPr>
            <a:xfrm>
              <a:off x="1977622" y="2038345"/>
              <a:ext cx="230498" cy="230461"/>
            </a:xfrm>
            <a:custGeom>
              <a:avLst/>
              <a:gdLst/>
              <a:ahLst/>
              <a:cxnLst/>
              <a:rect l="l" t="t" r="r" b="b"/>
              <a:pathLst>
                <a:path w="12336" h="12334" extrusionOk="0">
                  <a:moveTo>
                    <a:pt x="6872" y="1"/>
                  </a:moveTo>
                  <a:cubicBezTo>
                    <a:pt x="4385" y="1"/>
                    <a:pt x="1812" y="1228"/>
                    <a:pt x="917" y="3392"/>
                  </a:cubicBezTo>
                  <a:cubicBezTo>
                    <a:pt x="0" y="5605"/>
                    <a:pt x="465" y="8800"/>
                    <a:pt x="2218" y="10655"/>
                  </a:cubicBezTo>
                  <a:cubicBezTo>
                    <a:pt x="3385" y="11890"/>
                    <a:pt x="4937" y="12333"/>
                    <a:pt x="6510" y="12333"/>
                  </a:cubicBezTo>
                  <a:cubicBezTo>
                    <a:pt x="7030" y="12333"/>
                    <a:pt x="7551" y="12285"/>
                    <a:pt x="8063" y="12201"/>
                  </a:cubicBezTo>
                  <a:cubicBezTo>
                    <a:pt x="9117" y="12028"/>
                    <a:pt x="10744" y="12132"/>
                    <a:pt x="11289" y="10698"/>
                  </a:cubicBezTo>
                  <a:cubicBezTo>
                    <a:pt x="11330" y="10590"/>
                    <a:pt x="11244" y="10485"/>
                    <a:pt x="11137" y="10485"/>
                  </a:cubicBezTo>
                  <a:cubicBezTo>
                    <a:pt x="11133" y="10485"/>
                    <a:pt x="11129" y="10485"/>
                    <a:pt x="11126" y="10485"/>
                  </a:cubicBezTo>
                  <a:cubicBezTo>
                    <a:pt x="11111" y="10486"/>
                    <a:pt x="11097" y="10487"/>
                    <a:pt x="11083" y="10487"/>
                  </a:cubicBezTo>
                  <a:cubicBezTo>
                    <a:pt x="10677" y="10487"/>
                    <a:pt x="10399" y="10028"/>
                    <a:pt x="10368" y="9880"/>
                  </a:cubicBezTo>
                  <a:cubicBezTo>
                    <a:pt x="10203" y="9053"/>
                    <a:pt x="10214" y="8585"/>
                    <a:pt x="10486" y="8034"/>
                  </a:cubicBezTo>
                  <a:cubicBezTo>
                    <a:pt x="10576" y="7851"/>
                    <a:pt x="10693" y="7678"/>
                    <a:pt x="10856" y="7565"/>
                  </a:cubicBezTo>
                  <a:cubicBezTo>
                    <a:pt x="10989" y="7472"/>
                    <a:pt x="11145" y="7424"/>
                    <a:pt x="11303" y="7424"/>
                  </a:cubicBezTo>
                  <a:cubicBezTo>
                    <a:pt x="11406" y="7424"/>
                    <a:pt x="11511" y="7445"/>
                    <a:pt x="11610" y="7486"/>
                  </a:cubicBezTo>
                  <a:cubicBezTo>
                    <a:pt x="11767" y="7556"/>
                    <a:pt x="11898" y="7685"/>
                    <a:pt x="11988" y="7839"/>
                  </a:cubicBezTo>
                  <a:cubicBezTo>
                    <a:pt x="12276" y="6727"/>
                    <a:pt x="12336" y="5541"/>
                    <a:pt x="12253" y="4387"/>
                  </a:cubicBezTo>
                  <a:cubicBezTo>
                    <a:pt x="12121" y="2554"/>
                    <a:pt x="11016" y="1138"/>
                    <a:pt x="9404" y="475"/>
                  </a:cubicBezTo>
                  <a:cubicBezTo>
                    <a:pt x="8623" y="155"/>
                    <a:pt x="7753" y="1"/>
                    <a:pt x="68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1"/>
            <p:cNvSpPr/>
            <p:nvPr/>
          </p:nvSpPr>
          <p:spPr>
            <a:xfrm>
              <a:off x="2118545" y="2049462"/>
              <a:ext cx="105140" cy="146304"/>
            </a:xfrm>
            <a:custGeom>
              <a:avLst/>
              <a:gdLst/>
              <a:ahLst/>
              <a:cxnLst/>
              <a:rect l="l" t="t" r="r" b="b"/>
              <a:pathLst>
                <a:path w="5627" h="7830" extrusionOk="0">
                  <a:moveTo>
                    <a:pt x="2387" y="0"/>
                  </a:moveTo>
                  <a:cubicBezTo>
                    <a:pt x="1880" y="0"/>
                    <a:pt x="1358" y="150"/>
                    <a:pt x="916" y="445"/>
                  </a:cubicBezTo>
                  <a:cubicBezTo>
                    <a:pt x="552" y="687"/>
                    <a:pt x="279" y="1053"/>
                    <a:pt x="117" y="1459"/>
                  </a:cubicBezTo>
                  <a:cubicBezTo>
                    <a:pt x="48" y="1634"/>
                    <a:pt x="1" y="1837"/>
                    <a:pt x="87" y="2004"/>
                  </a:cubicBezTo>
                  <a:lnTo>
                    <a:pt x="3056" y="5389"/>
                  </a:lnTo>
                  <a:cubicBezTo>
                    <a:pt x="3168" y="5563"/>
                    <a:pt x="3141" y="5796"/>
                    <a:pt x="3245" y="5974"/>
                  </a:cubicBezTo>
                  <a:cubicBezTo>
                    <a:pt x="3420" y="6273"/>
                    <a:pt x="3653" y="6381"/>
                    <a:pt x="3967" y="6526"/>
                  </a:cubicBezTo>
                  <a:cubicBezTo>
                    <a:pt x="4473" y="6761"/>
                    <a:pt x="4355" y="7499"/>
                    <a:pt x="4341" y="7829"/>
                  </a:cubicBezTo>
                  <a:cubicBezTo>
                    <a:pt x="4722" y="7575"/>
                    <a:pt x="4784" y="6883"/>
                    <a:pt x="4877" y="6532"/>
                  </a:cubicBezTo>
                  <a:cubicBezTo>
                    <a:pt x="4980" y="6137"/>
                    <a:pt x="5047" y="5732"/>
                    <a:pt x="5162" y="5340"/>
                  </a:cubicBezTo>
                  <a:cubicBezTo>
                    <a:pt x="5274" y="4960"/>
                    <a:pt x="5468" y="4600"/>
                    <a:pt x="5503" y="4201"/>
                  </a:cubicBezTo>
                  <a:cubicBezTo>
                    <a:pt x="5627" y="2815"/>
                    <a:pt x="4758" y="1189"/>
                    <a:pt x="3709" y="412"/>
                  </a:cubicBezTo>
                  <a:cubicBezTo>
                    <a:pt x="3337" y="136"/>
                    <a:pt x="2869" y="0"/>
                    <a:pt x="2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1"/>
            <p:cNvSpPr/>
            <p:nvPr/>
          </p:nvSpPr>
          <p:spPr>
            <a:xfrm>
              <a:off x="2048868" y="2304401"/>
              <a:ext cx="158822" cy="44377"/>
            </a:xfrm>
            <a:custGeom>
              <a:avLst/>
              <a:gdLst/>
              <a:ahLst/>
              <a:cxnLst/>
              <a:rect l="l" t="t" r="r" b="b"/>
              <a:pathLst>
                <a:path w="8500" h="2375" extrusionOk="0">
                  <a:moveTo>
                    <a:pt x="4666" y="1"/>
                  </a:moveTo>
                  <a:cubicBezTo>
                    <a:pt x="3457" y="1"/>
                    <a:pt x="2250" y="67"/>
                    <a:pt x="1048" y="200"/>
                  </a:cubicBezTo>
                  <a:cubicBezTo>
                    <a:pt x="913" y="215"/>
                    <a:pt x="777" y="232"/>
                    <a:pt x="652" y="284"/>
                  </a:cubicBezTo>
                  <a:cubicBezTo>
                    <a:pt x="202" y="475"/>
                    <a:pt x="72" y="1038"/>
                    <a:pt x="1" y="1520"/>
                  </a:cubicBezTo>
                  <a:lnTo>
                    <a:pt x="8500" y="2374"/>
                  </a:lnTo>
                  <a:cubicBezTo>
                    <a:pt x="8111" y="1565"/>
                    <a:pt x="7670" y="700"/>
                    <a:pt x="6868" y="299"/>
                  </a:cubicBezTo>
                  <a:cubicBezTo>
                    <a:pt x="6355" y="43"/>
                    <a:pt x="5764" y="14"/>
                    <a:pt x="5191" y="5"/>
                  </a:cubicBezTo>
                  <a:cubicBezTo>
                    <a:pt x="5016" y="2"/>
                    <a:pt x="4841" y="1"/>
                    <a:pt x="46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1"/>
            <p:cNvSpPr/>
            <p:nvPr/>
          </p:nvSpPr>
          <p:spPr>
            <a:xfrm>
              <a:off x="1970970" y="2319573"/>
              <a:ext cx="301520" cy="398327"/>
            </a:xfrm>
            <a:custGeom>
              <a:avLst/>
              <a:gdLst/>
              <a:ahLst/>
              <a:cxnLst/>
              <a:rect l="l" t="t" r="r" b="b"/>
              <a:pathLst>
                <a:path w="16137" h="21318" extrusionOk="0">
                  <a:moveTo>
                    <a:pt x="9873" y="1"/>
                  </a:moveTo>
                  <a:cubicBezTo>
                    <a:pt x="8726" y="1"/>
                    <a:pt x="7675" y="132"/>
                    <a:pt x="6244" y="194"/>
                  </a:cubicBezTo>
                  <a:cubicBezTo>
                    <a:pt x="5125" y="244"/>
                    <a:pt x="4008" y="374"/>
                    <a:pt x="2911" y="616"/>
                  </a:cubicBezTo>
                  <a:cubicBezTo>
                    <a:pt x="1696" y="885"/>
                    <a:pt x="638" y="1207"/>
                    <a:pt x="388" y="2855"/>
                  </a:cubicBezTo>
                  <a:cubicBezTo>
                    <a:pt x="0" y="5406"/>
                    <a:pt x="325" y="7983"/>
                    <a:pt x="1101" y="10403"/>
                  </a:cubicBezTo>
                  <a:cubicBezTo>
                    <a:pt x="1615" y="12006"/>
                    <a:pt x="4684" y="17553"/>
                    <a:pt x="3923" y="18627"/>
                  </a:cubicBezTo>
                  <a:cubicBezTo>
                    <a:pt x="3749" y="18871"/>
                    <a:pt x="3315" y="19338"/>
                    <a:pt x="3262" y="19644"/>
                  </a:cubicBezTo>
                  <a:cubicBezTo>
                    <a:pt x="3069" y="20765"/>
                    <a:pt x="5602" y="21159"/>
                    <a:pt x="6686" y="21249"/>
                  </a:cubicBezTo>
                  <a:cubicBezTo>
                    <a:pt x="7301" y="21299"/>
                    <a:pt x="7948" y="21318"/>
                    <a:pt x="8605" y="21318"/>
                  </a:cubicBezTo>
                  <a:cubicBezTo>
                    <a:pt x="9714" y="21318"/>
                    <a:pt x="10848" y="21264"/>
                    <a:pt x="11888" y="21215"/>
                  </a:cubicBezTo>
                  <a:cubicBezTo>
                    <a:pt x="13142" y="21156"/>
                    <a:pt x="15886" y="20718"/>
                    <a:pt x="16080" y="19170"/>
                  </a:cubicBezTo>
                  <a:cubicBezTo>
                    <a:pt x="16119" y="18864"/>
                    <a:pt x="15968" y="18619"/>
                    <a:pt x="15818" y="18396"/>
                  </a:cubicBezTo>
                  <a:cubicBezTo>
                    <a:pt x="15626" y="18112"/>
                    <a:pt x="15182" y="17772"/>
                    <a:pt x="15023" y="17460"/>
                  </a:cubicBezTo>
                  <a:cubicBezTo>
                    <a:pt x="14640" y="16708"/>
                    <a:pt x="14306" y="13546"/>
                    <a:pt x="14437" y="12738"/>
                  </a:cubicBezTo>
                  <a:cubicBezTo>
                    <a:pt x="14579" y="11873"/>
                    <a:pt x="15346" y="11406"/>
                    <a:pt x="15691" y="9479"/>
                  </a:cubicBezTo>
                  <a:cubicBezTo>
                    <a:pt x="16136" y="6996"/>
                    <a:pt x="15118" y="5067"/>
                    <a:pt x="14549" y="4240"/>
                  </a:cubicBezTo>
                  <a:cubicBezTo>
                    <a:pt x="13745" y="3072"/>
                    <a:pt x="14222" y="3078"/>
                    <a:pt x="13947" y="1646"/>
                  </a:cubicBezTo>
                  <a:cubicBezTo>
                    <a:pt x="13897" y="1388"/>
                    <a:pt x="13839" y="1113"/>
                    <a:pt x="13663" y="933"/>
                  </a:cubicBezTo>
                  <a:cubicBezTo>
                    <a:pt x="13489" y="756"/>
                    <a:pt x="12289" y="208"/>
                    <a:pt x="12054" y="171"/>
                  </a:cubicBezTo>
                  <a:cubicBezTo>
                    <a:pt x="11234" y="45"/>
                    <a:pt x="10537" y="1"/>
                    <a:pt x="9873" y="1"/>
                  </a:cubicBezTo>
                  <a:close/>
                </a:path>
              </a:pathLst>
            </a:custGeom>
            <a:solidFill>
              <a:srgbClr val="6BC2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1"/>
            <p:cNvSpPr/>
            <p:nvPr/>
          </p:nvSpPr>
          <p:spPr>
            <a:xfrm>
              <a:off x="2000754" y="2245935"/>
              <a:ext cx="131449" cy="98788"/>
            </a:xfrm>
            <a:custGeom>
              <a:avLst/>
              <a:gdLst/>
              <a:ahLst/>
              <a:cxnLst/>
              <a:rect l="l" t="t" r="r" b="b"/>
              <a:pathLst>
                <a:path w="7035" h="5287" extrusionOk="0">
                  <a:moveTo>
                    <a:pt x="2844" y="0"/>
                  </a:moveTo>
                  <a:cubicBezTo>
                    <a:pt x="2129" y="0"/>
                    <a:pt x="1420" y="427"/>
                    <a:pt x="950" y="991"/>
                  </a:cubicBezTo>
                  <a:cubicBezTo>
                    <a:pt x="287" y="1783"/>
                    <a:pt x="0" y="3015"/>
                    <a:pt x="619" y="3843"/>
                  </a:cubicBezTo>
                  <a:cubicBezTo>
                    <a:pt x="849" y="4152"/>
                    <a:pt x="1180" y="4371"/>
                    <a:pt x="1517" y="4558"/>
                  </a:cubicBezTo>
                  <a:cubicBezTo>
                    <a:pt x="2289" y="4989"/>
                    <a:pt x="3171" y="5287"/>
                    <a:pt x="4046" y="5287"/>
                  </a:cubicBezTo>
                  <a:cubicBezTo>
                    <a:pt x="4331" y="5287"/>
                    <a:pt x="4616" y="5255"/>
                    <a:pt x="4895" y="5186"/>
                  </a:cubicBezTo>
                  <a:cubicBezTo>
                    <a:pt x="6035" y="4905"/>
                    <a:pt x="7034" y="3887"/>
                    <a:pt x="7020" y="2713"/>
                  </a:cubicBezTo>
                  <a:cubicBezTo>
                    <a:pt x="7009" y="1652"/>
                    <a:pt x="6233" y="766"/>
                    <a:pt x="5451" y="50"/>
                  </a:cubicBezTo>
                  <a:lnTo>
                    <a:pt x="3310" y="64"/>
                  </a:lnTo>
                  <a:cubicBezTo>
                    <a:pt x="3156" y="21"/>
                    <a:pt x="3000" y="0"/>
                    <a:pt x="28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1"/>
            <p:cNvSpPr/>
            <p:nvPr/>
          </p:nvSpPr>
          <p:spPr>
            <a:xfrm>
              <a:off x="2227684" y="2420304"/>
              <a:ext cx="194754" cy="252453"/>
            </a:xfrm>
            <a:custGeom>
              <a:avLst/>
              <a:gdLst/>
              <a:ahLst/>
              <a:cxnLst/>
              <a:rect l="l" t="t" r="r" b="b"/>
              <a:pathLst>
                <a:path w="10423" h="13511" extrusionOk="0">
                  <a:moveTo>
                    <a:pt x="3870" y="1"/>
                  </a:moveTo>
                  <a:lnTo>
                    <a:pt x="0" y="3528"/>
                  </a:lnTo>
                  <a:cubicBezTo>
                    <a:pt x="0" y="3528"/>
                    <a:pt x="4130" y="13510"/>
                    <a:pt x="5922" y="13510"/>
                  </a:cubicBezTo>
                  <a:cubicBezTo>
                    <a:pt x="7226" y="13510"/>
                    <a:pt x="10422" y="4296"/>
                    <a:pt x="10422" y="4296"/>
                  </a:cubicBezTo>
                  <a:lnTo>
                    <a:pt x="8402" y="3339"/>
                  </a:lnTo>
                  <a:lnTo>
                    <a:pt x="6150" y="7199"/>
                  </a:lnTo>
                  <a:lnTo>
                    <a:pt x="3870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1"/>
            <p:cNvSpPr/>
            <p:nvPr/>
          </p:nvSpPr>
          <p:spPr>
            <a:xfrm>
              <a:off x="2377201" y="2388408"/>
              <a:ext cx="86343" cy="115511"/>
            </a:xfrm>
            <a:custGeom>
              <a:avLst/>
              <a:gdLst/>
              <a:ahLst/>
              <a:cxnLst/>
              <a:rect l="l" t="t" r="r" b="b"/>
              <a:pathLst>
                <a:path w="4621" h="6182" extrusionOk="0">
                  <a:moveTo>
                    <a:pt x="2984" y="0"/>
                  </a:moveTo>
                  <a:cubicBezTo>
                    <a:pt x="2739" y="0"/>
                    <a:pt x="2547" y="409"/>
                    <a:pt x="2389" y="409"/>
                  </a:cubicBezTo>
                  <a:cubicBezTo>
                    <a:pt x="2371" y="409"/>
                    <a:pt x="2353" y="404"/>
                    <a:pt x="2336" y="392"/>
                  </a:cubicBezTo>
                  <a:cubicBezTo>
                    <a:pt x="2306" y="371"/>
                    <a:pt x="2259" y="362"/>
                    <a:pt x="2202" y="362"/>
                  </a:cubicBezTo>
                  <a:cubicBezTo>
                    <a:pt x="1928" y="362"/>
                    <a:pt x="1409" y="572"/>
                    <a:pt x="1248" y="713"/>
                  </a:cubicBezTo>
                  <a:cubicBezTo>
                    <a:pt x="1055" y="883"/>
                    <a:pt x="715" y="1756"/>
                    <a:pt x="574" y="2022"/>
                  </a:cubicBezTo>
                  <a:cubicBezTo>
                    <a:pt x="432" y="2290"/>
                    <a:pt x="602" y="3646"/>
                    <a:pt x="620" y="3932"/>
                  </a:cubicBezTo>
                  <a:cubicBezTo>
                    <a:pt x="670" y="4679"/>
                    <a:pt x="0" y="5733"/>
                    <a:pt x="0" y="5733"/>
                  </a:cubicBezTo>
                  <a:lnTo>
                    <a:pt x="2325" y="6181"/>
                  </a:lnTo>
                  <a:cubicBezTo>
                    <a:pt x="2576" y="5711"/>
                    <a:pt x="2719" y="5432"/>
                    <a:pt x="2981" y="5274"/>
                  </a:cubicBezTo>
                  <a:cubicBezTo>
                    <a:pt x="3514" y="4953"/>
                    <a:pt x="3914" y="4498"/>
                    <a:pt x="4109" y="4133"/>
                  </a:cubicBezTo>
                  <a:cubicBezTo>
                    <a:pt x="4302" y="3769"/>
                    <a:pt x="4523" y="3350"/>
                    <a:pt x="4572" y="3027"/>
                  </a:cubicBezTo>
                  <a:cubicBezTo>
                    <a:pt x="4620" y="2703"/>
                    <a:pt x="4475" y="2720"/>
                    <a:pt x="4451" y="2550"/>
                  </a:cubicBezTo>
                  <a:cubicBezTo>
                    <a:pt x="4427" y="2381"/>
                    <a:pt x="4521" y="2348"/>
                    <a:pt x="4451" y="2017"/>
                  </a:cubicBezTo>
                  <a:cubicBezTo>
                    <a:pt x="4375" y="1654"/>
                    <a:pt x="4159" y="1725"/>
                    <a:pt x="4087" y="1580"/>
                  </a:cubicBezTo>
                  <a:cubicBezTo>
                    <a:pt x="4014" y="1435"/>
                    <a:pt x="4038" y="1264"/>
                    <a:pt x="3990" y="1070"/>
                  </a:cubicBezTo>
                  <a:cubicBezTo>
                    <a:pt x="3941" y="877"/>
                    <a:pt x="3553" y="827"/>
                    <a:pt x="3553" y="561"/>
                  </a:cubicBezTo>
                  <a:cubicBezTo>
                    <a:pt x="3553" y="295"/>
                    <a:pt x="3311" y="52"/>
                    <a:pt x="3021" y="3"/>
                  </a:cubicBezTo>
                  <a:cubicBezTo>
                    <a:pt x="3008" y="1"/>
                    <a:pt x="2996" y="0"/>
                    <a:pt x="2984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1"/>
            <p:cNvSpPr/>
            <p:nvPr/>
          </p:nvSpPr>
          <p:spPr>
            <a:xfrm>
              <a:off x="2388169" y="2348759"/>
              <a:ext cx="33652" cy="60614"/>
            </a:xfrm>
            <a:custGeom>
              <a:avLst/>
              <a:gdLst/>
              <a:ahLst/>
              <a:cxnLst/>
              <a:rect l="l" t="t" r="r" b="b"/>
              <a:pathLst>
                <a:path w="1801" h="3244" extrusionOk="0">
                  <a:moveTo>
                    <a:pt x="297" y="1"/>
                  </a:moveTo>
                  <a:cubicBezTo>
                    <a:pt x="256" y="1"/>
                    <a:pt x="212" y="14"/>
                    <a:pt x="166" y="46"/>
                  </a:cubicBezTo>
                  <a:cubicBezTo>
                    <a:pt x="1" y="163"/>
                    <a:pt x="51" y="362"/>
                    <a:pt x="86" y="443"/>
                  </a:cubicBezTo>
                  <a:cubicBezTo>
                    <a:pt x="122" y="524"/>
                    <a:pt x="1308" y="3206"/>
                    <a:pt x="1308" y="3206"/>
                  </a:cubicBezTo>
                  <a:cubicBezTo>
                    <a:pt x="1308" y="3206"/>
                    <a:pt x="1341" y="3244"/>
                    <a:pt x="1405" y="3244"/>
                  </a:cubicBezTo>
                  <a:cubicBezTo>
                    <a:pt x="1452" y="3244"/>
                    <a:pt x="1516" y="3224"/>
                    <a:pt x="1596" y="3153"/>
                  </a:cubicBezTo>
                  <a:cubicBezTo>
                    <a:pt x="1801" y="2972"/>
                    <a:pt x="1735" y="2882"/>
                    <a:pt x="1735" y="2882"/>
                  </a:cubicBezTo>
                  <a:cubicBezTo>
                    <a:pt x="1735" y="2882"/>
                    <a:pt x="574" y="222"/>
                    <a:pt x="522" y="143"/>
                  </a:cubicBezTo>
                  <a:cubicBezTo>
                    <a:pt x="485" y="86"/>
                    <a:pt x="402" y="1"/>
                    <a:pt x="297" y="1"/>
                  </a:cubicBezTo>
                  <a:close/>
                </a:path>
              </a:pathLst>
            </a:custGeom>
            <a:solidFill>
              <a:srgbClr val="1B22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1"/>
            <p:cNvSpPr/>
            <p:nvPr/>
          </p:nvSpPr>
          <p:spPr>
            <a:xfrm>
              <a:off x="2401024" y="2398554"/>
              <a:ext cx="23973" cy="24178"/>
            </a:xfrm>
            <a:custGeom>
              <a:avLst/>
              <a:gdLst/>
              <a:ahLst/>
              <a:cxnLst/>
              <a:rect l="l" t="t" r="r" b="b"/>
              <a:pathLst>
                <a:path w="1283" h="1294" extrusionOk="0">
                  <a:moveTo>
                    <a:pt x="1191" y="1"/>
                  </a:moveTo>
                  <a:cubicBezTo>
                    <a:pt x="1167" y="1"/>
                    <a:pt x="1141" y="12"/>
                    <a:pt x="1121" y="40"/>
                  </a:cubicBezTo>
                  <a:cubicBezTo>
                    <a:pt x="888" y="455"/>
                    <a:pt x="620" y="587"/>
                    <a:pt x="377" y="816"/>
                  </a:cubicBezTo>
                  <a:cubicBezTo>
                    <a:pt x="186" y="995"/>
                    <a:pt x="211" y="1111"/>
                    <a:pt x="1" y="1294"/>
                  </a:cubicBezTo>
                  <a:cubicBezTo>
                    <a:pt x="369" y="1266"/>
                    <a:pt x="305" y="1048"/>
                    <a:pt x="781" y="706"/>
                  </a:cubicBezTo>
                  <a:cubicBezTo>
                    <a:pt x="1001" y="547"/>
                    <a:pt x="1229" y="374"/>
                    <a:pt x="1273" y="103"/>
                  </a:cubicBezTo>
                  <a:cubicBezTo>
                    <a:pt x="1282" y="43"/>
                    <a:pt x="1239" y="1"/>
                    <a:pt x="1191" y="1"/>
                  </a:cubicBezTo>
                  <a:close/>
                </a:path>
              </a:pathLst>
            </a:custGeom>
            <a:solidFill>
              <a:srgbClr val="F2A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1"/>
            <p:cNvSpPr/>
            <p:nvPr/>
          </p:nvSpPr>
          <p:spPr>
            <a:xfrm>
              <a:off x="2156699" y="2319218"/>
              <a:ext cx="164932" cy="202209"/>
            </a:xfrm>
            <a:custGeom>
              <a:avLst/>
              <a:gdLst/>
              <a:ahLst/>
              <a:cxnLst/>
              <a:rect l="l" t="t" r="r" b="b"/>
              <a:pathLst>
                <a:path w="8827" h="10822" extrusionOk="0">
                  <a:moveTo>
                    <a:pt x="1761" y="1"/>
                  </a:moveTo>
                  <a:cubicBezTo>
                    <a:pt x="1129" y="1"/>
                    <a:pt x="573" y="41"/>
                    <a:pt x="187" y="41"/>
                  </a:cubicBezTo>
                  <a:cubicBezTo>
                    <a:pt x="120" y="41"/>
                    <a:pt x="57" y="40"/>
                    <a:pt x="1" y="37"/>
                  </a:cubicBezTo>
                  <a:lnTo>
                    <a:pt x="1" y="37"/>
                  </a:lnTo>
                  <a:lnTo>
                    <a:pt x="1766" y="6888"/>
                  </a:lnTo>
                  <a:cubicBezTo>
                    <a:pt x="2566" y="7196"/>
                    <a:pt x="3664" y="10651"/>
                    <a:pt x="3747" y="10713"/>
                  </a:cubicBezTo>
                  <a:cubicBezTo>
                    <a:pt x="4087" y="10787"/>
                    <a:pt x="4407" y="10822"/>
                    <a:pt x="4712" y="10822"/>
                  </a:cubicBezTo>
                  <a:cubicBezTo>
                    <a:pt x="6394" y="10822"/>
                    <a:pt x="7591" y="9768"/>
                    <a:pt x="8827" y="8507"/>
                  </a:cubicBezTo>
                  <a:cubicBezTo>
                    <a:pt x="8240" y="6886"/>
                    <a:pt x="7405" y="2888"/>
                    <a:pt x="5947" y="1364"/>
                  </a:cubicBezTo>
                  <a:cubicBezTo>
                    <a:pt x="4823" y="188"/>
                    <a:pt x="3117" y="1"/>
                    <a:pt x="1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4" name="Google Shape;714;p41"/>
          <p:cNvGrpSpPr/>
          <p:nvPr/>
        </p:nvGrpSpPr>
        <p:grpSpPr>
          <a:xfrm>
            <a:off x="2486952" y="2053662"/>
            <a:ext cx="1196018" cy="2503640"/>
            <a:chOff x="5504204" y="3107740"/>
            <a:chExt cx="684338" cy="1432616"/>
          </a:xfrm>
        </p:grpSpPr>
        <p:sp>
          <p:nvSpPr>
            <p:cNvPr id="715" name="Google Shape;715;p41"/>
            <p:cNvSpPr/>
            <p:nvPr/>
          </p:nvSpPr>
          <p:spPr>
            <a:xfrm>
              <a:off x="5628347" y="4010581"/>
              <a:ext cx="560195" cy="516547"/>
            </a:xfrm>
            <a:custGeom>
              <a:avLst/>
              <a:gdLst/>
              <a:ahLst/>
              <a:cxnLst/>
              <a:rect l="l" t="t" r="r" b="b"/>
              <a:pathLst>
                <a:path w="29981" h="27645" extrusionOk="0">
                  <a:moveTo>
                    <a:pt x="0" y="0"/>
                  </a:moveTo>
                  <a:lnTo>
                    <a:pt x="0" y="27645"/>
                  </a:lnTo>
                  <a:lnTo>
                    <a:pt x="29981" y="27645"/>
                  </a:lnTo>
                  <a:lnTo>
                    <a:pt x="29981" y="0"/>
                  </a:ln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1"/>
            <p:cNvSpPr/>
            <p:nvPr/>
          </p:nvSpPr>
          <p:spPr>
            <a:xfrm>
              <a:off x="5585222" y="4425313"/>
              <a:ext cx="49310" cy="61679"/>
            </a:xfrm>
            <a:custGeom>
              <a:avLst/>
              <a:gdLst/>
              <a:ahLst/>
              <a:cxnLst/>
              <a:rect l="l" t="t" r="r" b="b"/>
              <a:pathLst>
                <a:path w="2639" h="3301" extrusionOk="0">
                  <a:moveTo>
                    <a:pt x="2639" y="0"/>
                  </a:moveTo>
                  <a:lnTo>
                    <a:pt x="1" y="717"/>
                  </a:lnTo>
                  <a:cubicBezTo>
                    <a:pt x="1" y="717"/>
                    <a:pt x="92" y="2304"/>
                    <a:pt x="185" y="2888"/>
                  </a:cubicBezTo>
                  <a:cubicBezTo>
                    <a:pt x="233" y="3185"/>
                    <a:pt x="740" y="3300"/>
                    <a:pt x="1252" y="3300"/>
                  </a:cubicBezTo>
                  <a:cubicBezTo>
                    <a:pt x="1750" y="3300"/>
                    <a:pt x="2252" y="3191"/>
                    <a:pt x="2346" y="3032"/>
                  </a:cubicBezTo>
                  <a:cubicBezTo>
                    <a:pt x="2537" y="2710"/>
                    <a:pt x="2639" y="0"/>
                    <a:pt x="2639" y="0"/>
                  </a:cubicBezTo>
                  <a:close/>
                </a:path>
              </a:pathLst>
            </a:custGeom>
            <a:solidFill>
              <a:srgbClr val="FEAF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1"/>
            <p:cNvSpPr/>
            <p:nvPr/>
          </p:nvSpPr>
          <p:spPr>
            <a:xfrm>
              <a:off x="5527224" y="3856187"/>
              <a:ext cx="381286" cy="598312"/>
            </a:xfrm>
            <a:custGeom>
              <a:avLst/>
              <a:gdLst/>
              <a:ahLst/>
              <a:cxnLst/>
              <a:rect l="l" t="t" r="r" b="b"/>
              <a:pathLst>
                <a:path w="20406" h="32021" extrusionOk="0">
                  <a:moveTo>
                    <a:pt x="18579" y="0"/>
                  </a:moveTo>
                  <a:cubicBezTo>
                    <a:pt x="11392" y="0"/>
                    <a:pt x="1498" y="2829"/>
                    <a:pt x="691" y="6335"/>
                  </a:cubicBezTo>
                  <a:cubicBezTo>
                    <a:pt x="0" y="9331"/>
                    <a:pt x="1700" y="24297"/>
                    <a:pt x="3000" y="31728"/>
                  </a:cubicBezTo>
                  <a:cubicBezTo>
                    <a:pt x="3444" y="31946"/>
                    <a:pt x="3911" y="32020"/>
                    <a:pt x="4341" y="32020"/>
                  </a:cubicBezTo>
                  <a:cubicBezTo>
                    <a:pt x="5244" y="32020"/>
                    <a:pt x="5980" y="31692"/>
                    <a:pt x="5980" y="31692"/>
                  </a:cubicBezTo>
                  <a:cubicBezTo>
                    <a:pt x="6604" y="27301"/>
                    <a:pt x="7352" y="20438"/>
                    <a:pt x="7265" y="14975"/>
                  </a:cubicBezTo>
                  <a:cubicBezTo>
                    <a:pt x="7239" y="13320"/>
                    <a:pt x="6590" y="11680"/>
                    <a:pt x="6439" y="10477"/>
                  </a:cubicBezTo>
                  <a:cubicBezTo>
                    <a:pt x="9284" y="10225"/>
                    <a:pt x="16650" y="9084"/>
                    <a:pt x="19660" y="9084"/>
                  </a:cubicBezTo>
                  <a:cubicBezTo>
                    <a:pt x="19724" y="9084"/>
                    <a:pt x="19787" y="9085"/>
                    <a:pt x="19847" y="9086"/>
                  </a:cubicBezTo>
                  <a:lnTo>
                    <a:pt x="20406" y="67"/>
                  </a:lnTo>
                  <a:cubicBezTo>
                    <a:pt x="19823" y="22"/>
                    <a:pt x="19212" y="0"/>
                    <a:pt x="185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1"/>
            <p:cNvSpPr/>
            <p:nvPr/>
          </p:nvSpPr>
          <p:spPr>
            <a:xfrm>
              <a:off x="5734964" y="4423631"/>
              <a:ext cx="50431" cy="64893"/>
            </a:xfrm>
            <a:custGeom>
              <a:avLst/>
              <a:gdLst/>
              <a:ahLst/>
              <a:cxnLst/>
              <a:rect l="l" t="t" r="r" b="b"/>
              <a:pathLst>
                <a:path w="2699" h="3473" extrusionOk="0">
                  <a:moveTo>
                    <a:pt x="2698" y="0"/>
                  </a:moveTo>
                  <a:lnTo>
                    <a:pt x="1" y="335"/>
                  </a:lnTo>
                  <a:cubicBezTo>
                    <a:pt x="1" y="335"/>
                    <a:pt x="107" y="2517"/>
                    <a:pt x="222" y="3098"/>
                  </a:cubicBezTo>
                  <a:cubicBezTo>
                    <a:pt x="276" y="3368"/>
                    <a:pt x="712" y="3472"/>
                    <a:pt x="1179" y="3472"/>
                  </a:cubicBezTo>
                  <a:cubicBezTo>
                    <a:pt x="1714" y="3472"/>
                    <a:pt x="2291" y="3337"/>
                    <a:pt x="2386" y="3160"/>
                  </a:cubicBezTo>
                  <a:cubicBezTo>
                    <a:pt x="2566" y="2831"/>
                    <a:pt x="2698" y="0"/>
                    <a:pt x="2698" y="0"/>
                  </a:cubicBezTo>
                  <a:close/>
                </a:path>
              </a:pathLst>
            </a:custGeom>
            <a:solidFill>
              <a:srgbClr val="FEAF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1"/>
            <p:cNvSpPr/>
            <p:nvPr/>
          </p:nvSpPr>
          <p:spPr>
            <a:xfrm>
              <a:off x="5672855" y="3864576"/>
              <a:ext cx="458081" cy="591586"/>
            </a:xfrm>
            <a:custGeom>
              <a:avLst/>
              <a:gdLst/>
              <a:ahLst/>
              <a:cxnLst/>
              <a:rect l="l" t="t" r="r" b="b"/>
              <a:pathLst>
                <a:path w="24516" h="31661" extrusionOk="0">
                  <a:moveTo>
                    <a:pt x="23330" y="1"/>
                  </a:moveTo>
                  <a:lnTo>
                    <a:pt x="13659" y="2"/>
                  </a:lnTo>
                  <a:cubicBezTo>
                    <a:pt x="13658" y="2"/>
                    <a:pt x="13656" y="2"/>
                    <a:pt x="13654" y="2"/>
                  </a:cubicBezTo>
                  <a:cubicBezTo>
                    <a:pt x="13296" y="2"/>
                    <a:pt x="2432" y="2139"/>
                    <a:pt x="1517" y="3761"/>
                  </a:cubicBezTo>
                  <a:cubicBezTo>
                    <a:pt x="0" y="6447"/>
                    <a:pt x="2382" y="22524"/>
                    <a:pt x="3060" y="31215"/>
                  </a:cubicBezTo>
                  <a:cubicBezTo>
                    <a:pt x="3060" y="31215"/>
                    <a:pt x="3594" y="31661"/>
                    <a:pt x="4580" y="31661"/>
                  </a:cubicBezTo>
                  <a:cubicBezTo>
                    <a:pt x="5043" y="31661"/>
                    <a:pt x="5605" y="31562"/>
                    <a:pt x="6259" y="31272"/>
                  </a:cubicBezTo>
                  <a:cubicBezTo>
                    <a:pt x="6851" y="26975"/>
                    <a:pt x="9486" y="15620"/>
                    <a:pt x="7236" y="9538"/>
                  </a:cubicBezTo>
                  <a:lnTo>
                    <a:pt x="7236" y="9538"/>
                  </a:lnTo>
                  <a:cubicBezTo>
                    <a:pt x="9486" y="9675"/>
                    <a:pt x="11725" y="9812"/>
                    <a:pt x="13834" y="9812"/>
                  </a:cubicBezTo>
                  <a:cubicBezTo>
                    <a:pt x="16838" y="9812"/>
                    <a:pt x="19579" y="9534"/>
                    <a:pt x="21714" y="8582"/>
                  </a:cubicBezTo>
                  <a:cubicBezTo>
                    <a:pt x="22802" y="8096"/>
                    <a:pt x="23237" y="7682"/>
                    <a:pt x="23828" y="6454"/>
                  </a:cubicBezTo>
                  <a:cubicBezTo>
                    <a:pt x="24516" y="5023"/>
                    <a:pt x="24083" y="1754"/>
                    <a:pt x="233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1"/>
            <p:cNvSpPr/>
            <p:nvPr/>
          </p:nvSpPr>
          <p:spPr>
            <a:xfrm>
              <a:off x="5635223" y="3580489"/>
              <a:ext cx="224500" cy="332948"/>
            </a:xfrm>
            <a:custGeom>
              <a:avLst/>
              <a:gdLst/>
              <a:ahLst/>
              <a:cxnLst/>
              <a:rect l="l" t="t" r="r" b="b"/>
              <a:pathLst>
                <a:path w="12015" h="17819" extrusionOk="0">
                  <a:moveTo>
                    <a:pt x="7914" y="0"/>
                  </a:moveTo>
                  <a:cubicBezTo>
                    <a:pt x="7901" y="0"/>
                    <a:pt x="7888" y="1"/>
                    <a:pt x="7876" y="4"/>
                  </a:cubicBezTo>
                  <a:cubicBezTo>
                    <a:pt x="7431" y="608"/>
                    <a:pt x="6902" y="4485"/>
                    <a:pt x="6902" y="4485"/>
                  </a:cubicBezTo>
                  <a:cubicBezTo>
                    <a:pt x="6734" y="5588"/>
                    <a:pt x="1" y="15714"/>
                    <a:pt x="1" y="15714"/>
                  </a:cubicBezTo>
                  <a:cubicBezTo>
                    <a:pt x="1" y="15714"/>
                    <a:pt x="102" y="16580"/>
                    <a:pt x="743" y="17063"/>
                  </a:cubicBezTo>
                  <a:cubicBezTo>
                    <a:pt x="1432" y="17580"/>
                    <a:pt x="2195" y="17819"/>
                    <a:pt x="2195" y="17819"/>
                  </a:cubicBezTo>
                  <a:cubicBezTo>
                    <a:pt x="2195" y="17819"/>
                    <a:pt x="9483" y="9789"/>
                    <a:pt x="11171" y="6975"/>
                  </a:cubicBezTo>
                  <a:cubicBezTo>
                    <a:pt x="11256" y="6411"/>
                    <a:pt x="12014" y="2759"/>
                    <a:pt x="10595" y="2299"/>
                  </a:cubicBezTo>
                  <a:cubicBezTo>
                    <a:pt x="9987" y="2103"/>
                    <a:pt x="8452" y="0"/>
                    <a:pt x="7914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1"/>
            <p:cNvSpPr/>
            <p:nvPr/>
          </p:nvSpPr>
          <p:spPr>
            <a:xfrm>
              <a:off x="5760749" y="3408064"/>
              <a:ext cx="158860" cy="215401"/>
            </a:xfrm>
            <a:custGeom>
              <a:avLst/>
              <a:gdLst/>
              <a:ahLst/>
              <a:cxnLst/>
              <a:rect l="l" t="t" r="r" b="b"/>
              <a:pathLst>
                <a:path w="8502" h="11528" extrusionOk="0">
                  <a:moveTo>
                    <a:pt x="3394" y="0"/>
                  </a:moveTo>
                  <a:cubicBezTo>
                    <a:pt x="3394" y="0"/>
                    <a:pt x="2152" y="1103"/>
                    <a:pt x="1548" y="3810"/>
                  </a:cubicBezTo>
                  <a:cubicBezTo>
                    <a:pt x="1409" y="4441"/>
                    <a:pt x="659" y="7502"/>
                    <a:pt x="0" y="10166"/>
                  </a:cubicBezTo>
                  <a:cubicBezTo>
                    <a:pt x="528" y="10389"/>
                    <a:pt x="1742" y="10763"/>
                    <a:pt x="4289" y="11027"/>
                  </a:cubicBezTo>
                  <a:cubicBezTo>
                    <a:pt x="4969" y="11096"/>
                    <a:pt x="5469" y="11277"/>
                    <a:pt x="5816" y="11527"/>
                  </a:cubicBezTo>
                  <a:cubicBezTo>
                    <a:pt x="7190" y="8522"/>
                    <a:pt x="8501" y="5468"/>
                    <a:pt x="8501" y="5468"/>
                  </a:cubicBezTo>
                  <a:lnTo>
                    <a:pt x="33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1"/>
            <p:cNvSpPr/>
            <p:nvPr/>
          </p:nvSpPr>
          <p:spPr>
            <a:xfrm>
              <a:off x="5801875" y="3374170"/>
              <a:ext cx="332574" cy="513240"/>
            </a:xfrm>
            <a:custGeom>
              <a:avLst/>
              <a:gdLst/>
              <a:ahLst/>
              <a:cxnLst/>
              <a:rect l="l" t="t" r="r" b="b"/>
              <a:pathLst>
                <a:path w="17799" h="27468" extrusionOk="0">
                  <a:moveTo>
                    <a:pt x="7785" y="0"/>
                  </a:moveTo>
                  <a:cubicBezTo>
                    <a:pt x="5018" y="0"/>
                    <a:pt x="2634" y="704"/>
                    <a:pt x="1181" y="1814"/>
                  </a:cubicBezTo>
                  <a:cubicBezTo>
                    <a:pt x="0" y="3143"/>
                    <a:pt x="528" y="9831"/>
                    <a:pt x="942" y="15788"/>
                  </a:cubicBezTo>
                  <a:cubicBezTo>
                    <a:pt x="1187" y="19315"/>
                    <a:pt x="490" y="22724"/>
                    <a:pt x="364" y="27467"/>
                  </a:cubicBezTo>
                  <a:cubicBezTo>
                    <a:pt x="364" y="27467"/>
                    <a:pt x="1027" y="26829"/>
                    <a:pt x="4348" y="26708"/>
                  </a:cubicBezTo>
                  <a:cubicBezTo>
                    <a:pt x="8056" y="26572"/>
                    <a:pt x="13512" y="26708"/>
                    <a:pt x="16482" y="26331"/>
                  </a:cubicBezTo>
                  <a:cubicBezTo>
                    <a:pt x="16817" y="26104"/>
                    <a:pt x="16872" y="25615"/>
                    <a:pt x="16501" y="25020"/>
                  </a:cubicBezTo>
                  <a:cubicBezTo>
                    <a:pt x="16270" y="24646"/>
                    <a:pt x="16094" y="24244"/>
                    <a:pt x="16057" y="23806"/>
                  </a:cubicBezTo>
                  <a:cubicBezTo>
                    <a:pt x="15563" y="18050"/>
                    <a:pt x="17514" y="6530"/>
                    <a:pt x="17579" y="5732"/>
                  </a:cubicBezTo>
                  <a:cubicBezTo>
                    <a:pt x="17799" y="3002"/>
                    <a:pt x="16651" y="1937"/>
                    <a:pt x="13019" y="810"/>
                  </a:cubicBezTo>
                  <a:cubicBezTo>
                    <a:pt x="11215" y="249"/>
                    <a:pt x="9432" y="0"/>
                    <a:pt x="7785" y="0"/>
                  </a:cubicBezTo>
                  <a:close/>
                </a:path>
              </a:pathLst>
            </a:custGeom>
            <a:solidFill>
              <a:srgbClr val="AB9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1"/>
            <p:cNvSpPr/>
            <p:nvPr/>
          </p:nvSpPr>
          <p:spPr>
            <a:xfrm>
              <a:off x="5677844" y="3866912"/>
              <a:ext cx="329024" cy="73320"/>
            </a:xfrm>
            <a:custGeom>
              <a:avLst/>
              <a:gdLst/>
              <a:ahLst/>
              <a:cxnLst/>
              <a:rect l="l" t="t" r="r" b="b"/>
              <a:pathLst>
                <a:path w="17609" h="3924" extrusionOk="0">
                  <a:moveTo>
                    <a:pt x="17609" y="0"/>
                  </a:moveTo>
                  <a:lnTo>
                    <a:pt x="0" y="257"/>
                  </a:lnTo>
                  <a:lnTo>
                    <a:pt x="10574" y="3923"/>
                  </a:lnTo>
                  <a:lnTo>
                    <a:pt x="176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1"/>
            <p:cNvSpPr/>
            <p:nvPr/>
          </p:nvSpPr>
          <p:spPr>
            <a:xfrm>
              <a:off x="5873308" y="3866912"/>
              <a:ext cx="133560" cy="81074"/>
            </a:xfrm>
            <a:custGeom>
              <a:avLst/>
              <a:gdLst/>
              <a:ahLst/>
              <a:cxnLst/>
              <a:rect l="l" t="t" r="r" b="b"/>
              <a:pathLst>
                <a:path w="7148" h="4339" extrusionOk="0">
                  <a:moveTo>
                    <a:pt x="7148" y="0"/>
                  </a:moveTo>
                  <a:lnTo>
                    <a:pt x="1" y="3736"/>
                  </a:lnTo>
                  <a:lnTo>
                    <a:pt x="84" y="4338"/>
                  </a:lnTo>
                  <a:lnTo>
                    <a:pt x="7148" y="603"/>
                  </a:lnTo>
                  <a:lnTo>
                    <a:pt x="71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1"/>
            <p:cNvSpPr/>
            <p:nvPr/>
          </p:nvSpPr>
          <p:spPr>
            <a:xfrm>
              <a:off x="5749090" y="3831765"/>
              <a:ext cx="125787" cy="82868"/>
            </a:xfrm>
            <a:custGeom>
              <a:avLst/>
              <a:gdLst/>
              <a:ahLst/>
              <a:cxnLst/>
              <a:rect l="l" t="t" r="r" b="b"/>
              <a:pathLst>
                <a:path w="6732" h="4435" extrusionOk="0">
                  <a:moveTo>
                    <a:pt x="5722" y="1"/>
                  </a:moveTo>
                  <a:lnTo>
                    <a:pt x="4238" y="686"/>
                  </a:lnTo>
                  <a:cubicBezTo>
                    <a:pt x="4238" y="686"/>
                    <a:pt x="3599" y="176"/>
                    <a:pt x="2718" y="176"/>
                  </a:cubicBezTo>
                  <a:cubicBezTo>
                    <a:pt x="2323" y="176"/>
                    <a:pt x="1879" y="278"/>
                    <a:pt x="1423" y="576"/>
                  </a:cubicBezTo>
                  <a:cubicBezTo>
                    <a:pt x="1" y="1504"/>
                    <a:pt x="1329" y="4434"/>
                    <a:pt x="2375" y="4434"/>
                  </a:cubicBezTo>
                  <a:cubicBezTo>
                    <a:pt x="2414" y="4434"/>
                    <a:pt x="2451" y="4430"/>
                    <a:pt x="2489" y="4422"/>
                  </a:cubicBezTo>
                  <a:cubicBezTo>
                    <a:pt x="3548" y="4194"/>
                    <a:pt x="6732" y="2163"/>
                    <a:pt x="6732" y="2163"/>
                  </a:cubicBezTo>
                  <a:lnTo>
                    <a:pt x="5722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1"/>
            <p:cNvSpPr/>
            <p:nvPr/>
          </p:nvSpPr>
          <p:spPr>
            <a:xfrm>
              <a:off x="6032541" y="3408120"/>
              <a:ext cx="133841" cy="209982"/>
            </a:xfrm>
            <a:custGeom>
              <a:avLst/>
              <a:gdLst/>
              <a:ahLst/>
              <a:cxnLst/>
              <a:rect l="l" t="t" r="r" b="b"/>
              <a:pathLst>
                <a:path w="7163" h="11238" extrusionOk="0">
                  <a:moveTo>
                    <a:pt x="2920" y="1"/>
                  </a:moveTo>
                  <a:cubicBezTo>
                    <a:pt x="1033" y="1"/>
                    <a:pt x="416" y="2655"/>
                    <a:pt x="187" y="4348"/>
                  </a:cubicBezTo>
                  <a:cubicBezTo>
                    <a:pt x="1" y="5674"/>
                    <a:pt x="341" y="7415"/>
                    <a:pt x="472" y="8755"/>
                  </a:cubicBezTo>
                  <a:cubicBezTo>
                    <a:pt x="555" y="9658"/>
                    <a:pt x="646" y="10434"/>
                    <a:pt x="736" y="11176"/>
                  </a:cubicBezTo>
                  <a:cubicBezTo>
                    <a:pt x="1150" y="11212"/>
                    <a:pt x="1764" y="11238"/>
                    <a:pt x="2496" y="11238"/>
                  </a:cubicBezTo>
                  <a:cubicBezTo>
                    <a:pt x="3654" y="11238"/>
                    <a:pt x="5109" y="11172"/>
                    <a:pt x="6538" y="10972"/>
                  </a:cubicBezTo>
                  <a:cubicBezTo>
                    <a:pt x="6538" y="10903"/>
                    <a:pt x="7163" y="670"/>
                    <a:pt x="3283" y="32"/>
                  </a:cubicBezTo>
                  <a:cubicBezTo>
                    <a:pt x="3157" y="11"/>
                    <a:pt x="3036" y="1"/>
                    <a:pt x="29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1"/>
            <p:cNvSpPr/>
            <p:nvPr/>
          </p:nvSpPr>
          <p:spPr>
            <a:xfrm>
              <a:off x="5838292" y="3614104"/>
              <a:ext cx="309274" cy="264935"/>
            </a:xfrm>
            <a:custGeom>
              <a:avLst/>
              <a:gdLst/>
              <a:ahLst/>
              <a:cxnLst/>
              <a:rect l="l" t="t" r="r" b="b"/>
              <a:pathLst>
                <a:path w="16552" h="14179" extrusionOk="0">
                  <a:moveTo>
                    <a:pt x="16503" y="0"/>
                  </a:moveTo>
                  <a:lnTo>
                    <a:pt x="16503" y="0"/>
                  </a:lnTo>
                  <a:cubicBezTo>
                    <a:pt x="15237" y="177"/>
                    <a:pt x="14076" y="234"/>
                    <a:pt x="13109" y="234"/>
                  </a:cubicBezTo>
                  <a:cubicBezTo>
                    <a:pt x="12296" y="234"/>
                    <a:pt x="11620" y="194"/>
                    <a:pt x="11132" y="152"/>
                  </a:cubicBezTo>
                  <a:lnTo>
                    <a:pt x="11132" y="152"/>
                  </a:lnTo>
                  <a:cubicBezTo>
                    <a:pt x="11292" y="1458"/>
                    <a:pt x="11451" y="2651"/>
                    <a:pt x="11611" y="4261"/>
                  </a:cubicBezTo>
                  <a:cubicBezTo>
                    <a:pt x="10091" y="4927"/>
                    <a:pt x="8633" y="5892"/>
                    <a:pt x="7301" y="6905"/>
                  </a:cubicBezTo>
                  <a:cubicBezTo>
                    <a:pt x="4373" y="9140"/>
                    <a:pt x="131" y="12130"/>
                    <a:pt x="131" y="12130"/>
                  </a:cubicBezTo>
                  <a:cubicBezTo>
                    <a:pt x="131" y="12130"/>
                    <a:pt x="1" y="12561"/>
                    <a:pt x="112" y="13075"/>
                  </a:cubicBezTo>
                  <a:cubicBezTo>
                    <a:pt x="333" y="14060"/>
                    <a:pt x="679" y="14179"/>
                    <a:pt x="833" y="14179"/>
                  </a:cubicBezTo>
                  <a:cubicBezTo>
                    <a:pt x="882" y="14179"/>
                    <a:pt x="911" y="14167"/>
                    <a:pt x="911" y="14167"/>
                  </a:cubicBezTo>
                  <a:cubicBezTo>
                    <a:pt x="911" y="14167"/>
                    <a:pt x="13415" y="9666"/>
                    <a:pt x="15323" y="7051"/>
                  </a:cubicBezTo>
                  <a:cubicBezTo>
                    <a:pt x="16552" y="5378"/>
                    <a:pt x="16420" y="2054"/>
                    <a:pt x="16503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1"/>
            <p:cNvSpPr/>
            <p:nvPr/>
          </p:nvSpPr>
          <p:spPr>
            <a:xfrm>
              <a:off x="5838722" y="3841538"/>
              <a:ext cx="1925" cy="16891"/>
            </a:xfrm>
            <a:custGeom>
              <a:avLst/>
              <a:gdLst/>
              <a:ahLst/>
              <a:cxnLst/>
              <a:rect l="l" t="t" r="r" b="b"/>
              <a:pathLst>
                <a:path w="103" h="904" extrusionOk="0">
                  <a:moveTo>
                    <a:pt x="102" y="1"/>
                  </a:moveTo>
                  <a:cubicBezTo>
                    <a:pt x="69" y="109"/>
                    <a:pt x="0" y="465"/>
                    <a:pt x="84" y="879"/>
                  </a:cubicBezTo>
                  <a:lnTo>
                    <a:pt x="84" y="879"/>
                  </a:lnTo>
                  <a:cubicBezTo>
                    <a:pt x="35" y="631"/>
                    <a:pt x="62" y="290"/>
                    <a:pt x="102" y="1"/>
                  </a:cubicBezTo>
                  <a:close/>
                  <a:moveTo>
                    <a:pt x="84" y="879"/>
                  </a:moveTo>
                  <a:cubicBezTo>
                    <a:pt x="85" y="887"/>
                    <a:pt x="87" y="895"/>
                    <a:pt x="89" y="903"/>
                  </a:cubicBezTo>
                  <a:cubicBezTo>
                    <a:pt x="87" y="895"/>
                    <a:pt x="85" y="887"/>
                    <a:pt x="84" y="879"/>
                  </a:cubicBezTo>
                  <a:close/>
                </a:path>
              </a:pathLst>
            </a:custGeom>
            <a:solidFill>
              <a:srgbClr val="FEAF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1"/>
            <p:cNvSpPr/>
            <p:nvPr/>
          </p:nvSpPr>
          <p:spPr>
            <a:xfrm>
              <a:off x="5519974" y="3677054"/>
              <a:ext cx="354903" cy="270932"/>
            </a:xfrm>
            <a:custGeom>
              <a:avLst/>
              <a:gdLst/>
              <a:ahLst/>
              <a:cxnLst/>
              <a:rect l="l" t="t" r="r" b="b"/>
              <a:pathLst>
                <a:path w="18994" h="14500" extrusionOk="0">
                  <a:moveTo>
                    <a:pt x="1037" y="1"/>
                  </a:moveTo>
                  <a:cubicBezTo>
                    <a:pt x="458" y="1"/>
                    <a:pt x="1" y="514"/>
                    <a:pt x="81" y="1098"/>
                  </a:cubicBezTo>
                  <a:lnTo>
                    <a:pt x="1630" y="12398"/>
                  </a:lnTo>
                  <a:cubicBezTo>
                    <a:pt x="1704" y="12939"/>
                    <a:pt x="2148" y="13354"/>
                    <a:pt x="2693" y="13390"/>
                  </a:cubicBezTo>
                  <a:lnTo>
                    <a:pt x="18994" y="14499"/>
                  </a:lnTo>
                  <a:lnTo>
                    <a:pt x="17263" y="1876"/>
                  </a:lnTo>
                  <a:cubicBezTo>
                    <a:pt x="17201" y="1422"/>
                    <a:pt x="16828" y="1074"/>
                    <a:pt x="16371" y="1043"/>
                  </a:cubicBezTo>
                  <a:lnTo>
                    <a:pt x="1104" y="3"/>
                  </a:lnTo>
                  <a:cubicBezTo>
                    <a:pt x="1082" y="2"/>
                    <a:pt x="1059" y="1"/>
                    <a:pt x="1037" y="1"/>
                  </a:cubicBez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1"/>
            <p:cNvSpPr/>
            <p:nvPr/>
          </p:nvSpPr>
          <p:spPr>
            <a:xfrm>
              <a:off x="5826333" y="3205052"/>
              <a:ext cx="59717" cy="74179"/>
            </a:xfrm>
            <a:custGeom>
              <a:avLst/>
              <a:gdLst/>
              <a:ahLst/>
              <a:cxnLst/>
              <a:rect l="l" t="t" r="r" b="b"/>
              <a:pathLst>
                <a:path w="3196" h="3970" extrusionOk="0">
                  <a:moveTo>
                    <a:pt x="714" y="0"/>
                  </a:moveTo>
                  <a:lnTo>
                    <a:pt x="714" y="0"/>
                  </a:lnTo>
                  <a:cubicBezTo>
                    <a:pt x="714" y="0"/>
                    <a:pt x="0" y="2030"/>
                    <a:pt x="1179" y="2744"/>
                  </a:cubicBezTo>
                  <a:cubicBezTo>
                    <a:pt x="1179" y="2744"/>
                    <a:pt x="851" y="3769"/>
                    <a:pt x="2049" y="3962"/>
                  </a:cubicBezTo>
                  <a:cubicBezTo>
                    <a:pt x="2078" y="3967"/>
                    <a:pt x="2106" y="3969"/>
                    <a:pt x="2132" y="3969"/>
                  </a:cubicBezTo>
                  <a:cubicBezTo>
                    <a:pt x="3196" y="3969"/>
                    <a:pt x="2164" y="244"/>
                    <a:pt x="2164" y="244"/>
                  </a:cubicBezTo>
                  <a:lnTo>
                    <a:pt x="714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1"/>
            <p:cNvSpPr/>
            <p:nvPr/>
          </p:nvSpPr>
          <p:spPr>
            <a:xfrm>
              <a:off x="5917498" y="3306661"/>
              <a:ext cx="84923" cy="96508"/>
            </a:xfrm>
            <a:custGeom>
              <a:avLst/>
              <a:gdLst/>
              <a:ahLst/>
              <a:cxnLst/>
              <a:rect l="l" t="t" r="r" b="b"/>
              <a:pathLst>
                <a:path w="4545" h="5165" extrusionOk="0">
                  <a:moveTo>
                    <a:pt x="4544" y="0"/>
                  </a:moveTo>
                  <a:lnTo>
                    <a:pt x="241" y="1865"/>
                  </a:lnTo>
                  <a:cubicBezTo>
                    <a:pt x="241" y="1865"/>
                    <a:pt x="212" y="2359"/>
                    <a:pt x="174" y="2800"/>
                  </a:cubicBezTo>
                  <a:cubicBezTo>
                    <a:pt x="105" y="3102"/>
                    <a:pt x="55" y="3407"/>
                    <a:pt x="23" y="3716"/>
                  </a:cubicBezTo>
                  <a:cubicBezTo>
                    <a:pt x="0" y="3955"/>
                    <a:pt x="67" y="4716"/>
                    <a:pt x="180" y="4915"/>
                  </a:cubicBezTo>
                  <a:cubicBezTo>
                    <a:pt x="227" y="4999"/>
                    <a:pt x="293" y="5025"/>
                    <a:pt x="371" y="5025"/>
                  </a:cubicBezTo>
                  <a:cubicBezTo>
                    <a:pt x="504" y="5025"/>
                    <a:pt x="670" y="4950"/>
                    <a:pt x="838" y="4950"/>
                  </a:cubicBezTo>
                  <a:cubicBezTo>
                    <a:pt x="879" y="4950"/>
                    <a:pt x="919" y="4954"/>
                    <a:pt x="959" y="4965"/>
                  </a:cubicBezTo>
                  <a:cubicBezTo>
                    <a:pt x="1477" y="5107"/>
                    <a:pt x="1917" y="5165"/>
                    <a:pt x="2289" y="5165"/>
                  </a:cubicBezTo>
                  <a:cubicBezTo>
                    <a:pt x="4018" y="5165"/>
                    <a:pt x="4295" y="3907"/>
                    <a:pt x="4295" y="3907"/>
                  </a:cubicBezTo>
                  <a:cubicBezTo>
                    <a:pt x="4006" y="2803"/>
                    <a:pt x="4544" y="1"/>
                    <a:pt x="4544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1"/>
            <p:cNvSpPr/>
            <p:nvPr/>
          </p:nvSpPr>
          <p:spPr>
            <a:xfrm>
              <a:off x="5839245" y="3178388"/>
              <a:ext cx="179152" cy="174742"/>
            </a:xfrm>
            <a:custGeom>
              <a:avLst/>
              <a:gdLst/>
              <a:ahLst/>
              <a:cxnLst/>
              <a:rect l="l" t="t" r="r" b="b"/>
              <a:pathLst>
                <a:path w="9588" h="9352" extrusionOk="0">
                  <a:moveTo>
                    <a:pt x="3318" y="0"/>
                  </a:moveTo>
                  <a:cubicBezTo>
                    <a:pt x="2577" y="0"/>
                    <a:pt x="1903" y="135"/>
                    <a:pt x="1435" y="459"/>
                  </a:cubicBezTo>
                  <a:cubicBezTo>
                    <a:pt x="1" y="1454"/>
                    <a:pt x="983" y="4804"/>
                    <a:pt x="1343" y="6282"/>
                  </a:cubicBezTo>
                  <a:cubicBezTo>
                    <a:pt x="1568" y="7200"/>
                    <a:pt x="2001" y="8103"/>
                    <a:pt x="2749" y="8679"/>
                  </a:cubicBezTo>
                  <a:cubicBezTo>
                    <a:pt x="3346" y="9139"/>
                    <a:pt x="4103" y="9351"/>
                    <a:pt x="4861" y="9351"/>
                  </a:cubicBezTo>
                  <a:cubicBezTo>
                    <a:pt x="5107" y="9351"/>
                    <a:pt x="5353" y="9329"/>
                    <a:pt x="5594" y="9285"/>
                  </a:cubicBezTo>
                  <a:cubicBezTo>
                    <a:pt x="7324" y="8973"/>
                    <a:pt x="8804" y="7560"/>
                    <a:pt x="9196" y="5847"/>
                  </a:cubicBezTo>
                  <a:cubicBezTo>
                    <a:pt x="9587" y="4133"/>
                    <a:pt x="8868" y="2218"/>
                    <a:pt x="7446" y="1184"/>
                  </a:cubicBezTo>
                  <a:cubicBezTo>
                    <a:pt x="6567" y="546"/>
                    <a:pt x="4808" y="0"/>
                    <a:pt x="3318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1"/>
            <p:cNvSpPr/>
            <p:nvPr/>
          </p:nvSpPr>
          <p:spPr>
            <a:xfrm>
              <a:off x="5823848" y="3107740"/>
              <a:ext cx="234011" cy="211141"/>
            </a:xfrm>
            <a:custGeom>
              <a:avLst/>
              <a:gdLst/>
              <a:ahLst/>
              <a:cxnLst/>
              <a:rect l="l" t="t" r="r" b="b"/>
              <a:pathLst>
                <a:path w="12524" h="11300" extrusionOk="0">
                  <a:moveTo>
                    <a:pt x="6987" y="0"/>
                  </a:moveTo>
                  <a:cubicBezTo>
                    <a:pt x="6023" y="0"/>
                    <a:pt x="5055" y="477"/>
                    <a:pt x="4507" y="1275"/>
                  </a:cubicBezTo>
                  <a:cubicBezTo>
                    <a:pt x="4565" y="1190"/>
                    <a:pt x="3693" y="1019"/>
                    <a:pt x="3626" y="1008"/>
                  </a:cubicBezTo>
                  <a:cubicBezTo>
                    <a:pt x="3448" y="977"/>
                    <a:pt x="3266" y="959"/>
                    <a:pt x="3085" y="959"/>
                  </a:cubicBezTo>
                  <a:cubicBezTo>
                    <a:pt x="2904" y="959"/>
                    <a:pt x="2723" y="977"/>
                    <a:pt x="2545" y="1021"/>
                  </a:cubicBezTo>
                  <a:cubicBezTo>
                    <a:pt x="1878" y="1182"/>
                    <a:pt x="1275" y="1570"/>
                    <a:pt x="812" y="2073"/>
                  </a:cubicBezTo>
                  <a:cubicBezTo>
                    <a:pt x="395" y="2527"/>
                    <a:pt x="76" y="3102"/>
                    <a:pt x="16" y="3724"/>
                  </a:cubicBezTo>
                  <a:cubicBezTo>
                    <a:pt x="1" y="3874"/>
                    <a:pt x="3" y="4024"/>
                    <a:pt x="23" y="4174"/>
                  </a:cubicBezTo>
                  <a:cubicBezTo>
                    <a:pt x="170" y="5340"/>
                    <a:pt x="1264" y="6240"/>
                    <a:pt x="2391" y="6393"/>
                  </a:cubicBezTo>
                  <a:cubicBezTo>
                    <a:pt x="2732" y="6440"/>
                    <a:pt x="3167" y="6473"/>
                    <a:pt x="3631" y="6473"/>
                  </a:cubicBezTo>
                  <a:cubicBezTo>
                    <a:pt x="4737" y="6473"/>
                    <a:pt x="6005" y="6288"/>
                    <a:pt x="6545" y="5672"/>
                  </a:cubicBezTo>
                  <a:cubicBezTo>
                    <a:pt x="6570" y="6823"/>
                    <a:pt x="8655" y="9010"/>
                    <a:pt x="9710" y="9354"/>
                  </a:cubicBezTo>
                  <a:cubicBezTo>
                    <a:pt x="9654" y="10116"/>
                    <a:pt x="9556" y="10568"/>
                    <a:pt x="9454" y="11245"/>
                  </a:cubicBezTo>
                  <a:cubicBezTo>
                    <a:pt x="9531" y="11282"/>
                    <a:pt x="9614" y="11300"/>
                    <a:pt x="9700" y="11300"/>
                  </a:cubicBezTo>
                  <a:cubicBezTo>
                    <a:pt x="10206" y="11300"/>
                    <a:pt x="10824" y="10710"/>
                    <a:pt x="11084" y="10275"/>
                  </a:cubicBezTo>
                  <a:cubicBezTo>
                    <a:pt x="11387" y="9768"/>
                    <a:pt x="12524" y="6617"/>
                    <a:pt x="12232" y="5208"/>
                  </a:cubicBezTo>
                  <a:cubicBezTo>
                    <a:pt x="11949" y="3841"/>
                    <a:pt x="11364" y="2679"/>
                    <a:pt x="10017" y="2679"/>
                  </a:cubicBezTo>
                  <a:cubicBezTo>
                    <a:pt x="9976" y="2679"/>
                    <a:pt x="9934" y="2680"/>
                    <a:pt x="9890" y="2682"/>
                  </a:cubicBezTo>
                  <a:cubicBezTo>
                    <a:pt x="9780" y="1480"/>
                    <a:pt x="8860" y="395"/>
                    <a:pt x="7692" y="89"/>
                  </a:cubicBezTo>
                  <a:cubicBezTo>
                    <a:pt x="7461" y="29"/>
                    <a:pt x="7224" y="0"/>
                    <a:pt x="69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1"/>
            <p:cNvSpPr/>
            <p:nvPr/>
          </p:nvSpPr>
          <p:spPr>
            <a:xfrm>
              <a:off x="5973235" y="3233883"/>
              <a:ext cx="33988" cy="49739"/>
            </a:xfrm>
            <a:custGeom>
              <a:avLst/>
              <a:gdLst/>
              <a:ahLst/>
              <a:cxnLst/>
              <a:rect l="l" t="t" r="r" b="b"/>
              <a:pathLst>
                <a:path w="1819" h="2662" extrusionOk="0">
                  <a:moveTo>
                    <a:pt x="832" y="1"/>
                  </a:moveTo>
                  <a:cubicBezTo>
                    <a:pt x="561" y="1"/>
                    <a:pt x="314" y="140"/>
                    <a:pt x="197" y="240"/>
                  </a:cubicBezTo>
                  <a:cubicBezTo>
                    <a:pt x="100" y="322"/>
                    <a:pt x="40" y="439"/>
                    <a:pt x="31" y="566"/>
                  </a:cubicBezTo>
                  <a:cubicBezTo>
                    <a:pt x="1" y="967"/>
                    <a:pt x="10" y="1974"/>
                    <a:pt x="777" y="2529"/>
                  </a:cubicBezTo>
                  <a:cubicBezTo>
                    <a:pt x="903" y="2621"/>
                    <a:pt x="1015" y="2661"/>
                    <a:pt x="1114" y="2661"/>
                  </a:cubicBezTo>
                  <a:cubicBezTo>
                    <a:pt x="1770" y="2661"/>
                    <a:pt x="1819" y="855"/>
                    <a:pt x="1485" y="375"/>
                  </a:cubicBezTo>
                  <a:cubicBezTo>
                    <a:pt x="1289" y="93"/>
                    <a:pt x="1053" y="1"/>
                    <a:pt x="832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1"/>
            <p:cNvSpPr/>
            <p:nvPr/>
          </p:nvSpPr>
          <p:spPr>
            <a:xfrm>
              <a:off x="5920861" y="3356568"/>
              <a:ext cx="92902" cy="72255"/>
            </a:xfrm>
            <a:custGeom>
              <a:avLst/>
              <a:gdLst/>
              <a:ahLst/>
              <a:cxnLst/>
              <a:rect l="l" t="t" r="r" b="b"/>
              <a:pathLst>
                <a:path w="4972" h="3867" extrusionOk="0">
                  <a:moveTo>
                    <a:pt x="4037" y="1"/>
                  </a:moveTo>
                  <a:cubicBezTo>
                    <a:pt x="2780" y="747"/>
                    <a:pt x="0" y="2244"/>
                    <a:pt x="0" y="2244"/>
                  </a:cubicBezTo>
                  <a:lnTo>
                    <a:pt x="655" y="3867"/>
                  </a:lnTo>
                  <a:cubicBezTo>
                    <a:pt x="655" y="3867"/>
                    <a:pt x="2199" y="3197"/>
                    <a:pt x="3532" y="2395"/>
                  </a:cubicBezTo>
                  <a:cubicBezTo>
                    <a:pt x="4128" y="2037"/>
                    <a:pt x="4972" y="1317"/>
                    <a:pt x="4972" y="1317"/>
                  </a:cubicBezTo>
                  <a:cubicBezTo>
                    <a:pt x="4527" y="538"/>
                    <a:pt x="4037" y="1"/>
                    <a:pt x="40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1"/>
            <p:cNvSpPr/>
            <p:nvPr/>
          </p:nvSpPr>
          <p:spPr>
            <a:xfrm>
              <a:off x="5892235" y="3358960"/>
              <a:ext cx="28644" cy="64052"/>
            </a:xfrm>
            <a:custGeom>
              <a:avLst/>
              <a:gdLst/>
              <a:ahLst/>
              <a:cxnLst/>
              <a:rect l="l" t="t" r="r" b="b"/>
              <a:pathLst>
                <a:path w="1533" h="3428" extrusionOk="0">
                  <a:moveTo>
                    <a:pt x="1526" y="1"/>
                  </a:moveTo>
                  <a:lnTo>
                    <a:pt x="1526" y="1"/>
                  </a:lnTo>
                  <a:cubicBezTo>
                    <a:pt x="1024" y="165"/>
                    <a:pt x="344" y="1214"/>
                    <a:pt x="344" y="1214"/>
                  </a:cubicBezTo>
                  <a:cubicBezTo>
                    <a:pt x="1" y="2325"/>
                    <a:pt x="305" y="3428"/>
                    <a:pt x="305" y="3428"/>
                  </a:cubicBezTo>
                  <a:cubicBezTo>
                    <a:pt x="769" y="2850"/>
                    <a:pt x="1076" y="2482"/>
                    <a:pt x="1532" y="2116"/>
                  </a:cubicBezTo>
                  <a:cubicBezTo>
                    <a:pt x="1336" y="1478"/>
                    <a:pt x="1526" y="1"/>
                    <a:pt x="1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1"/>
            <p:cNvSpPr/>
            <p:nvPr/>
          </p:nvSpPr>
          <p:spPr>
            <a:xfrm>
              <a:off x="5504204" y="4471129"/>
              <a:ext cx="133915" cy="69228"/>
            </a:xfrm>
            <a:custGeom>
              <a:avLst/>
              <a:gdLst/>
              <a:ahLst/>
              <a:cxnLst/>
              <a:rect l="l" t="t" r="r" b="b"/>
              <a:pathLst>
                <a:path w="7167" h="3705" extrusionOk="0">
                  <a:moveTo>
                    <a:pt x="6782" y="178"/>
                  </a:moveTo>
                  <a:cubicBezTo>
                    <a:pt x="6782" y="178"/>
                    <a:pt x="6782" y="178"/>
                    <a:pt x="6782" y="178"/>
                  </a:cubicBezTo>
                  <a:lnTo>
                    <a:pt x="6782" y="178"/>
                  </a:lnTo>
                  <a:cubicBezTo>
                    <a:pt x="6782" y="178"/>
                    <a:pt x="6782" y="178"/>
                    <a:pt x="6782" y="178"/>
                  </a:cubicBezTo>
                  <a:close/>
                  <a:moveTo>
                    <a:pt x="4476" y="1"/>
                  </a:moveTo>
                  <a:cubicBezTo>
                    <a:pt x="2674" y="2017"/>
                    <a:pt x="1" y="1758"/>
                    <a:pt x="141" y="2728"/>
                  </a:cubicBezTo>
                  <a:cubicBezTo>
                    <a:pt x="175" y="2960"/>
                    <a:pt x="1073" y="3502"/>
                    <a:pt x="2407" y="3682"/>
                  </a:cubicBezTo>
                  <a:cubicBezTo>
                    <a:pt x="2518" y="3698"/>
                    <a:pt x="2663" y="3705"/>
                    <a:pt x="2822" y="3705"/>
                  </a:cubicBezTo>
                  <a:cubicBezTo>
                    <a:pt x="3209" y="3705"/>
                    <a:pt x="3679" y="3663"/>
                    <a:pt x="3946" y="3597"/>
                  </a:cubicBezTo>
                  <a:cubicBezTo>
                    <a:pt x="4453" y="3470"/>
                    <a:pt x="6840" y="3276"/>
                    <a:pt x="6997" y="3023"/>
                  </a:cubicBezTo>
                  <a:cubicBezTo>
                    <a:pt x="7153" y="2771"/>
                    <a:pt x="7166" y="2001"/>
                    <a:pt x="7156" y="1393"/>
                  </a:cubicBezTo>
                  <a:cubicBezTo>
                    <a:pt x="7144" y="784"/>
                    <a:pt x="6782" y="180"/>
                    <a:pt x="6782" y="178"/>
                  </a:cubicBezTo>
                  <a:lnTo>
                    <a:pt x="6782" y="178"/>
                  </a:lnTo>
                  <a:cubicBezTo>
                    <a:pt x="6615" y="387"/>
                    <a:pt x="6059" y="742"/>
                    <a:pt x="5825" y="798"/>
                  </a:cubicBezTo>
                  <a:cubicBezTo>
                    <a:pt x="5752" y="815"/>
                    <a:pt x="5680" y="824"/>
                    <a:pt x="5610" y="824"/>
                  </a:cubicBezTo>
                  <a:cubicBezTo>
                    <a:pt x="5280" y="824"/>
                    <a:pt x="4978" y="640"/>
                    <a:pt x="4807" y="305"/>
                  </a:cubicBezTo>
                  <a:cubicBezTo>
                    <a:pt x="4672" y="41"/>
                    <a:pt x="4476" y="1"/>
                    <a:pt x="44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1"/>
            <p:cNvSpPr/>
            <p:nvPr/>
          </p:nvSpPr>
          <p:spPr>
            <a:xfrm>
              <a:off x="5654693" y="4471129"/>
              <a:ext cx="133915" cy="69228"/>
            </a:xfrm>
            <a:custGeom>
              <a:avLst/>
              <a:gdLst/>
              <a:ahLst/>
              <a:cxnLst/>
              <a:rect l="l" t="t" r="r" b="b"/>
              <a:pathLst>
                <a:path w="7167" h="3705" extrusionOk="0">
                  <a:moveTo>
                    <a:pt x="4476" y="1"/>
                  </a:moveTo>
                  <a:cubicBezTo>
                    <a:pt x="2674" y="2017"/>
                    <a:pt x="1" y="1758"/>
                    <a:pt x="141" y="2728"/>
                  </a:cubicBezTo>
                  <a:cubicBezTo>
                    <a:pt x="175" y="2960"/>
                    <a:pt x="1072" y="3502"/>
                    <a:pt x="2407" y="3682"/>
                  </a:cubicBezTo>
                  <a:cubicBezTo>
                    <a:pt x="2518" y="3698"/>
                    <a:pt x="2663" y="3705"/>
                    <a:pt x="2822" y="3705"/>
                  </a:cubicBezTo>
                  <a:cubicBezTo>
                    <a:pt x="3209" y="3705"/>
                    <a:pt x="3678" y="3663"/>
                    <a:pt x="3945" y="3597"/>
                  </a:cubicBezTo>
                  <a:cubicBezTo>
                    <a:pt x="4453" y="3470"/>
                    <a:pt x="6840" y="3276"/>
                    <a:pt x="6997" y="3023"/>
                  </a:cubicBezTo>
                  <a:cubicBezTo>
                    <a:pt x="7153" y="2771"/>
                    <a:pt x="7166" y="2001"/>
                    <a:pt x="7156" y="1393"/>
                  </a:cubicBezTo>
                  <a:cubicBezTo>
                    <a:pt x="7144" y="783"/>
                    <a:pt x="6781" y="178"/>
                    <a:pt x="6781" y="178"/>
                  </a:cubicBezTo>
                  <a:cubicBezTo>
                    <a:pt x="6615" y="387"/>
                    <a:pt x="6059" y="742"/>
                    <a:pt x="5825" y="798"/>
                  </a:cubicBezTo>
                  <a:cubicBezTo>
                    <a:pt x="5752" y="815"/>
                    <a:pt x="5680" y="824"/>
                    <a:pt x="5609" y="824"/>
                  </a:cubicBezTo>
                  <a:cubicBezTo>
                    <a:pt x="5280" y="824"/>
                    <a:pt x="4977" y="640"/>
                    <a:pt x="4807" y="305"/>
                  </a:cubicBezTo>
                  <a:cubicBezTo>
                    <a:pt x="4672" y="41"/>
                    <a:pt x="4476" y="1"/>
                    <a:pt x="44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Google Shape;1285;p62">
            <a:extLst>
              <a:ext uri="{FF2B5EF4-FFF2-40B4-BE49-F238E27FC236}">
                <a16:creationId xmlns:a16="http://schemas.microsoft.com/office/drawing/2014/main" id="{C85DF9A5-B0D6-C591-3B48-79A3C01A0B91}"/>
              </a:ext>
            </a:extLst>
          </p:cNvPr>
          <p:cNvSpPr txBox="1">
            <a:spLocks/>
          </p:cNvSpPr>
          <p:nvPr/>
        </p:nvSpPr>
        <p:spPr>
          <a:xfrm>
            <a:off x="4560157" y="1469123"/>
            <a:ext cx="3757500" cy="2201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jalla One"/>
              <a:buNone/>
              <a:defRPr sz="2800" b="0" i="0" u="none" strike="noStrike" cap="none">
                <a:solidFill>
                  <a:schemeClr val="lt2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/>
              <a:t>What was the biggest adjustment you faced when starting college?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6" name="Google Shape;566;p40"/>
          <p:cNvGrpSpPr/>
          <p:nvPr/>
        </p:nvGrpSpPr>
        <p:grpSpPr>
          <a:xfrm>
            <a:off x="4881867" y="1420562"/>
            <a:ext cx="3340129" cy="3763666"/>
            <a:chOff x="2990086" y="682402"/>
            <a:chExt cx="3314607" cy="3734907"/>
          </a:xfrm>
        </p:grpSpPr>
        <p:sp>
          <p:nvSpPr>
            <p:cNvPr id="567" name="Google Shape;567;p40"/>
            <p:cNvSpPr/>
            <p:nvPr/>
          </p:nvSpPr>
          <p:spPr>
            <a:xfrm>
              <a:off x="5428067" y="2266329"/>
              <a:ext cx="453485" cy="2150980"/>
            </a:xfrm>
            <a:custGeom>
              <a:avLst/>
              <a:gdLst/>
              <a:ahLst/>
              <a:cxnLst/>
              <a:rect l="l" t="t" r="r" b="b"/>
              <a:pathLst>
                <a:path w="24270" h="115118" extrusionOk="0">
                  <a:moveTo>
                    <a:pt x="1140" y="0"/>
                  </a:moveTo>
                  <a:cubicBezTo>
                    <a:pt x="1038" y="0"/>
                    <a:pt x="933" y="23"/>
                    <a:pt x="829" y="71"/>
                  </a:cubicBezTo>
                  <a:cubicBezTo>
                    <a:pt x="305" y="311"/>
                    <a:pt x="0" y="1093"/>
                    <a:pt x="149" y="1819"/>
                  </a:cubicBezTo>
                  <a:cubicBezTo>
                    <a:pt x="3956" y="20446"/>
                    <a:pt x="7619" y="39461"/>
                    <a:pt x="11160" y="57849"/>
                  </a:cubicBezTo>
                  <a:cubicBezTo>
                    <a:pt x="14708" y="76268"/>
                    <a:pt x="18376" y="95315"/>
                    <a:pt x="22225" y="114165"/>
                  </a:cubicBezTo>
                  <a:cubicBezTo>
                    <a:pt x="22344" y="114747"/>
                    <a:pt x="22718" y="115117"/>
                    <a:pt x="23132" y="115117"/>
                  </a:cubicBezTo>
                  <a:cubicBezTo>
                    <a:pt x="23239" y="115117"/>
                    <a:pt x="23344" y="115093"/>
                    <a:pt x="23442" y="115048"/>
                  </a:cubicBezTo>
                  <a:cubicBezTo>
                    <a:pt x="23965" y="114808"/>
                    <a:pt x="24270" y="114025"/>
                    <a:pt x="24122" y="113300"/>
                  </a:cubicBezTo>
                  <a:cubicBezTo>
                    <a:pt x="20275" y="94468"/>
                    <a:pt x="16610" y="75431"/>
                    <a:pt x="13065" y="57022"/>
                  </a:cubicBezTo>
                  <a:cubicBezTo>
                    <a:pt x="9521" y="38623"/>
                    <a:pt x="5857" y="19598"/>
                    <a:pt x="2046" y="954"/>
                  </a:cubicBezTo>
                  <a:cubicBezTo>
                    <a:pt x="1927" y="372"/>
                    <a:pt x="1554" y="0"/>
                    <a:pt x="1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5851226" y="2266329"/>
              <a:ext cx="453466" cy="2150980"/>
            </a:xfrm>
            <a:custGeom>
              <a:avLst/>
              <a:gdLst/>
              <a:ahLst/>
              <a:cxnLst/>
              <a:rect l="l" t="t" r="r" b="b"/>
              <a:pathLst>
                <a:path w="24269" h="115118" extrusionOk="0">
                  <a:moveTo>
                    <a:pt x="1140" y="0"/>
                  </a:moveTo>
                  <a:cubicBezTo>
                    <a:pt x="1037" y="0"/>
                    <a:pt x="933" y="23"/>
                    <a:pt x="829" y="71"/>
                  </a:cubicBezTo>
                  <a:cubicBezTo>
                    <a:pt x="304" y="311"/>
                    <a:pt x="0" y="1093"/>
                    <a:pt x="149" y="1819"/>
                  </a:cubicBezTo>
                  <a:cubicBezTo>
                    <a:pt x="3956" y="20446"/>
                    <a:pt x="7618" y="39461"/>
                    <a:pt x="11160" y="57849"/>
                  </a:cubicBezTo>
                  <a:cubicBezTo>
                    <a:pt x="14708" y="76268"/>
                    <a:pt x="18376" y="95315"/>
                    <a:pt x="22224" y="114165"/>
                  </a:cubicBezTo>
                  <a:cubicBezTo>
                    <a:pt x="22344" y="114747"/>
                    <a:pt x="22718" y="115117"/>
                    <a:pt x="23132" y="115117"/>
                  </a:cubicBezTo>
                  <a:cubicBezTo>
                    <a:pt x="23238" y="115117"/>
                    <a:pt x="23344" y="115093"/>
                    <a:pt x="23441" y="115048"/>
                  </a:cubicBezTo>
                  <a:cubicBezTo>
                    <a:pt x="23965" y="114808"/>
                    <a:pt x="24268" y="114025"/>
                    <a:pt x="24121" y="113300"/>
                  </a:cubicBezTo>
                  <a:cubicBezTo>
                    <a:pt x="20276" y="94468"/>
                    <a:pt x="16609" y="75431"/>
                    <a:pt x="13063" y="57022"/>
                  </a:cubicBezTo>
                  <a:cubicBezTo>
                    <a:pt x="9521" y="38623"/>
                    <a:pt x="5856" y="19598"/>
                    <a:pt x="2045" y="954"/>
                  </a:cubicBezTo>
                  <a:cubicBezTo>
                    <a:pt x="1926" y="372"/>
                    <a:pt x="1553" y="0"/>
                    <a:pt x="1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5729811" y="3745826"/>
              <a:ext cx="439060" cy="51757"/>
            </a:xfrm>
            <a:custGeom>
              <a:avLst/>
              <a:gdLst/>
              <a:ahLst/>
              <a:cxnLst/>
              <a:rect l="l" t="t" r="r" b="b"/>
              <a:pathLst>
                <a:path w="23498" h="2770" extrusionOk="0">
                  <a:moveTo>
                    <a:pt x="1050" y="0"/>
                  </a:moveTo>
                  <a:cubicBezTo>
                    <a:pt x="506" y="0"/>
                    <a:pt x="46" y="619"/>
                    <a:pt x="24" y="1384"/>
                  </a:cubicBezTo>
                  <a:cubicBezTo>
                    <a:pt x="1" y="2151"/>
                    <a:pt x="423" y="2769"/>
                    <a:pt x="967" y="2769"/>
                  </a:cubicBezTo>
                  <a:lnTo>
                    <a:pt x="22449" y="2769"/>
                  </a:lnTo>
                  <a:cubicBezTo>
                    <a:pt x="22993" y="2769"/>
                    <a:pt x="23452" y="2151"/>
                    <a:pt x="23475" y="1384"/>
                  </a:cubicBezTo>
                  <a:cubicBezTo>
                    <a:pt x="23498" y="619"/>
                    <a:pt x="23076" y="0"/>
                    <a:pt x="22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5665871" y="3396099"/>
              <a:ext cx="439079" cy="51776"/>
            </a:xfrm>
            <a:custGeom>
              <a:avLst/>
              <a:gdLst/>
              <a:ahLst/>
              <a:cxnLst/>
              <a:rect l="l" t="t" r="r" b="b"/>
              <a:pathLst>
                <a:path w="23499" h="2771" extrusionOk="0">
                  <a:moveTo>
                    <a:pt x="1049" y="0"/>
                  </a:moveTo>
                  <a:cubicBezTo>
                    <a:pt x="504" y="0"/>
                    <a:pt x="45" y="620"/>
                    <a:pt x="22" y="1385"/>
                  </a:cubicBezTo>
                  <a:cubicBezTo>
                    <a:pt x="0" y="2151"/>
                    <a:pt x="422" y="2770"/>
                    <a:pt x="966" y="2770"/>
                  </a:cubicBezTo>
                  <a:lnTo>
                    <a:pt x="22450" y="2770"/>
                  </a:lnTo>
                  <a:cubicBezTo>
                    <a:pt x="22994" y="2770"/>
                    <a:pt x="23452" y="2151"/>
                    <a:pt x="23476" y="1385"/>
                  </a:cubicBezTo>
                  <a:cubicBezTo>
                    <a:pt x="23499" y="620"/>
                    <a:pt x="23076" y="0"/>
                    <a:pt x="22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5793770" y="4095534"/>
              <a:ext cx="439079" cy="51776"/>
            </a:xfrm>
            <a:custGeom>
              <a:avLst/>
              <a:gdLst/>
              <a:ahLst/>
              <a:cxnLst/>
              <a:rect l="l" t="t" r="r" b="b"/>
              <a:pathLst>
                <a:path w="23499" h="2771" extrusionOk="0">
                  <a:moveTo>
                    <a:pt x="1049" y="0"/>
                  </a:moveTo>
                  <a:cubicBezTo>
                    <a:pt x="505" y="0"/>
                    <a:pt x="47" y="620"/>
                    <a:pt x="23" y="1385"/>
                  </a:cubicBezTo>
                  <a:cubicBezTo>
                    <a:pt x="0" y="2150"/>
                    <a:pt x="421" y="2770"/>
                    <a:pt x="966" y="2770"/>
                  </a:cubicBezTo>
                  <a:lnTo>
                    <a:pt x="22450" y="2770"/>
                  </a:lnTo>
                  <a:cubicBezTo>
                    <a:pt x="22994" y="2770"/>
                    <a:pt x="23453" y="2150"/>
                    <a:pt x="23476" y="1385"/>
                  </a:cubicBezTo>
                  <a:cubicBezTo>
                    <a:pt x="23499" y="620"/>
                    <a:pt x="23077" y="0"/>
                    <a:pt x="22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5589468" y="3046390"/>
              <a:ext cx="439079" cy="51757"/>
            </a:xfrm>
            <a:custGeom>
              <a:avLst/>
              <a:gdLst/>
              <a:ahLst/>
              <a:cxnLst/>
              <a:rect l="l" t="t" r="r" b="b"/>
              <a:pathLst>
                <a:path w="23499" h="2770" extrusionOk="0">
                  <a:moveTo>
                    <a:pt x="1050" y="0"/>
                  </a:moveTo>
                  <a:cubicBezTo>
                    <a:pt x="505" y="0"/>
                    <a:pt x="47" y="619"/>
                    <a:pt x="24" y="1385"/>
                  </a:cubicBezTo>
                  <a:cubicBezTo>
                    <a:pt x="1" y="2151"/>
                    <a:pt x="422" y="2769"/>
                    <a:pt x="966" y="2769"/>
                  </a:cubicBezTo>
                  <a:lnTo>
                    <a:pt x="22449" y="2769"/>
                  </a:lnTo>
                  <a:cubicBezTo>
                    <a:pt x="22994" y="2769"/>
                    <a:pt x="23453" y="2151"/>
                    <a:pt x="23476" y="1385"/>
                  </a:cubicBezTo>
                  <a:cubicBezTo>
                    <a:pt x="23499" y="619"/>
                    <a:pt x="23076" y="0"/>
                    <a:pt x="22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5531470" y="2696663"/>
              <a:ext cx="439079" cy="51776"/>
            </a:xfrm>
            <a:custGeom>
              <a:avLst/>
              <a:gdLst/>
              <a:ahLst/>
              <a:cxnLst/>
              <a:rect l="l" t="t" r="r" b="b"/>
              <a:pathLst>
                <a:path w="23499" h="2771" extrusionOk="0">
                  <a:moveTo>
                    <a:pt x="1049" y="0"/>
                  </a:moveTo>
                  <a:cubicBezTo>
                    <a:pt x="505" y="0"/>
                    <a:pt x="45" y="620"/>
                    <a:pt x="23" y="1385"/>
                  </a:cubicBezTo>
                  <a:cubicBezTo>
                    <a:pt x="0" y="2152"/>
                    <a:pt x="422" y="2771"/>
                    <a:pt x="966" y="2771"/>
                  </a:cubicBezTo>
                  <a:lnTo>
                    <a:pt x="22449" y="2771"/>
                  </a:lnTo>
                  <a:cubicBezTo>
                    <a:pt x="22994" y="2771"/>
                    <a:pt x="23452" y="2152"/>
                    <a:pt x="23475" y="1385"/>
                  </a:cubicBezTo>
                  <a:cubicBezTo>
                    <a:pt x="23498" y="620"/>
                    <a:pt x="23075" y="0"/>
                    <a:pt x="22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0"/>
            <p:cNvSpPr/>
            <p:nvPr/>
          </p:nvSpPr>
          <p:spPr>
            <a:xfrm>
              <a:off x="5449125" y="2346973"/>
              <a:ext cx="439079" cy="51776"/>
            </a:xfrm>
            <a:custGeom>
              <a:avLst/>
              <a:gdLst/>
              <a:ahLst/>
              <a:cxnLst/>
              <a:rect l="l" t="t" r="r" b="b"/>
              <a:pathLst>
                <a:path w="23499" h="2771" extrusionOk="0">
                  <a:moveTo>
                    <a:pt x="1049" y="0"/>
                  </a:moveTo>
                  <a:cubicBezTo>
                    <a:pt x="505" y="0"/>
                    <a:pt x="46" y="620"/>
                    <a:pt x="23" y="1386"/>
                  </a:cubicBezTo>
                  <a:cubicBezTo>
                    <a:pt x="0" y="2151"/>
                    <a:pt x="422" y="2771"/>
                    <a:pt x="966" y="2771"/>
                  </a:cubicBezTo>
                  <a:lnTo>
                    <a:pt x="22449" y="2771"/>
                  </a:lnTo>
                  <a:cubicBezTo>
                    <a:pt x="22994" y="2771"/>
                    <a:pt x="23453" y="2152"/>
                    <a:pt x="23476" y="1386"/>
                  </a:cubicBezTo>
                  <a:cubicBezTo>
                    <a:pt x="23499" y="620"/>
                    <a:pt x="23076" y="0"/>
                    <a:pt x="22532" y="0"/>
                  </a:cubicBezTo>
                  <a:close/>
                </a:path>
              </a:pathLst>
            </a:custGeom>
            <a:solidFill>
              <a:srgbClr val="D6E0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0"/>
            <p:cNvSpPr/>
            <p:nvPr/>
          </p:nvSpPr>
          <p:spPr>
            <a:xfrm>
              <a:off x="5618449" y="2266329"/>
              <a:ext cx="275155" cy="2150980"/>
            </a:xfrm>
            <a:custGeom>
              <a:avLst/>
              <a:gdLst/>
              <a:ahLst/>
              <a:cxnLst/>
              <a:rect l="l" t="t" r="r" b="b"/>
              <a:pathLst>
                <a:path w="14726" h="115118" extrusionOk="0">
                  <a:moveTo>
                    <a:pt x="13493" y="0"/>
                  </a:moveTo>
                  <a:cubicBezTo>
                    <a:pt x="13080" y="0"/>
                    <a:pt x="12738" y="372"/>
                    <a:pt x="12669" y="954"/>
                  </a:cubicBezTo>
                  <a:cubicBezTo>
                    <a:pt x="10433" y="19598"/>
                    <a:pt x="8376" y="38623"/>
                    <a:pt x="6388" y="57022"/>
                  </a:cubicBezTo>
                  <a:cubicBezTo>
                    <a:pt x="4398" y="75431"/>
                    <a:pt x="2341" y="94468"/>
                    <a:pt x="87" y="113300"/>
                  </a:cubicBezTo>
                  <a:cubicBezTo>
                    <a:pt x="1" y="114025"/>
                    <a:pt x="371" y="114808"/>
                    <a:pt x="915" y="115048"/>
                  </a:cubicBezTo>
                  <a:cubicBezTo>
                    <a:pt x="1014" y="115093"/>
                    <a:pt x="1122" y="115116"/>
                    <a:pt x="1230" y="115117"/>
                  </a:cubicBezTo>
                  <a:cubicBezTo>
                    <a:pt x="1644" y="115117"/>
                    <a:pt x="1987" y="114747"/>
                    <a:pt x="2058" y="114165"/>
                  </a:cubicBezTo>
                  <a:cubicBezTo>
                    <a:pt x="4313" y="95315"/>
                    <a:pt x="6371" y="76268"/>
                    <a:pt x="8364" y="57849"/>
                  </a:cubicBezTo>
                  <a:cubicBezTo>
                    <a:pt x="10350" y="39461"/>
                    <a:pt x="12406" y="20446"/>
                    <a:pt x="14639" y="1819"/>
                  </a:cubicBezTo>
                  <a:cubicBezTo>
                    <a:pt x="14726" y="1093"/>
                    <a:pt x="14356" y="311"/>
                    <a:pt x="13811" y="71"/>
                  </a:cubicBezTo>
                  <a:cubicBezTo>
                    <a:pt x="13703" y="23"/>
                    <a:pt x="13596" y="0"/>
                    <a:pt x="134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5195308" y="2266329"/>
              <a:ext cx="275174" cy="2150980"/>
            </a:xfrm>
            <a:custGeom>
              <a:avLst/>
              <a:gdLst/>
              <a:ahLst/>
              <a:cxnLst/>
              <a:rect l="l" t="t" r="r" b="b"/>
              <a:pathLst>
                <a:path w="14727" h="115118" extrusionOk="0">
                  <a:moveTo>
                    <a:pt x="13494" y="0"/>
                  </a:moveTo>
                  <a:cubicBezTo>
                    <a:pt x="13081" y="0"/>
                    <a:pt x="12738" y="372"/>
                    <a:pt x="12668" y="954"/>
                  </a:cubicBezTo>
                  <a:cubicBezTo>
                    <a:pt x="10434" y="19598"/>
                    <a:pt x="8376" y="38623"/>
                    <a:pt x="6388" y="57022"/>
                  </a:cubicBezTo>
                  <a:cubicBezTo>
                    <a:pt x="4399" y="75431"/>
                    <a:pt x="2341" y="94468"/>
                    <a:pt x="86" y="113300"/>
                  </a:cubicBezTo>
                  <a:cubicBezTo>
                    <a:pt x="0" y="114025"/>
                    <a:pt x="371" y="114808"/>
                    <a:pt x="915" y="115048"/>
                  </a:cubicBezTo>
                  <a:cubicBezTo>
                    <a:pt x="1014" y="115093"/>
                    <a:pt x="1121" y="115116"/>
                    <a:pt x="1230" y="115117"/>
                  </a:cubicBezTo>
                  <a:cubicBezTo>
                    <a:pt x="1643" y="115117"/>
                    <a:pt x="1987" y="114747"/>
                    <a:pt x="2057" y="114165"/>
                  </a:cubicBezTo>
                  <a:cubicBezTo>
                    <a:pt x="4313" y="95315"/>
                    <a:pt x="6372" y="76268"/>
                    <a:pt x="8363" y="57849"/>
                  </a:cubicBezTo>
                  <a:cubicBezTo>
                    <a:pt x="10351" y="39461"/>
                    <a:pt x="12405" y="20446"/>
                    <a:pt x="14639" y="1819"/>
                  </a:cubicBezTo>
                  <a:cubicBezTo>
                    <a:pt x="14726" y="1093"/>
                    <a:pt x="14355" y="311"/>
                    <a:pt x="13811" y="71"/>
                  </a:cubicBezTo>
                  <a:cubicBezTo>
                    <a:pt x="13703" y="23"/>
                    <a:pt x="13597" y="0"/>
                    <a:pt x="134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5277074" y="3745826"/>
              <a:ext cx="441508" cy="51757"/>
            </a:xfrm>
            <a:custGeom>
              <a:avLst/>
              <a:gdLst/>
              <a:ahLst/>
              <a:cxnLst/>
              <a:rect l="l" t="t" r="r" b="b"/>
              <a:pathLst>
                <a:path w="23629" h="2770" extrusionOk="0">
                  <a:moveTo>
                    <a:pt x="915" y="0"/>
                  </a:moveTo>
                  <a:cubicBezTo>
                    <a:pt x="370" y="0"/>
                    <a:pt x="1" y="619"/>
                    <a:pt x="88" y="1384"/>
                  </a:cubicBezTo>
                  <a:cubicBezTo>
                    <a:pt x="176" y="2151"/>
                    <a:pt x="686" y="2769"/>
                    <a:pt x="1230" y="2769"/>
                  </a:cubicBezTo>
                  <a:lnTo>
                    <a:pt x="22714" y="2769"/>
                  </a:lnTo>
                  <a:cubicBezTo>
                    <a:pt x="23258" y="2769"/>
                    <a:pt x="23628" y="2151"/>
                    <a:pt x="23541" y="1384"/>
                  </a:cubicBezTo>
                  <a:cubicBezTo>
                    <a:pt x="23453" y="619"/>
                    <a:pt x="22941" y="0"/>
                    <a:pt x="223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5311473" y="3396099"/>
              <a:ext cx="441489" cy="51776"/>
            </a:xfrm>
            <a:custGeom>
              <a:avLst/>
              <a:gdLst/>
              <a:ahLst/>
              <a:cxnLst/>
              <a:rect l="l" t="t" r="r" b="b"/>
              <a:pathLst>
                <a:path w="23628" h="2771" extrusionOk="0">
                  <a:moveTo>
                    <a:pt x="914" y="0"/>
                  </a:moveTo>
                  <a:cubicBezTo>
                    <a:pt x="369" y="0"/>
                    <a:pt x="0" y="620"/>
                    <a:pt x="88" y="1385"/>
                  </a:cubicBezTo>
                  <a:cubicBezTo>
                    <a:pt x="175" y="2151"/>
                    <a:pt x="686" y="2770"/>
                    <a:pt x="1230" y="2770"/>
                  </a:cubicBezTo>
                  <a:lnTo>
                    <a:pt x="22714" y="2770"/>
                  </a:lnTo>
                  <a:cubicBezTo>
                    <a:pt x="23259" y="2770"/>
                    <a:pt x="23628" y="2151"/>
                    <a:pt x="23540" y="1385"/>
                  </a:cubicBezTo>
                  <a:cubicBezTo>
                    <a:pt x="23452" y="620"/>
                    <a:pt x="22942" y="0"/>
                    <a:pt x="223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5242675" y="4095534"/>
              <a:ext cx="441508" cy="51776"/>
            </a:xfrm>
            <a:custGeom>
              <a:avLst/>
              <a:gdLst/>
              <a:ahLst/>
              <a:cxnLst/>
              <a:rect l="l" t="t" r="r" b="b"/>
              <a:pathLst>
                <a:path w="23629" h="2771" extrusionOk="0">
                  <a:moveTo>
                    <a:pt x="914" y="0"/>
                  </a:moveTo>
                  <a:cubicBezTo>
                    <a:pt x="370" y="0"/>
                    <a:pt x="0" y="620"/>
                    <a:pt x="88" y="1385"/>
                  </a:cubicBezTo>
                  <a:cubicBezTo>
                    <a:pt x="175" y="2150"/>
                    <a:pt x="686" y="2770"/>
                    <a:pt x="1231" y="2770"/>
                  </a:cubicBezTo>
                  <a:lnTo>
                    <a:pt x="22715" y="2770"/>
                  </a:lnTo>
                  <a:cubicBezTo>
                    <a:pt x="23259" y="2770"/>
                    <a:pt x="23629" y="2150"/>
                    <a:pt x="23541" y="1385"/>
                  </a:cubicBezTo>
                  <a:cubicBezTo>
                    <a:pt x="23454" y="620"/>
                    <a:pt x="22942" y="0"/>
                    <a:pt x="223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5358316" y="3046390"/>
              <a:ext cx="441470" cy="51757"/>
            </a:xfrm>
            <a:custGeom>
              <a:avLst/>
              <a:gdLst/>
              <a:ahLst/>
              <a:cxnLst/>
              <a:rect l="l" t="t" r="r" b="b"/>
              <a:pathLst>
                <a:path w="23627" h="2770" extrusionOk="0">
                  <a:moveTo>
                    <a:pt x="915" y="0"/>
                  </a:moveTo>
                  <a:cubicBezTo>
                    <a:pt x="371" y="0"/>
                    <a:pt x="1" y="619"/>
                    <a:pt x="88" y="1385"/>
                  </a:cubicBezTo>
                  <a:cubicBezTo>
                    <a:pt x="176" y="2151"/>
                    <a:pt x="686" y="2769"/>
                    <a:pt x="1230" y="2769"/>
                  </a:cubicBezTo>
                  <a:lnTo>
                    <a:pt x="22713" y="2769"/>
                  </a:lnTo>
                  <a:cubicBezTo>
                    <a:pt x="23258" y="2769"/>
                    <a:pt x="23627" y="2149"/>
                    <a:pt x="23541" y="1384"/>
                  </a:cubicBezTo>
                  <a:cubicBezTo>
                    <a:pt x="23453" y="619"/>
                    <a:pt x="22941" y="0"/>
                    <a:pt x="223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5386773" y="2696663"/>
              <a:ext cx="441489" cy="51776"/>
            </a:xfrm>
            <a:custGeom>
              <a:avLst/>
              <a:gdLst/>
              <a:ahLst/>
              <a:cxnLst/>
              <a:rect l="l" t="t" r="r" b="b"/>
              <a:pathLst>
                <a:path w="23628" h="2771" extrusionOk="0">
                  <a:moveTo>
                    <a:pt x="914" y="0"/>
                  </a:moveTo>
                  <a:cubicBezTo>
                    <a:pt x="370" y="0"/>
                    <a:pt x="0" y="620"/>
                    <a:pt x="88" y="1385"/>
                  </a:cubicBezTo>
                  <a:cubicBezTo>
                    <a:pt x="175" y="2152"/>
                    <a:pt x="687" y="2771"/>
                    <a:pt x="1231" y="2771"/>
                  </a:cubicBezTo>
                  <a:lnTo>
                    <a:pt x="22714" y="2771"/>
                  </a:lnTo>
                  <a:cubicBezTo>
                    <a:pt x="23258" y="2771"/>
                    <a:pt x="23627" y="2152"/>
                    <a:pt x="23540" y="1385"/>
                  </a:cubicBezTo>
                  <a:cubicBezTo>
                    <a:pt x="23452" y="620"/>
                    <a:pt x="22942" y="0"/>
                    <a:pt x="223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5439559" y="2346973"/>
              <a:ext cx="441508" cy="51776"/>
            </a:xfrm>
            <a:custGeom>
              <a:avLst/>
              <a:gdLst/>
              <a:ahLst/>
              <a:cxnLst/>
              <a:rect l="l" t="t" r="r" b="b"/>
              <a:pathLst>
                <a:path w="23629" h="2771" extrusionOk="0">
                  <a:moveTo>
                    <a:pt x="915" y="0"/>
                  </a:moveTo>
                  <a:cubicBezTo>
                    <a:pt x="371" y="0"/>
                    <a:pt x="1" y="620"/>
                    <a:pt x="88" y="1386"/>
                  </a:cubicBezTo>
                  <a:cubicBezTo>
                    <a:pt x="176" y="2152"/>
                    <a:pt x="686" y="2771"/>
                    <a:pt x="1231" y="2771"/>
                  </a:cubicBezTo>
                  <a:lnTo>
                    <a:pt x="22714" y="2771"/>
                  </a:lnTo>
                  <a:cubicBezTo>
                    <a:pt x="23258" y="2771"/>
                    <a:pt x="23628" y="2151"/>
                    <a:pt x="23540" y="1386"/>
                  </a:cubicBezTo>
                  <a:cubicBezTo>
                    <a:pt x="23453" y="620"/>
                    <a:pt x="22941" y="0"/>
                    <a:pt x="223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5379449" y="2203417"/>
              <a:ext cx="566828" cy="95817"/>
            </a:xfrm>
            <a:custGeom>
              <a:avLst/>
              <a:gdLst/>
              <a:ahLst/>
              <a:cxnLst/>
              <a:rect l="l" t="t" r="r" b="b"/>
              <a:pathLst>
                <a:path w="30336" h="5128" extrusionOk="0">
                  <a:moveTo>
                    <a:pt x="1740" y="0"/>
                  </a:moveTo>
                  <a:cubicBezTo>
                    <a:pt x="779" y="0"/>
                    <a:pt x="0" y="779"/>
                    <a:pt x="0" y="1741"/>
                  </a:cubicBezTo>
                  <a:lnTo>
                    <a:pt x="0" y="5127"/>
                  </a:lnTo>
                  <a:lnTo>
                    <a:pt x="30336" y="5127"/>
                  </a:lnTo>
                  <a:lnTo>
                    <a:pt x="30336" y="1741"/>
                  </a:lnTo>
                  <a:cubicBezTo>
                    <a:pt x="30336" y="779"/>
                    <a:pt x="29557" y="0"/>
                    <a:pt x="285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5068474" y="1702640"/>
              <a:ext cx="502066" cy="381492"/>
            </a:xfrm>
            <a:custGeom>
              <a:avLst/>
              <a:gdLst/>
              <a:ahLst/>
              <a:cxnLst/>
              <a:rect l="l" t="t" r="r" b="b"/>
              <a:pathLst>
                <a:path w="26870" h="20417" extrusionOk="0">
                  <a:moveTo>
                    <a:pt x="910" y="0"/>
                  </a:moveTo>
                  <a:cubicBezTo>
                    <a:pt x="686" y="0"/>
                    <a:pt x="471" y="83"/>
                    <a:pt x="305" y="234"/>
                  </a:cubicBezTo>
                  <a:cubicBezTo>
                    <a:pt x="111" y="401"/>
                    <a:pt x="2" y="646"/>
                    <a:pt x="3" y="902"/>
                  </a:cubicBezTo>
                  <a:lnTo>
                    <a:pt x="3" y="19508"/>
                  </a:lnTo>
                  <a:cubicBezTo>
                    <a:pt x="1" y="20010"/>
                    <a:pt x="406" y="20416"/>
                    <a:pt x="908" y="20416"/>
                  </a:cubicBezTo>
                  <a:cubicBezTo>
                    <a:pt x="908" y="20416"/>
                    <a:pt x="909" y="20416"/>
                    <a:pt x="910" y="20416"/>
                  </a:cubicBezTo>
                  <a:lnTo>
                    <a:pt x="25961" y="20416"/>
                  </a:lnTo>
                  <a:cubicBezTo>
                    <a:pt x="26463" y="20416"/>
                    <a:pt x="26870" y="20009"/>
                    <a:pt x="26870" y="19508"/>
                  </a:cubicBezTo>
                  <a:lnTo>
                    <a:pt x="26870" y="902"/>
                  </a:lnTo>
                  <a:cubicBezTo>
                    <a:pt x="26864" y="404"/>
                    <a:pt x="26459" y="3"/>
                    <a:pt x="259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5074155" y="1702640"/>
              <a:ext cx="490724" cy="185467"/>
            </a:xfrm>
            <a:custGeom>
              <a:avLst/>
              <a:gdLst/>
              <a:ahLst/>
              <a:cxnLst/>
              <a:rect l="l" t="t" r="r" b="b"/>
              <a:pathLst>
                <a:path w="26263" h="9926" extrusionOk="0">
                  <a:moveTo>
                    <a:pt x="606" y="0"/>
                  </a:moveTo>
                  <a:cubicBezTo>
                    <a:pt x="382" y="0"/>
                    <a:pt x="167" y="83"/>
                    <a:pt x="1" y="234"/>
                  </a:cubicBezTo>
                  <a:lnTo>
                    <a:pt x="12458" y="9698"/>
                  </a:lnTo>
                  <a:cubicBezTo>
                    <a:pt x="12656" y="9849"/>
                    <a:pt x="12893" y="9925"/>
                    <a:pt x="13129" y="9925"/>
                  </a:cubicBezTo>
                  <a:cubicBezTo>
                    <a:pt x="13366" y="9925"/>
                    <a:pt x="13602" y="9849"/>
                    <a:pt x="13799" y="9698"/>
                  </a:cubicBezTo>
                  <a:lnTo>
                    <a:pt x="26262" y="234"/>
                  </a:lnTo>
                  <a:cubicBezTo>
                    <a:pt x="26098" y="83"/>
                    <a:pt x="25882" y="0"/>
                    <a:pt x="25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5439652" y="1692270"/>
              <a:ext cx="317234" cy="285077"/>
            </a:xfrm>
            <a:custGeom>
              <a:avLst/>
              <a:gdLst/>
              <a:ahLst/>
              <a:cxnLst/>
              <a:rect l="l" t="t" r="r" b="b"/>
              <a:pathLst>
                <a:path w="16978" h="15257" extrusionOk="0">
                  <a:moveTo>
                    <a:pt x="2944" y="1"/>
                  </a:moveTo>
                  <a:cubicBezTo>
                    <a:pt x="2756" y="1"/>
                    <a:pt x="2588" y="4"/>
                    <a:pt x="2463" y="11"/>
                  </a:cubicBezTo>
                  <a:cubicBezTo>
                    <a:pt x="2128" y="30"/>
                    <a:pt x="1797" y="101"/>
                    <a:pt x="1470" y="181"/>
                  </a:cubicBezTo>
                  <a:cubicBezTo>
                    <a:pt x="1034" y="285"/>
                    <a:pt x="428" y="422"/>
                    <a:pt x="0" y="553"/>
                  </a:cubicBezTo>
                  <a:cubicBezTo>
                    <a:pt x="888" y="582"/>
                    <a:pt x="2197" y="867"/>
                    <a:pt x="2647" y="1225"/>
                  </a:cubicBezTo>
                  <a:cubicBezTo>
                    <a:pt x="2753" y="1308"/>
                    <a:pt x="2828" y="1446"/>
                    <a:pt x="2791" y="1575"/>
                  </a:cubicBezTo>
                  <a:cubicBezTo>
                    <a:pt x="2730" y="1792"/>
                    <a:pt x="2441" y="1823"/>
                    <a:pt x="2214" y="1826"/>
                  </a:cubicBezTo>
                  <a:cubicBezTo>
                    <a:pt x="1941" y="1831"/>
                    <a:pt x="1653" y="1863"/>
                    <a:pt x="1432" y="2025"/>
                  </a:cubicBezTo>
                  <a:cubicBezTo>
                    <a:pt x="1375" y="2065"/>
                    <a:pt x="1321" y="2123"/>
                    <a:pt x="1321" y="2192"/>
                  </a:cubicBezTo>
                  <a:cubicBezTo>
                    <a:pt x="1321" y="2304"/>
                    <a:pt x="1452" y="2362"/>
                    <a:pt x="1562" y="2388"/>
                  </a:cubicBezTo>
                  <a:cubicBezTo>
                    <a:pt x="2072" y="2508"/>
                    <a:pt x="2911" y="2678"/>
                    <a:pt x="3452" y="2678"/>
                  </a:cubicBezTo>
                  <a:cubicBezTo>
                    <a:pt x="3466" y="2678"/>
                    <a:pt x="3480" y="2678"/>
                    <a:pt x="3493" y="2678"/>
                  </a:cubicBezTo>
                  <a:cubicBezTo>
                    <a:pt x="4539" y="2661"/>
                    <a:pt x="4891" y="2450"/>
                    <a:pt x="5247" y="2450"/>
                  </a:cubicBezTo>
                  <a:cubicBezTo>
                    <a:pt x="5260" y="2450"/>
                    <a:pt x="5272" y="2451"/>
                    <a:pt x="5285" y="2451"/>
                  </a:cubicBezTo>
                  <a:cubicBezTo>
                    <a:pt x="5926" y="2480"/>
                    <a:pt x="12528" y="12272"/>
                    <a:pt x="16977" y="15256"/>
                  </a:cubicBezTo>
                  <a:lnTo>
                    <a:pt x="14970" y="8942"/>
                  </a:lnTo>
                  <a:cubicBezTo>
                    <a:pt x="13978" y="8201"/>
                    <a:pt x="9414" y="2859"/>
                    <a:pt x="8215" y="1919"/>
                  </a:cubicBezTo>
                  <a:cubicBezTo>
                    <a:pt x="7746" y="1552"/>
                    <a:pt x="7268" y="1190"/>
                    <a:pt x="6737" y="922"/>
                  </a:cubicBezTo>
                  <a:cubicBezTo>
                    <a:pt x="5859" y="479"/>
                    <a:pt x="5505" y="255"/>
                    <a:pt x="4536" y="90"/>
                  </a:cubicBezTo>
                  <a:cubicBezTo>
                    <a:pt x="4183" y="30"/>
                    <a:pt x="3481" y="1"/>
                    <a:pt x="2944" y="1"/>
                  </a:cubicBezTo>
                  <a:close/>
                </a:path>
              </a:pathLst>
            </a:custGeom>
            <a:solidFill>
              <a:srgbClr val="FCAA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5264929" y="2183069"/>
              <a:ext cx="167735" cy="525572"/>
            </a:xfrm>
            <a:custGeom>
              <a:avLst/>
              <a:gdLst/>
              <a:ahLst/>
              <a:cxnLst/>
              <a:rect l="l" t="t" r="r" b="b"/>
              <a:pathLst>
                <a:path w="8977" h="28128" extrusionOk="0">
                  <a:moveTo>
                    <a:pt x="4570" y="0"/>
                  </a:moveTo>
                  <a:lnTo>
                    <a:pt x="1" y="1631"/>
                  </a:lnTo>
                  <a:cubicBezTo>
                    <a:pt x="884" y="5228"/>
                    <a:pt x="2663" y="13926"/>
                    <a:pt x="4042" y="20097"/>
                  </a:cubicBezTo>
                  <a:cubicBezTo>
                    <a:pt x="4242" y="20993"/>
                    <a:pt x="4705" y="23130"/>
                    <a:pt x="4614" y="23587"/>
                  </a:cubicBezTo>
                  <a:cubicBezTo>
                    <a:pt x="4523" y="24045"/>
                    <a:pt x="3820" y="25220"/>
                    <a:pt x="3139" y="25677"/>
                  </a:cubicBezTo>
                  <a:cubicBezTo>
                    <a:pt x="2423" y="26156"/>
                    <a:pt x="816" y="26754"/>
                    <a:pt x="695" y="26955"/>
                  </a:cubicBezTo>
                  <a:cubicBezTo>
                    <a:pt x="575" y="27155"/>
                    <a:pt x="581" y="27441"/>
                    <a:pt x="824" y="27607"/>
                  </a:cubicBezTo>
                  <a:cubicBezTo>
                    <a:pt x="1313" y="27943"/>
                    <a:pt x="2068" y="28127"/>
                    <a:pt x="2698" y="28127"/>
                  </a:cubicBezTo>
                  <a:cubicBezTo>
                    <a:pt x="2873" y="28127"/>
                    <a:pt x="3039" y="28113"/>
                    <a:pt x="3186" y="28084"/>
                  </a:cubicBezTo>
                  <a:cubicBezTo>
                    <a:pt x="5386" y="27651"/>
                    <a:pt x="5566" y="26705"/>
                    <a:pt x="6851" y="26506"/>
                  </a:cubicBezTo>
                  <a:cubicBezTo>
                    <a:pt x="6863" y="26505"/>
                    <a:pt x="6876" y="26504"/>
                    <a:pt x="6890" y="26504"/>
                  </a:cubicBezTo>
                  <a:cubicBezTo>
                    <a:pt x="7034" y="26504"/>
                    <a:pt x="7248" y="26599"/>
                    <a:pt x="7524" y="26599"/>
                  </a:cubicBezTo>
                  <a:cubicBezTo>
                    <a:pt x="7695" y="26599"/>
                    <a:pt x="7888" y="26563"/>
                    <a:pt x="8104" y="26447"/>
                  </a:cubicBezTo>
                  <a:cubicBezTo>
                    <a:pt x="8706" y="26122"/>
                    <a:pt x="8977" y="25565"/>
                    <a:pt x="8896" y="25054"/>
                  </a:cubicBezTo>
                  <a:cubicBezTo>
                    <a:pt x="8758" y="24173"/>
                    <a:pt x="7914" y="23493"/>
                    <a:pt x="7509" y="22852"/>
                  </a:cubicBezTo>
                  <a:cubicBezTo>
                    <a:pt x="7178" y="22330"/>
                    <a:pt x="6956" y="20527"/>
                    <a:pt x="6841" y="19778"/>
                  </a:cubicBezTo>
                  <a:cubicBezTo>
                    <a:pt x="6370" y="15922"/>
                    <a:pt x="7864" y="10486"/>
                    <a:pt x="7157" y="7189"/>
                  </a:cubicBezTo>
                  <a:cubicBezTo>
                    <a:pt x="6331" y="3326"/>
                    <a:pt x="4570" y="0"/>
                    <a:pt x="4570" y="0"/>
                  </a:cubicBezTo>
                  <a:close/>
                </a:path>
              </a:pathLst>
            </a:custGeom>
            <a:solidFill>
              <a:srgbClr val="FCAA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5271674" y="2621774"/>
              <a:ext cx="167436" cy="91631"/>
            </a:xfrm>
            <a:custGeom>
              <a:avLst/>
              <a:gdLst/>
              <a:ahLst/>
              <a:cxnLst/>
              <a:rect l="l" t="t" r="r" b="b"/>
              <a:pathLst>
                <a:path w="8961" h="4904" extrusionOk="0">
                  <a:moveTo>
                    <a:pt x="3548" y="1410"/>
                  </a:moveTo>
                  <a:lnTo>
                    <a:pt x="3548" y="1410"/>
                  </a:lnTo>
                  <a:cubicBezTo>
                    <a:pt x="3547" y="1410"/>
                    <a:pt x="3540" y="1413"/>
                    <a:pt x="3527" y="1420"/>
                  </a:cubicBezTo>
                  <a:cubicBezTo>
                    <a:pt x="3506" y="1431"/>
                    <a:pt x="3490" y="1443"/>
                    <a:pt x="3479" y="1455"/>
                  </a:cubicBezTo>
                  <a:lnTo>
                    <a:pt x="3479" y="1455"/>
                  </a:lnTo>
                  <a:cubicBezTo>
                    <a:pt x="3526" y="1426"/>
                    <a:pt x="3551" y="1410"/>
                    <a:pt x="3548" y="1410"/>
                  </a:cubicBezTo>
                  <a:close/>
                  <a:moveTo>
                    <a:pt x="7626" y="0"/>
                  </a:moveTo>
                  <a:cubicBezTo>
                    <a:pt x="7579" y="210"/>
                    <a:pt x="7317" y="1257"/>
                    <a:pt x="6176" y="1528"/>
                  </a:cubicBezTo>
                  <a:cubicBezTo>
                    <a:pt x="5387" y="1716"/>
                    <a:pt x="5508" y="1700"/>
                    <a:pt x="4117" y="1778"/>
                  </a:cubicBezTo>
                  <a:cubicBezTo>
                    <a:pt x="4100" y="1779"/>
                    <a:pt x="4083" y="1780"/>
                    <a:pt x="4066" y="1780"/>
                  </a:cubicBezTo>
                  <a:cubicBezTo>
                    <a:pt x="3715" y="1780"/>
                    <a:pt x="3368" y="1580"/>
                    <a:pt x="3479" y="1455"/>
                  </a:cubicBezTo>
                  <a:lnTo>
                    <a:pt x="3479" y="1455"/>
                  </a:lnTo>
                  <a:cubicBezTo>
                    <a:pt x="3164" y="1647"/>
                    <a:pt x="1874" y="2394"/>
                    <a:pt x="1522" y="2548"/>
                  </a:cubicBezTo>
                  <a:cubicBezTo>
                    <a:pt x="1094" y="2737"/>
                    <a:pt x="358" y="3205"/>
                    <a:pt x="150" y="3341"/>
                  </a:cubicBezTo>
                  <a:cubicBezTo>
                    <a:pt x="1" y="3439"/>
                    <a:pt x="48" y="3839"/>
                    <a:pt x="213" y="4104"/>
                  </a:cubicBezTo>
                  <a:cubicBezTo>
                    <a:pt x="471" y="4519"/>
                    <a:pt x="1230" y="4903"/>
                    <a:pt x="2503" y="4903"/>
                  </a:cubicBezTo>
                  <a:cubicBezTo>
                    <a:pt x="2618" y="4903"/>
                    <a:pt x="2739" y="4900"/>
                    <a:pt x="2863" y="4893"/>
                  </a:cubicBezTo>
                  <a:cubicBezTo>
                    <a:pt x="3571" y="4855"/>
                    <a:pt x="4025" y="4738"/>
                    <a:pt x="4640" y="4476"/>
                  </a:cubicBezTo>
                  <a:cubicBezTo>
                    <a:pt x="4853" y="4386"/>
                    <a:pt x="5013" y="4116"/>
                    <a:pt x="5179" y="3946"/>
                  </a:cubicBezTo>
                  <a:cubicBezTo>
                    <a:pt x="5391" y="3726"/>
                    <a:pt x="5850" y="3447"/>
                    <a:pt x="6245" y="3370"/>
                  </a:cubicBezTo>
                  <a:cubicBezTo>
                    <a:pt x="6462" y="3326"/>
                    <a:pt x="6683" y="3304"/>
                    <a:pt x="6903" y="3304"/>
                  </a:cubicBezTo>
                  <a:cubicBezTo>
                    <a:pt x="6920" y="3304"/>
                    <a:pt x="6936" y="3304"/>
                    <a:pt x="6952" y="3304"/>
                  </a:cubicBezTo>
                  <a:cubicBezTo>
                    <a:pt x="6952" y="3304"/>
                    <a:pt x="8819" y="2821"/>
                    <a:pt x="8876" y="2609"/>
                  </a:cubicBezTo>
                  <a:cubicBezTo>
                    <a:pt x="8960" y="2301"/>
                    <a:pt x="8789" y="1761"/>
                    <a:pt x="8692" y="1465"/>
                  </a:cubicBezTo>
                  <a:cubicBezTo>
                    <a:pt x="8586" y="1139"/>
                    <a:pt x="7844" y="133"/>
                    <a:pt x="76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5099473" y="2195289"/>
              <a:ext cx="257946" cy="521143"/>
            </a:xfrm>
            <a:custGeom>
              <a:avLst/>
              <a:gdLst/>
              <a:ahLst/>
              <a:cxnLst/>
              <a:rect l="l" t="t" r="r" b="b"/>
              <a:pathLst>
                <a:path w="13805" h="27891" extrusionOk="0">
                  <a:moveTo>
                    <a:pt x="8542" y="1"/>
                  </a:moveTo>
                  <a:cubicBezTo>
                    <a:pt x="8146" y="3683"/>
                    <a:pt x="6561" y="14249"/>
                    <a:pt x="5756" y="20522"/>
                  </a:cubicBezTo>
                  <a:cubicBezTo>
                    <a:pt x="5640" y="21432"/>
                    <a:pt x="5347" y="23598"/>
                    <a:pt x="5105" y="23998"/>
                  </a:cubicBezTo>
                  <a:cubicBezTo>
                    <a:pt x="4863" y="24397"/>
                    <a:pt x="3803" y="25262"/>
                    <a:pt x="3006" y="25460"/>
                  </a:cubicBezTo>
                  <a:cubicBezTo>
                    <a:pt x="2171" y="25667"/>
                    <a:pt x="455" y="25682"/>
                    <a:pt x="273" y="25829"/>
                  </a:cubicBezTo>
                  <a:cubicBezTo>
                    <a:pt x="92" y="25977"/>
                    <a:pt x="1" y="26248"/>
                    <a:pt x="173" y="26486"/>
                  </a:cubicBezTo>
                  <a:cubicBezTo>
                    <a:pt x="615" y="27104"/>
                    <a:pt x="1547" y="27634"/>
                    <a:pt x="2231" y="27740"/>
                  </a:cubicBezTo>
                  <a:cubicBezTo>
                    <a:pt x="2620" y="27800"/>
                    <a:pt x="2956" y="27824"/>
                    <a:pt x="3253" y="27824"/>
                  </a:cubicBezTo>
                  <a:cubicBezTo>
                    <a:pt x="4417" y="27824"/>
                    <a:pt x="4970" y="27456"/>
                    <a:pt x="5735" y="27456"/>
                  </a:cubicBezTo>
                  <a:cubicBezTo>
                    <a:pt x="5884" y="27456"/>
                    <a:pt x="6042" y="27470"/>
                    <a:pt x="6215" y="27504"/>
                  </a:cubicBezTo>
                  <a:cubicBezTo>
                    <a:pt x="6412" y="27543"/>
                    <a:pt x="6674" y="27890"/>
                    <a:pt x="7212" y="27890"/>
                  </a:cubicBezTo>
                  <a:cubicBezTo>
                    <a:pt x="7275" y="27890"/>
                    <a:pt x="7342" y="27886"/>
                    <a:pt x="7413" y="27875"/>
                  </a:cubicBezTo>
                  <a:cubicBezTo>
                    <a:pt x="8090" y="27775"/>
                    <a:pt x="8533" y="27344"/>
                    <a:pt x="8632" y="26835"/>
                  </a:cubicBezTo>
                  <a:cubicBezTo>
                    <a:pt x="8803" y="25960"/>
                    <a:pt x="8241" y="25033"/>
                    <a:pt x="8078" y="24293"/>
                  </a:cubicBezTo>
                  <a:cubicBezTo>
                    <a:pt x="7945" y="23689"/>
                    <a:pt x="8350" y="21918"/>
                    <a:pt x="8497" y="21175"/>
                  </a:cubicBezTo>
                  <a:cubicBezTo>
                    <a:pt x="9368" y="17389"/>
                    <a:pt x="12805" y="11810"/>
                    <a:pt x="13265" y="8470"/>
                  </a:cubicBezTo>
                  <a:cubicBezTo>
                    <a:pt x="13804" y="4556"/>
                    <a:pt x="12058" y="576"/>
                    <a:pt x="12058" y="576"/>
                  </a:cubicBezTo>
                  <a:lnTo>
                    <a:pt x="8542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5097324" y="2660844"/>
              <a:ext cx="167418" cy="63361"/>
            </a:xfrm>
            <a:custGeom>
              <a:avLst/>
              <a:gdLst/>
              <a:ahLst/>
              <a:cxnLst/>
              <a:rect l="l" t="t" r="r" b="b"/>
              <a:pathLst>
                <a:path w="8960" h="3391" extrusionOk="0">
                  <a:moveTo>
                    <a:pt x="4073" y="108"/>
                  </a:moveTo>
                  <a:cubicBezTo>
                    <a:pt x="4070" y="108"/>
                    <a:pt x="4063" y="109"/>
                    <a:pt x="4050" y="111"/>
                  </a:cubicBezTo>
                  <a:cubicBezTo>
                    <a:pt x="4028" y="115"/>
                    <a:pt x="4010" y="121"/>
                    <a:pt x="3996" y="129"/>
                  </a:cubicBezTo>
                  <a:lnTo>
                    <a:pt x="3996" y="129"/>
                  </a:lnTo>
                  <a:cubicBezTo>
                    <a:pt x="4051" y="116"/>
                    <a:pt x="4080" y="108"/>
                    <a:pt x="4073" y="108"/>
                  </a:cubicBezTo>
                  <a:close/>
                  <a:moveTo>
                    <a:pt x="8385" y="1"/>
                  </a:moveTo>
                  <a:cubicBezTo>
                    <a:pt x="8282" y="178"/>
                    <a:pt x="7761" y="1023"/>
                    <a:pt x="6697" y="1023"/>
                  </a:cubicBezTo>
                  <a:cubicBezTo>
                    <a:pt x="6646" y="1023"/>
                    <a:pt x="6595" y="1021"/>
                    <a:pt x="6542" y="1017"/>
                  </a:cubicBezTo>
                  <a:cubicBezTo>
                    <a:pt x="5732" y="957"/>
                    <a:pt x="5851" y="978"/>
                    <a:pt x="4503" y="632"/>
                  </a:cubicBezTo>
                  <a:cubicBezTo>
                    <a:pt x="4145" y="539"/>
                    <a:pt x="3839" y="218"/>
                    <a:pt x="3996" y="129"/>
                  </a:cubicBezTo>
                  <a:lnTo>
                    <a:pt x="3996" y="129"/>
                  </a:lnTo>
                  <a:cubicBezTo>
                    <a:pt x="3641" y="216"/>
                    <a:pt x="2180" y="537"/>
                    <a:pt x="1796" y="579"/>
                  </a:cubicBezTo>
                  <a:cubicBezTo>
                    <a:pt x="1332" y="629"/>
                    <a:pt x="487" y="852"/>
                    <a:pt x="250" y="918"/>
                  </a:cubicBezTo>
                  <a:cubicBezTo>
                    <a:pt x="78" y="966"/>
                    <a:pt x="1" y="1362"/>
                    <a:pt x="78" y="1665"/>
                  </a:cubicBezTo>
                  <a:cubicBezTo>
                    <a:pt x="209" y="2182"/>
                    <a:pt x="918" y="2844"/>
                    <a:pt x="2363" y="3219"/>
                  </a:cubicBezTo>
                  <a:cubicBezTo>
                    <a:pt x="2830" y="3341"/>
                    <a:pt x="3196" y="3391"/>
                    <a:pt x="3592" y="3391"/>
                  </a:cubicBezTo>
                  <a:cubicBezTo>
                    <a:pt x="3778" y="3391"/>
                    <a:pt x="3970" y="3380"/>
                    <a:pt x="4183" y="3360"/>
                  </a:cubicBezTo>
                  <a:cubicBezTo>
                    <a:pt x="4413" y="3338"/>
                    <a:pt x="4648" y="3131"/>
                    <a:pt x="4858" y="3018"/>
                  </a:cubicBezTo>
                  <a:cubicBezTo>
                    <a:pt x="5089" y="2894"/>
                    <a:pt x="5508" y="2783"/>
                    <a:pt x="5875" y="2783"/>
                  </a:cubicBezTo>
                  <a:cubicBezTo>
                    <a:pt x="5934" y="2783"/>
                    <a:pt x="5993" y="2786"/>
                    <a:pt x="6048" y="2792"/>
                  </a:cubicBezTo>
                  <a:cubicBezTo>
                    <a:pt x="6285" y="2818"/>
                    <a:pt x="6516" y="2870"/>
                    <a:pt x="6742" y="2944"/>
                  </a:cubicBezTo>
                  <a:cubicBezTo>
                    <a:pt x="6742" y="2944"/>
                    <a:pt x="7293" y="2974"/>
                    <a:pt x="7823" y="2974"/>
                  </a:cubicBezTo>
                  <a:cubicBezTo>
                    <a:pt x="8285" y="2974"/>
                    <a:pt x="8731" y="2951"/>
                    <a:pt x="8787" y="2866"/>
                  </a:cubicBezTo>
                  <a:cubicBezTo>
                    <a:pt x="8959" y="2598"/>
                    <a:pt x="8959" y="2030"/>
                    <a:pt x="8957" y="1719"/>
                  </a:cubicBezTo>
                  <a:cubicBezTo>
                    <a:pt x="8955" y="1376"/>
                    <a:pt x="8554" y="192"/>
                    <a:pt x="8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5254521" y="2043660"/>
              <a:ext cx="628489" cy="209889"/>
            </a:xfrm>
            <a:custGeom>
              <a:avLst/>
              <a:gdLst/>
              <a:ahLst/>
              <a:cxnLst/>
              <a:rect l="l" t="t" r="r" b="b"/>
              <a:pathLst>
                <a:path w="33636" h="11233" extrusionOk="0">
                  <a:moveTo>
                    <a:pt x="23556" y="1"/>
                  </a:moveTo>
                  <a:cubicBezTo>
                    <a:pt x="13079" y="1709"/>
                    <a:pt x="3849" y="4743"/>
                    <a:pt x="1433" y="6344"/>
                  </a:cubicBezTo>
                  <a:cubicBezTo>
                    <a:pt x="0" y="7292"/>
                    <a:pt x="141" y="8192"/>
                    <a:pt x="256" y="10050"/>
                  </a:cubicBezTo>
                  <a:cubicBezTo>
                    <a:pt x="285" y="10524"/>
                    <a:pt x="498" y="10680"/>
                    <a:pt x="765" y="10680"/>
                  </a:cubicBezTo>
                  <a:cubicBezTo>
                    <a:pt x="1281" y="10680"/>
                    <a:pt x="2003" y="10097"/>
                    <a:pt x="2003" y="10097"/>
                  </a:cubicBezTo>
                  <a:cubicBezTo>
                    <a:pt x="2003" y="10097"/>
                    <a:pt x="7681" y="11233"/>
                    <a:pt x="13429" y="11233"/>
                  </a:cubicBezTo>
                  <a:cubicBezTo>
                    <a:pt x="15938" y="11233"/>
                    <a:pt x="18461" y="11016"/>
                    <a:pt x="20531" y="10394"/>
                  </a:cubicBezTo>
                  <a:cubicBezTo>
                    <a:pt x="20697" y="10344"/>
                    <a:pt x="20947" y="10325"/>
                    <a:pt x="21262" y="10325"/>
                  </a:cubicBezTo>
                  <a:cubicBezTo>
                    <a:pt x="22440" y="10325"/>
                    <a:pt x="24518" y="10602"/>
                    <a:pt x="26424" y="10602"/>
                  </a:cubicBezTo>
                  <a:cubicBezTo>
                    <a:pt x="27231" y="10602"/>
                    <a:pt x="28007" y="10552"/>
                    <a:pt x="28670" y="10410"/>
                  </a:cubicBezTo>
                  <a:cubicBezTo>
                    <a:pt x="33233" y="9435"/>
                    <a:pt x="33636" y="5766"/>
                    <a:pt x="33636" y="5766"/>
                  </a:cubicBezTo>
                  <a:lnTo>
                    <a:pt x="23556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5439297" y="1978412"/>
              <a:ext cx="458605" cy="277640"/>
            </a:xfrm>
            <a:custGeom>
              <a:avLst/>
              <a:gdLst/>
              <a:ahLst/>
              <a:cxnLst/>
              <a:rect l="l" t="t" r="r" b="b"/>
              <a:pathLst>
                <a:path w="24544" h="14859" extrusionOk="0">
                  <a:moveTo>
                    <a:pt x="11744" y="0"/>
                  </a:moveTo>
                  <a:cubicBezTo>
                    <a:pt x="11744" y="0"/>
                    <a:pt x="10996" y="1618"/>
                    <a:pt x="10232" y="2347"/>
                  </a:cubicBezTo>
                  <a:cubicBezTo>
                    <a:pt x="9469" y="3078"/>
                    <a:pt x="782" y="6012"/>
                    <a:pt x="782" y="6012"/>
                  </a:cubicBezTo>
                  <a:cubicBezTo>
                    <a:pt x="782" y="6012"/>
                    <a:pt x="1" y="7852"/>
                    <a:pt x="955" y="9614"/>
                  </a:cubicBezTo>
                  <a:cubicBezTo>
                    <a:pt x="1909" y="11375"/>
                    <a:pt x="3781" y="14859"/>
                    <a:pt x="3781" y="14859"/>
                  </a:cubicBezTo>
                  <a:cubicBezTo>
                    <a:pt x="3781" y="14859"/>
                    <a:pt x="13098" y="14757"/>
                    <a:pt x="17430" y="14724"/>
                  </a:cubicBezTo>
                  <a:cubicBezTo>
                    <a:pt x="21760" y="14692"/>
                    <a:pt x="23747" y="11799"/>
                    <a:pt x="24147" y="9052"/>
                  </a:cubicBezTo>
                  <a:cubicBezTo>
                    <a:pt x="24543" y="6343"/>
                    <a:pt x="21799" y="293"/>
                    <a:pt x="21799" y="293"/>
                  </a:cubicBezTo>
                  <a:lnTo>
                    <a:pt x="117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5553967" y="1569266"/>
              <a:ext cx="311311" cy="448122"/>
            </a:xfrm>
            <a:custGeom>
              <a:avLst/>
              <a:gdLst/>
              <a:ahLst/>
              <a:cxnLst/>
              <a:rect l="l" t="t" r="r" b="b"/>
              <a:pathLst>
                <a:path w="16661" h="23983" extrusionOk="0">
                  <a:moveTo>
                    <a:pt x="5418" y="1"/>
                  </a:moveTo>
                  <a:cubicBezTo>
                    <a:pt x="4840" y="192"/>
                    <a:pt x="5056" y="1570"/>
                    <a:pt x="4477" y="1761"/>
                  </a:cubicBezTo>
                  <a:cubicBezTo>
                    <a:pt x="4328" y="1811"/>
                    <a:pt x="4126" y="1819"/>
                    <a:pt x="3912" y="1819"/>
                  </a:cubicBezTo>
                  <a:cubicBezTo>
                    <a:pt x="3807" y="1819"/>
                    <a:pt x="3698" y="1817"/>
                    <a:pt x="3591" y="1817"/>
                  </a:cubicBezTo>
                  <a:cubicBezTo>
                    <a:pt x="3307" y="1817"/>
                    <a:pt x="3033" y="1831"/>
                    <a:pt x="2854" y="1932"/>
                  </a:cubicBezTo>
                  <a:cubicBezTo>
                    <a:pt x="816" y="3081"/>
                    <a:pt x="1339" y="5374"/>
                    <a:pt x="1093" y="8215"/>
                  </a:cubicBezTo>
                  <a:cubicBezTo>
                    <a:pt x="231" y="10395"/>
                    <a:pt x="0" y="12371"/>
                    <a:pt x="688" y="13588"/>
                  </a:cubicBezTo>
                  <a:cubicBezTo>
                    <a:pt x="1541" y="15100"/>
                    <a:pt x="2443" y="15525"/>
                    <a:pt x="3491" y="16778"/>
                  </a:cubicBezTo>
                  <a:cubicBezTo>
                    <a:pt x="4273" y="17715"/>
                    <a:pt x="4134" y="19199"/>
                    <a:pt x="4294" y="21268"/>
                  </a:cubicBezTo>
                  <a:cubicBezTo>
                    <a:pt x="4322" y="21625"/>
                    <a:pt x="3903" y="23339"/>
                    <a:pt x="3903" y="23339"/>
                  </a:cubicBezTo>
                  <a:cubicBezTo>
                    <a:pt x="3841" y="23686"/>
                    <a:pt x="5050" y="23983"/>
                    <a:pt x="6103" y="23983"/>
                  </a:cubicBezTo>
                  <a:cubicBezTo>
                    <a:pt x="6354" y="23983"/>
                    <a:pt x="6597" y="23966"/>
                    <a:pt x="6811" y="23929"/>
                  </a:cubicBezTo>
                  <a:cubicBezTo>
                    <a:pt x="8857" y="23574"/>
                    <a:pt x="13035" y="23083"/>
                    <a:pt x="14209" y="23083"/>
                  </a:cubicBezTo>
                  <a:cubicBezTo>
                    <a:pt x="14213" y="23083"/>
                    <a:pt x="14217" y="23083"/>
                    <a:pt x="14221" y="23083"/>
                  </a:cubicBezTo>
                  <a:cubicBezTo>
                    <a:pt x="14227" y="23083"/>
                    <a:pt x="14233" y="23083"/>
                    <a:pt x="14239" y="23083"/>
                  </a:cubicBezTo>
                  <a:cubicBezTo>
                    <a:pt x="16661" y="23083"/>
                    <a:pt x="16498" y="21948"/>
                    <a:pt x="16498" y="21948"/>
                  </a:cubicBezTo>
                  <a:cubicBezTo>
                    <a:pt x="16498" y="21948"/>
                    <a:pt x="15975" y="21315"/>
                    <a:pt x="15797" y="20446"/>
                  </a:cubicBezTo>
                  <a:cubicBezTo>
                    <a:pt x="15405" y="18534"/>
                    <a:pt x="15106" y="13755"/>
                    <a:pt x="14800" y="12135"/>
                  </a:cubicBezTo>
                  <a:cubicBezTo>
                    <a:pt x="14020" y="7985"/>
                    <a:pt x="13450" y="4899"/>
                    <a:pt x="11749" y="1075"/>
                  </a:cubicBezTo>
                  <a:lnTo>
                    <a:pt x="54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5508581" y="1308704"/>
              <a:ext cx="221399" cy="273679"/>
            </a:xfrm>
            <a:custGeom>
              <a:avLst/>
              <a:gdLst/>
              <a:ahLst/>
              <a:cxnLst/>
              <a:rect l="l" t="t" r="r" b="b"/>
              <a:pathLst>
                <a:path w="11849" h="14647" extrusionOk="0">
                  <a:moveTo>
                    <a:pt x="5700" y="0"/>
                  </a:moveTo>
                  <a:cubicBezTo>
                    <a:pt x="4849" y="0"/>
                    <a:pt x="3949" y="153"/>
                    <a:pt x="3078" y="465"/>
                  </a:cubicBezTo>
                  <a:cubicBezTo>
                    <a:pt x="344" y="1444"/>
                    <a:pt x="135" y="3829"/>
                    <a:pt x="70" y="5475"/>
                  </a:cubicBezTo>
                  <a:cubicBezTo>
                    <a:pt x="37" y="6333"/>
                    <a:pt x="211" y="7369"/>
                    <a:pt x="447" y="8340"/>
                  </a:cubicBezTo>
                  <a:cubicBezTo>
                    <a:pt x="408" y="8775"/>
                    <a:pt x="322" y="9365"/>
                    <a:pt x="123" y="9921"/>
                  </a:cubicBezTo>
                  <a:cubicBezTo>
                    <a:pt x="32" y="10178"/>
                    <a:pt x="0" y="10358"/>
                    <a:pt x="407" y="10479"/>
                  </a:cubicBezTo>
                  <a:cubicBezTo>
                    <a:pt x="483" y="10502"/>
                    <a:pt x="816" y="10524"/>
                    <a:pt x="1108" y="10540"/>
                  </a:cubicBezTo>
                  <a:cubicBezTo>
                    <a:pt x="1121" y="10578"/>
                    <a:pt x="1136" y="10624"/>
                    <a:pt x="1150" y="10661"/>
                  </a:cubicBezTo>
                  <a:cubicBezTo>
                    <a:pt x="1579" y="11837"/>
                    <a:pt x="2231" y="13097"/>
                    <a:pt x="2763" y="13097"/>
                  </a:cubicBezTo>
                  <a:cubicBezTo>
                    <a:pt x="2788" y="13097"/>
                    <a:pt x="2813" y="13094"/>
                    <a:pt x="2837" y="13088"/>
                  </a:cubicBezTo>
                  <a:cubicBezTo>
                    <a:pt x="3992" y="12821"/>
                    <a:pt x="4170" y="12252"/>
                    <a:pt x="4447" y="12252"/>
                  </a:cubicBezTo>
                  <a:cubicBezTo>
                    <a:pt x="4493" y="12252"/>
                    <a:pt x="4542" y="12268"/>
                    <a:pt x="4598" y="12303"/>
                  </a:cubicBezTo>
                  <a:cubicBezTo>
                    <a:pt x="4995" y="12555"/>
                    <a:pt x="5957" y="14646"/>
                    <a:pt x="5957" y="14646"/>
                  </a:cubicBezTo>
                  <a:lnTo>
                    <a:pt x="11849" y="12111"/>
                  </a:lnTo>
                  <a:cubicBezTo>
                    <a:pt x="11849" y="12111"/>
                    <a:pt x="10677" y="10199"/>
                    <a:pt x="10547" y="8603"/>
                  </a:cubicBezTo>
                  <a:cubicBezTo>
                    <a:pt x="10415" y="7006"/>
                    <a:pt x="10624" y="4019"/>
                    <a:pt x="9729" y="2046"/>
                  </a:cubicBezTo>
                  <a:cubicBezTo>
                    <a:pt x="9117" y="701"/>
                    <a:pt x="7521" y="0"/>
                    <a:pt x="5700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5225802" y="2033888"/>
              <a:ext cx="112316" cy="66743"/>
            </a:xfrm>
            <a:custGeom>
              <a:avLst/>
              <a:gdLst/>
              <a:ahLst/>
              <a:cxnLst/>
              <a:rect l="l" t="t" r="r" b="b"/>
              <a:pathLst>
                <a:path w="6011" h="3572" extrusionOk="0">
                  <a:moveTo>
                    <a:pt x="4463" y="1"/>
                  </a:moveTo>
                  <a:cubicBezTo>
                    <a:pt x="4109" y="1"/>
                    <a:pt x="3847" y="85"/>
                    <a:pt x="3479" y="251"/>
                  </a:cubicBezTo>
                  <a:cubicBezTo>
                    <a:pt x="3069" y="435"/>
                    <a:pt x="2660" y="620"/>
                    <a:pt x="2249" y="804"/>
                  </a:cubicBezTo>
                  <a:cubicBezTo>
                    <a:pt x="2141" y="852"/>
                    <a:pt x="1673" y="921"/>
                    <a:pt x="1662" y="1046"/>
                  </a:cubicBezTo>
                  <a:cubicBezTo>
                    <a:pt x="1648" y="1210"/>
                    <a:pt x="1818" y="1408"/>
                    <a:pt x="2199" y="1410"/>
                  </a:cubicBezTo>
                  <a:cubicBezTo>
                    <a:pt x="2200" y="1410"/>
                    <a:pt x="2201" y="1410"/>
                    <a:pt x="2202" y="1410"/>
                  </a:cubicBezTo>
                  <a:cubicBezTo>
                    <a:pt x="2452" y="1410"/>
                    <a:pt x="2586" y="1327"/>
                    <a:pt x="2683" y="1327"/>
                  </a:cubicBezTo>
                  <a:cubicBezTo>
                    <a:pt x="2718" y="1327"/>
                    <a:pt x="2748" y="1338"/>
                    <a:pt x="2777" y="1369"/>
                  </a:cubicBezTo>
                  <a:cubicBezTo>
                    <a:pt x="2218" y="2082"/>
                    <a:pt x="1537" y="2531"/>
                    <a:pt x="680" y="2621"/>
                  </a:cubicBezTo>
                  <a:cubicBezTo>
                    <a:pt x="62" y="2686"/>
                    <a:pt x="1" y="2999"/>
                    <a:pt x="270" y="3057"/>
                  </a:cubicBezTo>
                  <a:cubicBezTo>
                    <a:pt x="680" y="3144"/>
                    <a:pt x="1070" y="3225"/>
                    <a:pt x="1449" y="3225"/>
                  </a:cubicBezTo>
                  <a:cubicBezTo>
                    <a:pt x="1810" y="3225"/>
                    <a:pt x="2162" y="3152"/>
                    <a:pt x="2516" y="2942"/>
                  </a:cubicBezTo>
                  <a:lnTo>
                    <a:pt x="2516" y="2942"/>
                  </a:lnTo>
                  <a:cubicBezTo>
                    <a:pt x="2161" y="3342"/>
                    <a:pt x="2656" y="3469"/>
                    <a:pt x="3065" y="3469"/>
                  </a:cubicBezTo>
                  <a:cubicBezTo>
                    <a:pt x="3199" y="3469"/>
                    <a:pt x="3323" y="3456"/>
                    <a:pt x="3406" y="3434"/>
                  </a:cubicBezTo>
                  <a:cubicBezTo>
                    <a:pt x="3562" y="3531"/>
                    <a:pt x="3744" y="3571"/>
                    <a:pt x="3928" y="3571"/>
                  </a:cubicBezTo>
                  <a:cubicBezTo>
                    <a:pt x="3981" y="3571"/>
                    <a:pt x="4034" y="3568"/>
                    <a:pt x="4086" y="3562"/>
                  </a:cubicBezTo>
                  <a:cubicBezTo>
                    <a:pt x="4815" y="3477"/>
                    <a:pt x="5933" y="2341"/>
                    <a:pt x="6011" y="1868"/>
                  </a:cubicBezTo>
                  <a:lnTo>
                    <a:pt x="5343" y="456"/>
                  </a:lnTo>
                  <a:cubicBezTo>
                    <a:pt x="5588" y="198"/>
                    <a:pt x="4798" y="20"/>
                    <a:pt x="4715" y="13"/>
                  </a:cubicBezTo>
                  <a:cubicBezTo>
                    <a:pt x="4625" y="5"/>
                    <a:pt x="4542" y="1"/>
                    <a:pt x="4463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5308222" y="1711926"/>
              <a:ext cx="287188" cy="361798"/>
            </a:xfrm>
            <a:custGeom>
              <a:avLst/>
              <a:gdLst/>
              <a:ahLst/>
              <a:cxnLst/>
              <a:rect l="l" t="t" r="r" b="b"/>
              <a:pathLst>
                <a:path w="15370" h="19363" extrusionOk="0">
                  <a:moveTo>
                    <a:pt x="12215" y="0"/>
                  </a:moveTo>
                  <a:cubicBezTo>
                    <a:pt x="12215" y="0"/>
                    <a:pt x="9256" y="10189"/>
                    <a:pt x="8585" y="10600"/>
                  </a:cubicBezTo>
                  <a:cubicBezTo>
                    <a:pt x="7552" y="11232"/>
                    <a:pt x="2821" y="16419"/>
                    <a:pt x="259" y="17545"/>
                  </a:cubicBezTo>
                  <a:cubicBezTo>
                    <a:pt x="0" y="18881"/>
                    <a:pt x="1294" y="19362"/>
                    <a:pt x="1294" y="19362"/>
                  </a:cubicBezTo>
                  <a:cubicBezTo>
                    <a:pt x="1294" y="19362"/>
                    <a:pt x="9621" y="15140"/>
                    <a:pt x="11740" y="12459"/>
                  </a:cubicBezTo>
                  <a:cubicBezTo>
                    <a:pt x="12278" y="11777"/>
                    <a:pt x="15370" y="3445"/>
                    <a:pt x="15370" y="3445"/>
                  </a:cubicBezTo>
                  <a:lnTo>
                    <a:pt x="12215" y="0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5499967" y="1575750"/>
              <a:ext cx="238477" cy="253798"/>
            </a:xfrm>
            <a:custGeom>
              <a:avLst/>
              <a:gdLst/>
              <a:ahLst/>
              <a:cxnLst/>
              <a:rect l="l" t="t" r="r" b="b"/>
              <a:pathLst>
                <a:path w="12763" h="13583" extrusionOk="0">
                  <a:moveTo>
                    <a:pt x="11197" y="0"/>
                  </a:moveTo>
                  <a:lnTo>
                    <a:pt x="11197" y="0"/>
                  </a:lnTo>
                  <a:cubicBezTo>
                    <a:pt x="9288" y="1497"/>
                    <a:pt x="7163" y="1245"/>
                    <a:pt x="4838" y="1825"/>
                  </a:cubicBezTo>
                  <a:cubicBezTo>
                    <a:pt x="2585" y="2387"/>
                    <a:pt x="1724" y="7607"/>
                    <a:pt x="0" y="11316"/>
                  </a:cubicBezTo>
                  <a:cubicBezTo>
                    <a:pt x="0" y="11316"/>
                    <a:pt x="923" y="13130"/>
                    <a:pt x="3991" y="13582"/>
                  </a:cubicBezTo>
                  <a:cubicBezTo>
                    <a:pt x="4296" y="13035"/>
                    <a:pt x="6064" y="8946"/>
                    <a:pt x="7054" y="8852"/>
                  </a:cubicBezTo>
                  <a:cubicBezTo>
                    <a:pt x="8021" y="8759"/>
                    <a:pt x="12763" y="1538"/>
                    <a:pt x="11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5494492" y="1285983"/>
              <a:ext cx="368991" cy="456381"/>
            </a:xfrm>
            <a:custGeom>
              <a:avLst/>
              <a:gdLst/>
              <a:ahLst/>
              <a:cxnLst/>
              <a:rect l="l" t="t" r="r" b="b"/>
              <a:pathLst>
                <a:path w="19748" h="24425" extrusionOk="0">
                  <a:moveTo>
                    <a:pt x="6296" y="1"/>
                  </a:moveTo>
                  <a:cubicBezTo>
                    <a:pt x="5323" y="1"/>
                    <a:pt x="4389" y="389"/>
                    <a:pt x="3489" y="772"/>
                  </a:cubicBezTo>
                  <a:cubicBezTo>
                    <a:pt x="2530" y="1178"/>
                    <a:pt x="1396" y="1599"/>
                    <a:pt x="327" y="3895"/>
                  </a:cubicBezTo>
                  <a:cubicBezTo>
                    <a:pt x="74" y="4434"/>
                    <a:pt x="0" y="4966"/>
                    <a:pt x="2" y="5658"/>
                  </a:cubicBezTo>
                  <a:cubicBezTo>
                    <a:pt x="3" y="5995"/>
                    <a:pt x="331" y="8043"/>
                    <a:pt x="947" y="8303"/>
                  </a:cubicBezTo>
                  <a:cubicBezTo>
                    <a:pt x="1042" y="7556"/>
                    <a:pt x="321" y="5908"/>
                    <a:pt x="1941" y="4774"/>
                  </a:cubicBezTo>
                  <a:cubicBezTo>
                    <a:pt x="2070" y="4898"/>
                    <a:pt x="1999" y="5748"/>
                    <a:pt x="1996" y="5957"/>
                  </a:cubicBezTo>
                  <a:cubicBezTo>
                    <a:pt x="1974" y="7717"/>
                    <a:pt x="2550" y="7696"/>
                    <a:pt x="2819" y="8540"/>
                  </a:cubicBezTo>
                  <a:cubicBezTo>
                    <a:pt x="3110" y="9449"/>
                    <a:pt x="3239" y="9760"/>
                    <a:pt x="3288" y="9760"/>
                  </a:cubicBezTo>
                  <a:cubicBezTo>
                    <a:pt x="3384" y="9760"/>
                    <a:pt x="3162" y="8526"/>
                    <a:pt x="3265" y="8317"/>
                  </a:cubicBezTo>
                  <a:cubicBezTo>
                    <a:pt x="3379" y="8085"/>
                    <a:pt x="3539" y="7986"/>
                    <a:pt x="3790" y="7986"/>
                  </a:cubicBezTo>
                  <a:cubicBezTo>
                    <a:pt x="3833" y="7986"/>
                    <a:pt x="3880" y="7989"/>
                    <a:pt x="3929" y="7995"/>
                  </a:cubicBezTo>
                  <a:cubicBezTo>
                    <a:pt x="4408" y="8050"/>
                    <a:pt x="4498" y="8516"/>
                    <a:pt x="4543" y="8961"/>
                  </a:cubicBezTo>
                  <a:cubicBezTo>
                    <a:pt x="4593" y="9453"/>
                    <a:pt x="4468" y="9943"/>
                    <a:pt x="4333" y="10418"/>
                  </a:cubicBezTo>
                  <a:cubicBezTo>
                    <a:pt x="3921" y="11871"/>
                    <a:pt x="4292" y="12088"/>
                    <a:pt x="5523" y="13060"/>
                  </a:cubicBezTo>
                  <a:cubicBezTo>
                    <a:pt x="5800" y="13279"/>
                    <a:pt x="6098" y="13485"/>
                    <a:pt x="6290" y="13783"/>
                  </a:cubicBezTo>
                  <a:cubicBezTo>
                    <a:pt x="6602" y="14265"/>
                    <a:pt x="6712" y="14985"/>
                    <a:pt x="6620" y="15546"/>
                  </a:cubicBezTo>
                  <a:cubicBezTo>
                    <a:pt x="6521" y="16141"/>
                    <a:pt x="6080" y="16604"/>
                    <a:pt x="5927" y="17186"/>
                  </a:cubicBezTo>
                  <a:cubicBezTo>
                    <a:pt x="5920" y="17209"/>
                    <a:pt x="5916" y="17232"/>
                    <a:pt x="5911" y="17254"/>
                  </a:cubicBezTo>
                  <a:cubicBezTo>
                    <a:pt x="5772" y="17881"/>
                    <a:pt x="5841" y="18578"/>
                    <a:pt x="6171" y="19134"/>
                  </a:cubicBezTo>
                  <a:cubicBezTo>
                    <a:pt x="6573" y="19803"/>
                    <a:pt x="7348" y="20080"/>
                    <a:pt x="7895" y="20596"/>
                  </a:cubicBezTo>
                  <a:cubicBezTo>
                    <a:pt x="8872" y="21518"/>
                    <a:pt x="8222" y="22014"/>
                    <a:pt x="9238" y="22882"/>
                  </a:cubicBezTo>
                  <a:cubicBezTo>
                    <a:pt x="11033" y="24417"/>
                    <a:pt x="12461" y="24320"/>
                    <a:pt x="14158" y="24413"/>
                  </a:cubicBezTo>
                  <a:cubicBezTo>
                    <a:pt x="14294" y="24420"/>
                    <a:pt x="14426" y="24424"/>
                    <a:pt x="14554" y="24424"/>
                  </a:cubicBezTo>
                  <a:cubicBezTo>
                    <a:pt x="15327" y="24424"/>
                    <a:pt x="15970" y="24290"/>
                    <a:pt x="16761" y="24056"/>
                  </a:cubicBezTo>
                  <a:cubicBezTo>
                    <a:pt x="17683" y="23781"/>
                    <a:pt x="18664" y="22831"/>
                    <a:pt x="19168" y="21999"/>
                  </a:cubicBezTo>
                  <a:cubicBezTo>
                    <a:pt x="19671" y="21168"/>
                    <a:pt x="19748" y="20040"/>
                    <a:pt x="19221" y="19223"/>
                  </a:cubicBezTo>
                  <a:cubicBezTo>
                    <a:pt x="18992" y="18868"/>
                    <a:pt x="18667" y="18586"/>
                    <a:pt x="18435" y="18234"/>
                  </a:cubicBezTo>
                  <a:cubicBezTo>
                    <a:pt x="17722" y="17151"/>
                    <a:pt x="18329" y="15876"/>
                    <a:pt x="18380" y="14695"/>
                  </a:cubicBezTo>
                  <a:cubicBezTo>
                    <a:pt x="18432" y="13509"/>
                    <a:pt x="17907" y="12320"/>
                    <a:pt x="16968" y="11604"/>
                  </a:cubicBezTo>
                  <a:cubicBezTo>
                    <a:pt x="16229" y="11039"/>
                    <a:pt x="15273" y="10983"/>
                    <a:pt x="14593" y="10368"/>
                  </a:cubicBezTo>
                  <a:cubicBezTo>
                    <a:pt x="13884" y="9727"/>
                    <a:pt x="13493" y="8780"/>
                    <a:pt x="13263" y="7863"/>
                  </a:cubicBezTo>
                  <a:cubicBezTo>
                    <a:pt x="12981" y="6739"/>
                    <a:pt x="12898" y="5564"/>
                    <a:pt x="12542" y="4462"/>
                  </a:cubicBezTo>
                  <a:cubicBezTo>
                    <a:pt x="12300" y="3714"/>
                    <a:pt x="11935" y="3011"/>
                    <a:pt x="11463" y="2383"/>
                  </a:cubicBezTo>
                  <a:cubicBezTo>
                    <a:pt x="11175" y="1999"/>
                    <a:pt x="10529" y="1018"/>
                    <a:pt x="9438" y="1018"/>
                  </a:cubicBezTo>
                  <a:cubicBezTo>
                    <a:pt x="9281" y="1018"/>
                    <a:pt x="9114" y="1039"/>
                    <a:pt x="8938" y="1084"/>
                  </a:cubicBezTo>
                  <a:cubicBezTo>
                    <a:pt x="8648" y="328"/>
                    <a:pt x="7399" y="30"/>
                    <a:pt x="6392" y="2"/>
                  </a:cubicBezTo>
                  <a:cubicBezTo>
                    <a:pt x="6360" y="1"/>
                    <a:pt x="6328" y="1"/>
                    <a:pt x="62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3951934" y="3993869"/>
              <a:ext cx="497881" cy="99666"/>
            </a:xfrm>
            <a:custGeom>
              <a:avLst/>
              <a:gdLst/>
              <a:ahLst/>
              <a:cxnLst/>
              <a:rect l="l" t="t" r="r" b="b"/>
              <a:pathLst>
                <a:path w="26646" h="5334" extrusionOk="0">
                  <a:moveTo>
                    <a:pt x="1" y="1"/>
                  </a:moveTo>
                  <a:cubicBezTo>
                    <a:pt x="1" y="1"/>
                    <a:pt x="742" y="5334"/>
                    <a:pt x="13322" y="5334"/>
                  </a:cubicBezTo>
                  <a:cubicBezTo>
                    <a:pt x="25904" y="5334"/>
                    <a:pt x="26645" y="1"/>
                    <a:pt x="266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3261784" y="1520536"/>
              <a:ext cx="1910952" cy="2181212"/>
            </a:xfrm>
            <a:custGeom>
              <a:avLst/>
              <a:gdLst/>
              <a:ahLst/>
              <a:cxnLst/>
              <a:rect l="l" t="t" r="r" b="b"/>
              <a:pathLst>
                <a:path w="102272" h="116736" extrusionOk="0">
                  <a:moveTo>
                    <a:pt x="51426" y="1"/>
                  </a:moveTo>
                  <a:cubicBezTo>
                    <a:pt x="43688" y="1"/>
                    <a:pt x="35651" y="1170"/>
                    <a:pt x="28779" y="4836"/>
                  </a:cubicBezTo>
                  <a:cubicBezTo>
                    <a:pt x="22421" y="8226"/>
                    <a:pt x="16800" y="13054"/>
                    <a:pt x="12279" y="18649"/>
                  </a:cubicBezTo>
                  <a:cubicBezTo>
                    <a:pt x="4489" y="28289"/>
                    <a:pt x="1" y="40864"/>
                    <a:pt x="1345" y="53184"/>
                  </a:cubicBezTo>
                  <a:cubicBezTo>
                    <a:pt x="2470" y="63472"/>
                    <a:pt x="7553" y="72908"/>
                    <a:pt x="14269" y="80631"/>
                  </a:cubicBezTo>
                  <a:cubicBezTo>
                    <a:pt x="20820" y="88164"/>
                    <a:pt x="30368" y="94381"/>
                    <a:pt x="32002" y="105019"/>
                  </a:cubicBezTo>
                  <a:cubicBezTo>
                    <a:pt x="32469" y="108057"/>
                    <a:pt x="31349" y="112257"/>
                    <a:pt x="33666" y="114686"/>
                  </a:cubicBezTo>
                  <a:cubicBezTo>
                    <a:pt x="35280" y="116378"/>
                    <a:pt x="37482" y="116736"/>
                    <a:pt x="39738" y="116736"/>
                  </a:cubicBezTo>
                  <a:cubicBezTo>
                    <a:pt x="41339" y="116736"/>
                    <a:pt x="42966" y="116556"/>
                    <a:pt x="44431" y="116545"/>
                  </a:cubicBezTo>
                  <a:cubicBezTo>
                    <a:pt x="48630" y="116512"/>
                    <a:pt x="52828" y="116486"/>
                    <a:pt x="57027" y="116468"/>
                  </a:cubicBezTo>
                  <a:cubicBezTo>
                    <a:pt x="57057" y="116468"/>
                    <a:pt x="57086" y="116468"/>
                    <a:pt x="57115" y="116468"/>
                  </a:cubicBezTo>
                  <a:cubicBezTo>
                    <a:pt x="58268" y="116468"/>
                    <a:pt x="59673" y="116584"/>
                    <a:pt x="61094" y="116584"/>
                  </a:cubicBezTo>
                  <a:cubicBezTo>
                    <a:pt x="63391" y="116584"/>
                    <a:pt x="65731" y="116280"/>
                    <a:pt x="67121" y="114692"/>
                  </a:cubicBezTo>
                  <a:cubicBezTo>
                    <a:pt x="69439" y="112263"/>
                    <a:pt x="68320" y="108062"/>
                    <a:pt x="68788" y="105025"/>
                  </a:cubicBezTo>
                  <a:cubicBezTo>
                    <a:pt x="70022" y="97011"/>
                    <a:pt x="76271" y="90519"/>
                    <a:pt x="82025" y="85299"/>
                  </a:cubicBezTo>
                  <a:cubicBezTo>
                    <a:pt x="88628" y="79307"/>
                    <a:pt x="93861" y="72418"/>
                    <a:pt x="96811" y="63912"/>
                  </a:cubicBezTo>
                  <a:cubicBezTo>
                    <a:pt x="102271" y="48162"/>
                    <a:pt x="98937" y="31537"/>
                    <a:pt x="88539" y="18661"/>
                  </a:cubicBezTo>
                  <a:cubicBezTo>
                    <a:pt x="79847" y="7897"/>
                    <a:pt x="66924" y="261"/>
                    <a:pt x="52819" y="13"/>
                  </a:cubicBezTo>
                  <a:cubicBezTo>
                    <a:pt x="52356" y="5"/>
                    <a:pt x="51891" y="1"/>
                    <a:pt x="514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3775230" y="2333670"/>
              <a:ext cx="847851" cy="1404458"/>
            </a:xfrm>
            <a:custGeom>
              <a:avLst/>
              <a:gdLst/>
              <a:ahLst/>
              <a:cxnLst/>
              <a:rect l="l" t="t" r="r" b="b"/>
              <a:pathLst>
                <a:path w="45376" h="75165" fill="none" extrusionOk="0">
                  <a:moveTo>
                    <a:pt x="20018" y="75165"/>
                  </a:moveTo>
                  <a:cubicBezTo>
                    <a:pt x="20018" y="75165"/>
                    <a:pt x="18974" y="47083"/>
                    <a:pt x="17689" y="33322"/>
                  </a:cubicBezTo>
                  <a:cubicBezTo>
                    <a:pt x="17347" y="29663"/>
                    <a:pt x="17061" y="25909"/>
                    <a:pt x="15289" y="20311"/>
                  </a:cubicBezTo>
                  <a:cubicBezTo>
                    <a:pt x="14148" y="16706"/>
                    <a:pt x="11069" y="9060"/>
                    <a:pt x="5993" y="10805"/>
                  </a:cubicBezTo>
                  <a:cubicBezTo>
                    <a:pt x="0" y="12864"/>
                    <a:pt x="4809" y="20605"/>
                    <a:pt x="8668" y="22293"/>
                  </a:cubicBezTo>
                  <a:cubicBezTo>
                    <a:pt x="11847" y="23683"/>
                    <a:pt x="17728" y="23053"/>
                    <a:pt x="20766" y="21259"/>
                  </a:cubicBezTo>
                  <a:cubicBezTo>
                    <a:pt x="26102" y="18109"/>
                    <a:pt x="29373" y="11631"/>
                    <a:pt x="28262" y="5186"/>
                  </a:cubicBezTo>
                  <a:cubicBezTo>
                    <a:pt x="27526" y="914"/>
                    <a:pt x="21224" y="0"/>
                    <a:pt x="19372" y="4890"/>
                  </a:cubicBezTo>
                  <a:cubicBezTo>
                    <a:pt x="17985" y="8550"/>
                    <a:pt x="21576" y="21326"/>
                    <a:pt x="28648" y="21718"/>
                  </a:cubicBezTo>
                  <a:cubicBezTo>
                    <a:pt x="32369" y="21924"/>
                    <a:pt x="35800" y="20142"/>
                    <a:pt x="38894" y="18086"/>
                  </a:cubicBezTo>
                  <a:cubicBezTo>
                    <a:pt x="45375" y="13780"/>
                    <a:pt x="40266" y="3527"/>
                    <a:pt x="34323" y="10145"/>
                  </a:cubicBezTo>
                  <a:cubicBezTo>
                    <a:pt x="30099" y="14849"/>
                    <a:pt x="28850" y="22717"/>
                    <a:pt x="28542" y="28765"/>
                  </a:cubicBezTo>
                  <a:cubicBezTo>
                    <a:pt x="27701" y="45318"/>
                    <a:pt x="27487" y="58332"/>
                    <a:pt x="26957" y="74897"/>
                  </a:cubicBezTo>
                </a:path>
              </a:pathLst>
            </a:custGeom>
            <a:noFill/>
            <a:ln w="46950" cap="flat" cmpd="sng">
              <a:solidFill>
                <a:srgbClr val="FFFFFF"/>
              </a:solidFill>
              <a:prstDash val="solid"/>
              <a:miter lim="11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3932240" y="3688089"/>
              <a:ext cx="531756" cy="59661"/>
            </a:xfrm>
            <a:custGeom>
              <a:avLst/>
              <a:gdLst/>
              <a:ahLst/>
              <a:cxnLst/>
              <a:rect l="l" t="t" r="r" b="b"/>
              <a:pathLst>
                <a:path w="28459" h="3193" extrusionOk="0">
                  <a:moveTo>
                    <a:pt x="0" y="1"/>
                  </a:moveTo>
                  <a:lnTo>
                    <a:pt x="0" y="3189"/>
                  </a:lnTo>
                  <a:lnTo>
                    <a:pt x="28458" y="3193"/>
                  </a:lnTo>
                  <a:lnTo>
                    <a:pt x="28458" y="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3890423" y="3730897"/>
              <a:ext cx="618660" cy="263085"/>
            </a:xfrm>
            <a:custGeom>
              <a:avLst/>
              <a:gdLst/>
              <a:ahLst/>
              <a:cxnLst/>
              <a:rect l="l" t="t" r="r" b="b"/>
              <a:pathLst>
                <a:path w="33110" h="14080" extrusionOk="0">
                  <a:moveTo>
                    <a:pt x="2417" y="1"/>
                  </a:moveTo>
                  <a:cubicBezTo>
                    <a:pt x="1954" y="1"/>
                    <a:pt x="1517" y="220"/>
                    <a:pt x="1239" y="589"/>
                  </a:cubicBezTo>
                  <a:lnTo>
                    <a:pt x="477" y="1606"/>
                  </a:lnTo>
                  <a:cubicBezTo>
                    <a:pt x="8" y="2230"/>
                    <a:pt x="79" y="3200"/>
                    <a:pt x="631" y="3719"/>
                  </a:cubicBezTo>
                  <a:cubicBezTo>
                    <a:pt x="1194" y="4249"/>
                    <a:pt x="1254" y="5243"/>
                    <a:pt x="761" y="5864"/>
                  </a:cubicBezTo>
                  <a:lnTo>
                    <a:pt x="473" y="6226"/>
                  </a:lnTo>
                  <a:cubicBezTo>
                    <a:pt x="0" y="6820"/>
                    <a:pt x="33" y="7764"/>
                    <a:pt x="544" y="8310"/>
                  </a:cubicBezTo>
                  <a:lnTo>
                    <a:pt x="722" y="8499"/>
                  </a:lnTo>
                  <a:cubicBezTo>
                    <a:pt x="1242" y="9056"/>
                    <a:pt x="1265" y="10019"/>
                    <a:pt x="771" y="10611"/>
                  </a:cubicBezTo>
                  <a:lnTo>
                    <a:pt x="547" y="10880"/>
                  </a:lnTo>
                  <a:cubicBezTo>
                    <a:pt x="43" y="11484"/>
                    <a:pt x="80" y="12474"/>
                    <a:pt x="627" y="13023"/>
                  </a:cubicBezTo>
                  <a:lnTo>
                    <a:pt x="745" y="13140"/>
                  </a:lnTo>
                  <a:cubicBezTo>
                    <a:pt x="1348" y="13744"/>
                    <a:pt x="2110" y="14075"/>
                    <a:pt x="2897" y="14075"/>
                  </a:cubicBezTo>
                  <a:lnTo>
                    <a:pt x="30210" y="14079"/>
                  </a:lnTo>
                  <a:cubicBezTo>
                    <a:pt x="30997" y="14079"/>
                    <a:pt x="31760" y="13747"/>
                    <a:pt x="32363" y="13145"/>
                  </a:cubicBezTo>
                  <a:lnTo>
                    <a:pt x="32480" y="13027"/>
                  </a:lnTo>
                  <a:cubicBezTo>
                    <a:pt x="33028" y="12480"/>
                    <a:pt x="33066" y="11490"/>
                    <a:pt x="32562" y="10885"/>
                  </a:cubicBezTo>
                  <a:lnTo>
                    <a:pt x="32337" y="10615"/>
                  </a:lnTo>
                  <a:cubicBezTo>
                    <a:pt x="31844" y="10025"/>
                    <a:pt x="31867" y="9061"/>
                    <a:pt x="32388" y="8504"/>
                  </a:cubicBezTo>
                  <a:lnTo>
                    <a:pt x="32566" y="8316"/>
                  </a:lnTo>
                  <a:cubicBezTo>
                    <a:pt x="33077" y="7769"/>
                    <a:pt x="33110" y="6825"/>
                    <a:pt x="32637" y="6230"/>
                  </a:cubicBezTo>
                  <a:lnTo>
                    <a:pt x="32350" y="5869"/>
                  </a:lnTo>
                  <a:cubicBezTo>
                    <a:pt x="31857" y="5247"/>
                    <a:pt x="31917" y="4254"/>
                    <a:pt x="32480" y="3724"/>
                  </a:cubicBezTo>
                  <a:cubicBezTo>
                    <a:pt x="33034" y="3205"/>
                    <a:pt x="33104" y="2236"/>
                    <a:pt x="32635" y="1610"/>
                  </a:cubicBezTo>
                  <a:lnTo>
                    <a:pt x="31873" y="594"/>
                  </a:lnTo>
                  <a:cubicBezTo>
                    <a:pt x="31595" y="224"/>
                    <a:pt x="31159" y="5"/>
                    <a:pt x="30696" y="5"/>
                  </a:cubicBezTo>
                  <a:lnTo>
                    <a:pt x="24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4213206" y="3793454"/>
              <a:ext cx="265290" cy="17377"/>
            </a:xfrm>
            <a:custGeom>
              <a:avLst/>
              <a:gdLst/>
              <a:ahLst/>
              <a:cxnLst/>
              <a:rect l="l" t="t" r="r" b="b"/>
              <a:pathLst>
                <a:path w="14198" h="930" extrusionOk="0">
                  <a:moveTo>
                    <a:pt x="456" y="0"/>
                  </a:moveTo>
                  <a:cubicBezTo>
                    <a:pt x="204" y="5"/>
                    <a:pt x="1" y="211"/>
                    <a:pt x="1" y="464"/>
                  </a:cubicBezTo>
                  <a:cubicBezTo>
                    <a:pt x="1" y="716"/>
                    <a:pt x="204" y="922"/>
                    <a:pt x="456" y="927"/>
                  </a:cubicBezTo>
                  <a:lnTo>
                    <a:pt x="13636" y="929"/>
                  </a:lnTo>
                  <a:cubicBezTo>
                    <a:pt x="13818" y="929"/>
                    <a:pt x="13984" y="822"/>
                    <a:pt x="14059" y="655"/>
                  </a:cubicBezTo>
                  <a:cubicBezTo>
                    <a:pt x="14198" y="349"/>
                    <a:pt x="13974" y="3"/>
                    <a:pt x="13639" y="3"/>
                  </a:cubicBezTo>
                  <a:cubicBezTo>
                    <a:pt x="13638" y="3"/>
                    <a:pt x="13637" y="3"/>
                    <a:pt x="13636" y="3"/>
                  </a:cubicBezTo>
                  <a:lnTo>
                    <a:pt x="4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3966788" y="3793398"/>
              <a:ext cx="155683" cy="17358"/>
            </a:xfrm>
            <a:custGeom>
              <a:avLst/>
              <a:gdLst/>
              <a:ahLst/>
              <a:cxnLst/>
              <a:rect l="l" t="t" r="r" b="b"/>
              <a:pathLst>
                <a:path w="8332" h="929" extrusionOk="0">
                  <a:moveTo>
                    <a:pt x="464" y="1"/>
                  </a:moveTo>
                  <a:cubicBezTo>
                    <a:pt x="208" y="1"/>
                    <a:pt x="1" y="208"/>
                    <a:pt x="1" y="464"/>
                  </a:cubicBezTo>
                  <a:cubicBezTo>
                    <a:pt x="1" y="720"/>
                    <a:pt x="208" y="928"/>
                    <a:pt x="464" y="928"/>
                  </a:cubicBezTo>
                  <a:lnTo>
                    <a:pt x="7770" y="929"/>
                  </a:lnTo>
                  <a:cubicBezTo>
                    <a:pt x="7952" y="929"/>
                    <a:pt x="8117" y="821"/>
                    <a:pt x="8192" y="654"/>
                  </a:cubicBezTo>
                  <a:cubicBezTo>
                    <a:pt x="8331" y="348"/>
                    <a:pt x="8106" y="2"/>
                    <a:pt x="7771" y="2"/>
                  </a:cubicBezTo>
                  <a:cubicBezTo>
                    <a:pt x="7770" y="2"/>
                    <a:pt x="7770" y="2"/>
                    <a:pt x="7769" y="2"/>
                  </a:cubicBezTo>
                  <a:lnTo>
                    <a:pt x="46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3931249" y="3853732"/>
              <a:ext cx="374092" cy="17396"/>
            </a:xfrm>
            <a:custGeom>
              <a:avLst/>
              <a:gdLst/>
              <a:ahLst/>
              <a:cxnLst/>
              <a:rect l="l" t="t" r="r" b="b"/>
              <a:pathLst>
                <a:path w="20021" h="931" extrusionOk="0">
                  <a:moveTo>
                    <a:pt x="456" y="1"/>
                  </a:moveTo>
                  <a:cubicBezTo>
                    <a:pt x="203" y="6"/>
                    <a:pt x="0" y="212"/>
                    <a:pt x="0" y="464"/>
                  </a:cubicBezTo>
                  <a:cubicBezTo>
                    <a:pt x="0" y="717"/>
                    <a:pt x="203" y="923"/>
                    <a:pt x="456" y="927"/>
                  </a:cubicBezTo>
                  <a:lnTo>
                    <a:pt x="19556" y="931"/>
                  </a:lnTo>
                  <a:cubicBezTo>
                    <a:pt x="19740" y="930"/>
                    <a:pt x="19904" y="823"/>
                    <a:pt x="19979" y="657"/>
                  </a:cubicBezTo>
                  <a:cubicBezTo>
                    <a:pt x="20006" y="597"/>
                    <a:pt x="20020" y="532"/>
                    <a:pt x="20021" y="467"/>
                  </a:cubicBezTo>
                  <a:cubicBezTo>
                    <a:pt x="20018" y="212"/>
                    <a:pt x="19812" y="4"/>
                    <a:pt x="19556" y="4"/>
                  </a:cubicBezTo>
                  <a:lnTo>
                    <a:pt x="4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4354932" y="3853825"/>
              <a:ext cx="124405" cy="17340"/>
            </a:xfrm>
            <a:custGeom>
              <a:avLst/>
              <a:gdLst/>
              <a:ahLst/>
              <a:cxnLst/>
              <a:rect l="l" t="t" r="r" b="b"/>
              <a:pathLst>
                <a:path w="6658" h="928" extrusionOk="0">
                  <a:moveTo>
                    <a:pt x="6099" y="1"/>
                  </a:moveTo>
                  <a:cubicBezTo>
                    <a:pt x="6098" y="1"/>
                    <a:pt x="6097" y="1"/>
                    <a:pt x="6097" y="1"/>
                  </a:cubicBezTo>
                  <a:lnTo>
                    <a:pt x="463" y="1"/>
                  </a:lnTo>
                  <a:cubicBezTo>
                    <a:pt x="208" y="1"/>
                    <a:pt x="2" y="211"/>
                    <a:pt x="1" y="464"/>
                  </a:cubicBezTo>
                  <a:cubicBezTo>
                    <a:pt x="2" y="720"/>
                    <a:pt x="208" y="926"/>
                    <a:pt x="464" y="927"/>
                  </a:cubicBezTo>
                  <a:lnTo>
                    <a:pt x="6097" y="927"/>
                  </a:lnTo>
                  <a:cubicBezTo>
                    <a:pt x="6279" y="927"/>
                    <a:pt x="6445" y="819"/>
                    <a:pt x="6519" y="653"/>
                  </a:cubicBezTo>
                  <a:cubicBezTo>
                    <a:pt x="6658" y="347"/>
                    <a:pt x="6434" y="1"/>
                    <a:pt x="60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3966788" y="3914066"/>
              <a:ext cx="210113" cy="17377"/>
            </a:xfrm>
            <a:custGeom>
              <a:avLst/>
              <a:gdLst/>
              <a:ahLst/>
              <a:cxnLst/>
              <a:rect l="l" t="t" r="r" b="b"/>
              <a:pathLst>
                <a:path w="11245" h="930" extrusionOk="0">
                  <a:moveTo>
                    <a:pt x="464" y="1"/>
                  </a:moveTo>
                  <a:cubicBezTo>
                    <a:pt x="207" y="1"/>
                    <a:pt x="1" y="208"/>
                    <a:pt x="1" y="464"/>
                  </a:cubicBezTo>
                  <a:cubicBezTo>
                    <a:pt x="1" y="720"/>
                    <a:pt x="207" y="927"/>
                    <a:pt x="464" y="927"/>
                  </a:cubicBezTo>
                  <a:lnTo>
                    <a:pt x="10682" y="930"/>
                  </a:lnTo>
                  <a:cubicBezTo>
                    <a:pt x="10864" y="930"/>
                    <a:pt x="11030" y="821"/>
                    <a:pt x="11104" y="656"/>
                  </a:cubicBezTo>
                  <a:cubicBezTo>
                    <a:pt x="11244" y="350"/>
                    <a:pt x="11020" y="3"/>
                    <a:pt x="10686" y="3"/>
                  </a:cubicBezTo>
                  <a:cubicBezTo>
                    <a:pt x="10685" y="3"/>
                    <a:pt x="10683" y="3"/>
                    <a:pt x="10682" y="3"/>
                  </a:cubicBezTo>
                  <a:lnTo>
                    <a:pt x="46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4282789" y="3914141"/>
              <a:ext cx="95761" cy="17321"/>
            </a:xfrm>
            <a:custGeom>
              <a:avLst/>
              <a:gdLst/>
              <a:ahLst/>
              <a:cxnLst/>
              <a:rect l="l" t="t" r="r" b="b"/>
              <a:pathLst>
                <a:path w="5125" h="927" extrusionOk="0">
                  <a:moveTo>
                    <a:pt x="4566" y="0"/>
                  </a:moveTo>
                  <a:cubicBezTo>
                    <a:pt x="4565" y="0"/>
                    <a:pt x="4564" y="0"/>
                    <a:pt x="4562" y="0"/>
                  </a:cubicBezTo>
                  <a:lnTo>
                    <a:pt x="457" y="0"/>
                  </a:lnTo>
                  <a:cubicBezTo>
                    <a:pt x="203" y="4"/>
                    <a:pt x="0" y="210"/>
                    <a:pt x="0" y="464"/>
                  </a:cubicBezTo>
                  <a:cubicBezTo>
                    <a:pt x="0" y="716"/>
                    <a:pt x="203" y="922"/>
                    <a:pt x="457" y="927"/>
                  </a:cubicBezTo>
                  <a:lnTo>
                    <a:pt x="4562" y="927"/>
                  </a:lnTo>
                  <a:cubicBezTo>
                    <a:pt x="4746" y="927"/>
                    <a:pt x="4910" y="820"/>
                    <a:pt x="4985" y="653"/>
                  </a:cubicBezTo>
                  <a:cubicBezTo>
                    <a:pt x="5124" y="347"/>
                    <a:pt x="4900" y="0"/>
                    <a:pt x="45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4137532" y="3793454"/>
              <a:ext cx="44993" cy="17321"/>
            </a:xfrm>
            <a:custGeom>
              <a:avLst/>
              <a:gdLst/>
              <a:ahLst/>
              <a:cxnLst/>
              <a:rect l="l" t="t" r="r" b="b"/>
              <a:pathLst>
                <a:path w="2408" h="927" extrusionOk="0">
                  <a:moveTo>
                    <a:pt x="463" y="0"/>
                  </a:moveTo>
                  <a:cubicBezTo>
                    <a:pt x="206" y="0"/>
                    <a:pt x="0" y="208"/>
                    <a:pt x="0" y="464"/>
                  </a:cubicBezTo>
                  <a:cubicBezTo>
                    <a:pt x="0" y="719"/>
                    <a:pt x="206" y="927"/>
                    <a:pt x="463" y="927"/>
                  </a:cubicBezTo>
                  <a:lnTo>
                    <a:pt x="1943" y="927"/>
                  </a:lnTo>
                  <a:cubicBezTo>
                    <a:pt x="2126" y="927"/>
                    <a:pt x="2291" y="818"/>
                    <a:pt x="2366" y="653"/>
                  </a:cubicBezTo>
                  <a:cubicBezTo>
                    <a:pt x="2393" y="593"/>
                    <a:pt x="2406" y="528"/>
                    <a:pt x="2408" y="464"/>
                  </a:cubicBezTo>
                  <a:cubicBezTo>
                    <a:pt x="2405" y="208"/>
                    <a:pt x="2199" y="1"/>
                    <a:pt x="19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2990086" y="682402"/>
              <a:ext cx="2421576" cy="693176"/>
            </a:xfrm>
            <a:custGeom>
              <a:avLst/>
              <a:gdLst/>
              <a:ahLst/>
              <a:cxnLst/>
              <a:rect l="l" t="t" r="r" b="b"/>
              <a:pathLst>
                <a:path w="129600" h="37098" extrusionOk="0">
                  <a:moveTo>
                    <a:pt x="64753" y="0"/>
                  </a:moveTo>
                  <a:lnTo>
                    <a:pt x="64753" y="36"/>
                  </a:lnTo>
                  <a:lnTo>
                    <a:pt x="1" y="24733"/>
                  </a:lnTo>
                  <a:lnTo>
                    <a:pt x="64753" y="37079"/>
                  </a:lnTo>
                  <a:lnTo>
                    <a:pt x="64753" y="37098"/>
                  </a:lnTo>
                  <a:lnTo>
                    <a:pt x="64799" y="37088"/>
                  </a:lnTo>
                  <a:lnTo>
                    <a:pt x="64847" y="37098"/>
                  </a:lnTo>
                  <a:lnTo>
                    <a:pt x="64847" y="37079"/>
                  </a:lnTo>
                  <a:lnTo>
                    <a:pt x="129599" y="24733"/>
                  </a:lnTo>
                  <a:lnTo>
                    <a:pt x="64847" y="36"/>
                  </a:lnTo>
                  <a:lnTo>
                    <a:pt x="64847" y="0"/>
                  </a:lnTo>
                  <a:lnTo>
                    <a:pt x="64799" y="18"/>
                  </a:lnTo>
                  <a:lnTo>
                    <a:pt x="647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0"/>
            <p:cNvSpPr/>
            <p:nvPr/>
          </p:nvSpPr>
          <p:spPr>
            <a:xfrm>
              <a:off x="3588697" y="1003111"/>
              <a:ext cx="1228557" cy="760928"/>
            </a:xfrm>
            <a:custGeom>
              <a:avLst/>
              <a:gdLst/>
              <a:ahLst/>
              <a:cxnLst/>
              <a:rect l="l" t="t" r="r" b="b"/>
              <a:pathLst>
                <a:path w="65751" h="40724" extrusionOk="0">
                  <a:moveTo>
                    <a:pt x="33279" y="1"/>
                  </a:moveTo>
                  <a:cubicBezTo>
                    <a:pt x="13745" y="1"/>
                    <a:pt x="0" y="5649"/>
                    <a:pt x="0" y="5649"/>
                  </a:cubicBezTo>
                  <a:lnTo>
                    <a:pt x="0" y="40724"/>
                  </a:lnTo>
                  <a:cubicBezTo>
                    <a:pt x="0" y="40724"/>
                    <a:pt x="13745" y="35075"/>
                    <a:pt x="33279" y="35075"/>
                  </a:cubicBezTo>
                  <a:cubicBezTo>
                    <a:pt x="40350" y="35075"/>
                    <a:pt x="46786" y="35910"/>
                    <a:pt x="52024" y="36936"/>
                  </a:cubicBezTo>
                  <a:cubicBezTo>
                    <a:pt x="60417" y="38584"/>
                    <a:pt x="65750" y="40724"/>
                    <a:pt x="65750" y="40724"/>
                  </a:cubicBezTo>
                  <a:lnTo>
                    <a:pt x="65750" y="5649"/>
                  </a:lnTo>
                  <a:cubicBezTo>
                    <a:pt x="65750" y="5649"/>
                    <a:pt x="61928" y="4114"/>
                    <a:pt x="55658" y="2650"/>
                  </a:cubicBezTo>
                  <a:cubicBezTo>
                    <a:pt x="54526" y="2377"/>
                    <a:pt x="53311" y="2117"/>
                    <a:pt x="52024" y="1862"/>
                  </a:cubicBezTo>
                  <a:cubicBezTo>
                    <a:pt x="46786" y="836"/>
                    <a:pt x="40350" y="1"/>
                    <a:pt x="332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0"/>
            <p:cNvSpPr/>
            <p:nvPr/>
          </p:nvSpPr>
          <p:spPr>
            <a:xfrm>
              <a:off x="3226339" y="1046927"/>
              <a:ext cx="11099" cy="745046"/>
            </a:xfrm>
            <a:custGeom>
              <a:avLst/>
              <a:gdLst/>
              <a:ahLst/>
              <a:cxnLst/>
              <a:rect l="l" t="t" r="r" b="b"/>
              <a:pathLst>
                <a:path w="594" h="39874" extrusionOk="0">
                  <a:moveTo>
                    <a:pt x="297" y="1"/>
                  </a:moveTo>
                  <a:cubicBezTo>
                    <a:pt x="137" y="1"/>
                    <a:pt x="4" y="130"/>
                    <a:pt x="1" y="290"/>
                  </a:cubicBezTo>
                  <a:lnTo>
                    <a:pt x="1" y="39577"/>
                  </a:lnTo>
                  <a:cubicBezTo>
                    <a:pt x="1" y="39741"/>
                    <a:pt x="133" y="39873"/>
                    <a:pt x="297" y="39873"/>
                  </a:cubicBezTo>
                  <a:cubicBezTo>
                    <a:pt x="461" y="39873"/>
                    <a:pt x="593" y="39741"/>
                    <a:pt x="593" y="39577"/>
                  </a:cubicBezTo>
                  <a:lnTo>
                    <a:pt x="593" y="290"/>
                  </a:lnTo>
                  <a:cubicBezTo>
                    <a:pt x="590" y="130"/>
                    <a:pt x="458" y="1"/>
                    <a:pt x="2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0"/>
            <p:cNvSpPr/>
            <p:nvPr/>
          </p:nvSpPr>
          <p:spPr>
            <a:xfrm>
              <a:off x="3188334" y="1747671"/>
              <a:ext cx="87128" cy="510792"/>
            </a:xfrm>
            <a:custGeom>
              <a:avLst/>
              <a:gdLst/>
              <a:ahLst/>
              <a:cxnLst/>
              <a:rect l="l" t="t" r="r" b="b"/>
              <a:pathLst>
                <a:path w="4663" h="27337" extrusionOk="0">
                  <a:moveTo>
                    <a:pt x="2329" y="0"/>
                  </a:moveTo>
                  <a:cubicBezTo>
                    <a:pt x="1043" y="0"/>
                    <a:pt x="1" y="1044"/>
                    <a:pt x="1" y="2330"/>
                  </a:cubicBezTo>
                  <a:lnTo>
                    <a:pt x="1" y="27337"/>
                  </a:lnTo>
                  <a:lnTo>
                    <a:pt x="4662" y="27337"/>
                  </a:lnTo>
                  <a:lnTo>
                    <a:pt x="4662" y="2330"/>
                  </a:lnTo>
                  <a:cubicBezTo>
                    <a:pt x="4662" y="1043"/>
                    <a:pt x="3618" y="0"/>
                    <a:pt x="2331" y="0"/>
                  </a:cubicBezTo>
                  <a:cubicBezTo>
                    <a:pt x="2330" y="0"/>
                    <a:pt x="2329" y="0"/>
                    <a:pt x="23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5" name="Google Shape;615;p40"/>
          <p:cNvSpPr/>
          <p:nvPr/>
        </p:nvSpPr>
        <p:spPr>
          <a:xfrm>
            <a:off x="5871300" y="5052525"/>
            <a:ext cx="475800" cy="210000"/>
          </a:xfrm>
          <a:prstGeom prst="ellipse">
            <a:avLst/>
          </a:prstGeom>
          <a:solidFill>
            <a:srgbClr val="103440">
              <a:alpha val="13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285;p62">
            <a:extLst>
              <a:ext uri="{FF2B5EF4-FFF2-40B4-BE49-F238E27FC236}">
                <a16:creationId xmlns:a16="http://schemas.microsoft.com/office/drawing/2014/main" id="{13D20F69-8C12-5652-979E-76D6F6B3C78A}"/>
              </a:ext>
            </a:extLst>
          </p:cNvPr>
          <p:cNvSpPr txBox="1">
            <a:spLocks/>
          </p:cNvSpPr>
          <p:nvPr/>
        </p:nvSpPr>
        <p:spPr>
          <a:xfrm>
            <a:off x="641688" y="1701058"/>
            <a:ext cx="3757500" cy="1741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Fjalla One"/>
              <a:buNone/>
              <a:defRPr sz="1800" b="0" i="0" u="none" strike="noStrike" cap="none">
                <a:solidFill>
                  <a:schemeClr val="lt2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/>
              <a:t>How did you find or build a sense of community on campus?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9"/>
          <p:cNvSpPr/>
          <p:nvPr/>
        </p:nvSpPr>
        <p:spPr>
          <a:xfrm>
            <a:off x="588275" y="1727525"/>
            <a:ext cx="1203600" cy="1203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39"/>
          <p:cNvSpPr/>
          <p:nvPr/>
        </p:nvSpPr>
        <p:spPr>
          <a:xfrm>
            <a:off x="7352125" y="1727525"/>
            <a:ext cx="1203600" cy="1203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58" name="Google Shape;558;p39"/>
          <p:cNvCxnSpPr>
            <a:stCxn id="553" idx="4"/>
          </p:cNvCxnSpPr>
          <p:nvPr/>
        </p:nvCxnSpPr>
        <p:spPr>
          <a:xfrm>
            <a:off x="1190075" y="2931125"/>
            <a:ext cx="0" cy="22545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9" name="Google Shape;559;p39"/>
          <p:cNvCxnSpPr>
            <a:stCxn id="554" idx="4"/>
          </p:cNvCxnSpPr>
          <p:nvPr/>
        </p:nvCxnSpPr>
        <p:spPr>
          <a:xfrm>
            <a:off x="7953925" y="2931125"/>
            <a:ext cx="0" cy="22335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0" name="Google Shape;560;p39"/>
          <p:cNvSpPr/>
          <p:nvPr/>
        </p:nvSpPr>
        <p:spPr>
          <a:xfrm flipH="1">
            <a:off x="7639299" y="4542200"/>
            <a:ext cx="1375071" cy="943872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285;p62">
            <a:extLst>
              <a:ext uri="{FF2B5EF4-FFF2-40B4-BE49-F238E27FC236}">
                <a16:creationId xmlns:a16="http://schemas.microsoft.com/office/drawing/2014/main" id="{CF8149FF-B4F1-A76B-9E99-33E72E278E86}"/>
              </a:ext>
            </a:extLst>
          </p:cNvPr>
          <p:cNvSpPr txBox="1">
            <a:spLocks/>
          </p:cNvSpPr>
          <p:nvPr/>
        </p:nvSpPr>
        <p:spPr>
          <a:xfrm>
            <a:off x="2178513" y="1701058"/>
            <a:ext cx="4786973" cy="1741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Fjalla One"/>
              <a:buNone/>
              <a:defRPr sz="1800" b="0" i="0" u="none" strike="noStrike" cap="none">
                <a:solidFill>
                  <a:schemeClr val="lt2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/>
              <a:t>How do you balance coursework, extracurriculars, and social life?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7" name="Google Shape;1207;p59"/>
          <p:cNvGrpSpPr/>
          <p:nvPr/>
        </p:nvGrpSpPr>
        <p:grpSpPr>
          <a:xfrm>
            <a:off x="6747104" y="991085"/>
            <a:ext cx="2999906" cy="4292663"/>
            <a:chOff x="5756200" y="2248200"/>
            <a:chExt cx="1630150" cy="2733475"/>
          </a:xfrm>
        </p:grpSpPr>
        <p:sp>
          <p:nvSpPr>
            <p:cNvPr id="1208" name="Google Shape;1208;p59"/>
            <p:cNvSpPr/>
            <p:nvPr/>
          </p:nvSpPr>
          <p:spPr>
            <a:xfrm>
              <a:off x="6068950" y="4308975"/>
              <a:ext cx="1317400" cy="206175"/>
            </a:xfrm>
            <a:custGeom>
              <a:avLst/>
              <a:gdLst/>
              <a:ahLst/>
              <a:cxnLst/>
              <a:rect l="l" t="t" r="r" b="b"/>
              <a:pathLst>
                <a:path w="52696" h="8247" extrusionOk="0">
                  <a:moveTo>
                    <a:pt x="1688" y="1"/>
                  </a:moveTo>
                  <a:cubicBezTo>
                    <a:pt x="756" y="1"/>
                    <a:pt x="1" y="755"/>
                    <a:pt x="1" y="1687"/>
                  </a:cubicBezTo>
                  <a:lnTo>
                    <a:pt x="1" y="8246"/>
                  </a:lnTo>
                  <a:lnTo>
                    <a:pt x="51862" y="8246"/>
                  </a:lnTo>
                  <a:cubicBezTo>
                    <a:pt x="52695" y="5842"/>
                    <a:pt x="52695" y="3093"/>
                    <a:pt x="518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59"/>
            <p:cNvSpPr/>
            <p:nvPr/>
          </p:nvSpPr>
          <p:spPr>
            <a:xfrm>
              <a:off x="5900800" y="4509700"/>
              <a:ext cx="1329875" cy="265850"/>
            </a:xfrm>
            <a:custGeom>
              <a:avLst/>
              <a:gdLst/>
              <a:ahLst/>
              <a:cxnLst/>
              <a:rect l="l" t="t" r="r" b="b"/>
              <a:pathLst>
                <a:path w="53195" h="10634" extrusionOk="0">
                  <a:moveTo>
                    <a:pt x="1687" y="0"/>
                  </a:moveTo>
                  <a:cubicBezTo>
                    <a:pt x="756" y="0"/>
                    <a:pt x="1" y="756"/>
                    <a:pt x="1" y="1687"/>
                  </a:cubicBezTo>
                  <a:lnTo>
                    <a:pt x="1" y="10633"/>
                  </a:lnTo>
                  <a:lnTo>
                    <a:pt x="51861" y="10633"/>
                  </a:lnTo>
                  <a:cubicBezTo>
                    <a:pt x="53195" y="6964"/>
                    <a:pt x="53108" y="3427"/>
                    <a:pt x="51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59"/>
            <p:cNvSpPr/>
            <p:nvPr/>
          </p:nvSpPr>
          <p:spPr>
            <a:xfrm>
              <a:off x="6041825" y="4574775"/>
              <a:ext cx="857150" cy="113950"/>
            </a:xfrm>
            <a:custGeom>
              <a:avLst/>
              <a:gdLst/>
              <a:ahLst/>
              <a:cxnLst/>
              <a:rect l="l" t="t" r="r" b="b"/>
              <a:pathLst>
                <a:path w="34286" h="4558" extrusionOk="0">
                  <a:moveTo>
                    <a:pt x="1316" y="0"/>
                  </a:moveTo>
                  <a:cubicBezTo>
                    <a:pt x="588" y="0"/>
                    <a:pt x="1" y="588"/>
                    <a:pt x="1" y="1316"/>
                  </a:cubicBezTo>
                  <a:lnTo>
                    <a:pt x="1" y="3243"/>
                  </a:lnTo>
                  <a:cubicBezTo>
                    <a:pt x="1" y="3972"/>
                    <a:pt x="588" y="4558"/>
                    <a:pt x="1316" y="4558"/>
                  </a:cubicBezTo>
                  <a:lnTo>
                    <a:pt x="32971" y="4558"/>
                  </a:lnTo>
                  <a:cubicBezTo>
                    <a:pt x="33699" y="4558"/>
                    <a:pt x="34286" y="3972"/>
                    <a:pt x="34286" y="3243"/>
                  </a:cubicBezTo>
                  <a:lnTo>
                    <a:pt x="34286" y="1316"/>
                  </a:lnTo>
                  <a:cubicBezTo>
                    <a:pt x="34286" y="588"/>
                    <a:pt x="33699" y="0"/>
                    <a:pt x="329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59"/>
            <p:cNvSpPr/>
            <p:nvPr/>
          </p:nvSpPr>
          <p:spPr>
            <a:xfrm>
              <a:off x="7083400" y="4563950"/>
              <a:ext cx="48850" cy="168200"/>
            </a:xfrm>
            <a:custGeom>
              <a:avLst/>
              <a:gdLst/>
              <a:ahLst/>
              <a:cxnLst/>
              <a:rect l="l" t="t" r="r" b="b"/>
              <a:pathLst>
                <a:path w="1954" h="6728" extrusionOk="0">
                  <a:moveTo>
                    <a:pt x="976" y="0"/>
                  </a:moveTo>
                  <a:cubicBezTo>
                    <a:pt x="438" y="0"/>
                    <a:pt x="1" y="438"/>
                    <a:pt x="1" y="977"/>
                  </a:cubicBezTo>
                  <a:lnTo>
                    <a:pt x="1" y="5751"/>
                  </a:lnTo>
                  <a:cubicBezTo>
                    <a:pt x="1" y="6290"/>
                    <a:pt x="437" y="6728"/>
                    <a:pt x="976" y="6728"/>
                  </a:cubicBezTo>
                  <a:cubicBezTo>
                    <a:pt x="1516" y="6728"/>
                    <a:pt x="1954" y="6290"/>
                    <a:pt x="1954" y="5751"/>
                  </a:cubicBezTo>
                  <a:lnTo>
                    <a:pt x="1954" y="977"/>
                  </a:lnTo>
                  <a:cubicBezTo>
                    <a:pt x="1954" y="438"/>
                    <a:pt x="1516" y="0"/>
                    <a:pt x="9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59"/>
            <p:cNvSpPr/>
            <p:nvPr/>
          </p:nvSpPr>
          <p:spPr>
            <a:xfrm>
              <a:off x="5792300" y="4770075"/>
              <a:ext cx="1326100" cy="211600"/>
            </a:xfrm>
            <a:custGeom>
              <a:avLst/>
              <a:gdLst/>
              <a:ahLst/>
              <a:cxnLst/>
              <a:rect l="l" t="t" r="r" b="b"/>
              <a:pathLst>
                <a:path w="53044" h="8464" extrusionOk="0">
                  <a:moveTo>
                    <a:pt x="1687" y="1"/>
                  </a:moveTo>
                  <a:cubicBezTo>
                    <a:pt x="755" y="1"/>
                    <a:pt x="1" y="756"/>
                    <a:pt x="1" y="1687"/>
                  </a:cubicBezTo>
                  <a:lnTo>
                    <a:pt x="2" y="8464"/>
                  </a:lnTo>
                  <a:lnTo>
                    <a:pt x="51862" y="8464"/>
                  </a:lnTo>
                  <a:cubicBezTo>
                    <a:pt x="52973" y="5940"/>
                    <a:pt x="53044" y="3134"/>
                    <a:pt x="518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59"/>
            <p:cNvSpPr/>
            <p:nvPr/>
          </p:nvSpPr>
          <p:spPr>
            <a:xfrm>
              <a:off x="7191900" y="4357800"/>
              <a:ext cx="112775" cy="108525"/>
            </a:xfrm>
            <a:custGeom>
              <a:avLst/>
              <a:gdLst/>
              <a:ahLst/>
              <a:cxnLst/>
              <a:rect l="l" t="t" r="r" b="b"/>
              <a:pathLst>
                <a:path w="4511" h="4341" extrusionOk="0">
                  <a:moveTo>
                    <a:pt x="2171" y="1"/>
                  </a:moveTo>
                  <a:cubicBezTo>
                    <a:pt x="972" y="1"/>
                    <a:pt x="1" y="972"/>
                    <a:pt x="1" y="2171"/>
                  </a:cubicBezTo>
                  <a:cubicBezTo>
                    <a:pt x="1" y="3048"/>
                    <a:pt x="529" y="3840"/>
                    <a:pt x="1341" y="4175"/>
                  </a:cubicBezTo>
                  <a:cubicBezTo>
                    <a:pt x="1609" y="4286"/>
                    <a:pt x="1890" y="4340"/>
                    <a:pt x="2170" y="4340"/>
                  </a:cubicBezTo>
                  <a:cubicBezTo>
                    <a:pt x="2735" y="4340"/>
                    <a:pt x="3290" y="4120"/>
                    <a:pt x="3705" y="3705"/>
                  </a:cubicBezTo>
                  <a:cubicBezTo>
                    <a:pt x="4325" y="3084"/>
                    <a:pt x="4511" y="2151"/>
                    <a:pt x="4176" y="1340"/>
                  </a:cubicBezTo>
                  <a:cubicBezTo>
                    <a:pt x="3839" y="529"/>
                    <a:pt x="3047" y="1"/>
                    <a:pt x="2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59"/>
            <p:cNvSpPr/>
            <p:nvPr/>
          </p:nvSpPr>
          <p:spPr>
            <a:xfrm>
              <a:off x="6525925" y="4002525"/>
              <a:ext cx="116775" cy="263525"/>
            </a:xfrm>
            <a:custGeom>
              <a:avLst/>
              <a:gdLst/>
              <a:ahLst/>
              <a:cxnLst/>
              <a:rect l="l" t="t" r="r" b="b"/>
              <a:pathLst>
                <a:path w="4671" h="10541" extrusionOk="0">
                  <a:moveTo>
                    <a:pt x="2278" y="1"/>
                  </a:moveTo>
                  <a:cubicBezTo>
                    <a:pt x="1941" y="1"/>
                    <a:pt x="1596" y="144"/>
                    <a:pt x="1283" y="486"/>
                  </a:cubicBezTo>
                  <a:cubicBezTo>
                    <a:pt x="914" y="889"/>
                    <a:pt x="749" y="1435"/>
                    <a:pt x="619" y="1966"/>
                  </a:cubicBezTo>
                  <a:cubicBezTo>
                    <a:pt x="582" y="2119"/>
                    <a:pt x="546" y="2275"/>
                    <a:pt x="513" y="2429"/>
                  </a:cubicBezTo>
                  <a:cubicBezTo>
                    <a:pt x="100" y="4344"/>
                    <a:pt x="1" y="6323"/>
                    <a:pt x="167" y="8274"/>
                  </a:cubicBezTo>
                  <a:cubicBezTo>
                    <a:pt x="208" y="8732"/>
                    <a:pt x="264" y="9197"/>
                    <a:pt x="455" y="9615"/>
                  </a:cubicBezTo>
                  <a:cubicBezTo>
                    <a:pt x="647" y="10033"/>
                    <a:pt x="996" y="10401"/>
                    <a:pt x="1444" y="10508"/>
                  </a:cubicBezTo>
                  <a:cubicBezTo>
                    <a:pt x="1539" y="10530"/>
                    <a:pt x="1666" y="10541"/>
                    <a:pt x="1811" y="10541"/>
                  </a:cubicBezTo>
                  <a:cubicBezTo>
                    <a:pt x="2372" y="10541"/>
                    <a:pt x="3205" y="10386"/>
                    <a:pt x="3532" y="10207"/>
                  </a:cubicBezTo>
                  <a:cubicBezTo>
                    <a:pt x="4069" y="9913"/>
                    <a:pt x="4192" y="8955"/>
                    <a:pt x="4198" y="8420"/>
                  </a:cubicBezTo>
                  <a:cubicBezTo>
                    <a:pt x="4223" y="6107"/>
                    <a:pt x="4670" y="3705"/>
                    <a:pt x="3941" y="1430"/>
                  </a:cubicBezTo>
                  <a:cubicBezTo>
                    <a:pt x="3697" y="669"/>
                    <a:pt x="3007" y="1"/>
                    <a:pt x="2278" y="1"/>
                  </a:cubicBezTo>
                  <a:close/>
                </a:path>
              </a:pathLst>
            </a:custGeom>
            <a:solidFill>
              <a:srgbClr val="E0A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59"/>
            <p:cNvSpPr/>
            <p:nvPr/>
          </p:nvSpPr>
          <p:spPr>
            <a:xfrm>
              <a:off x="6516750" y="4208175"/>
              <a:ext cx="273325" cy="102625"/>
            </a:xfrm>
            <a:custGeom>
              <a:avLst/>
              <a:gdLst/>
              <a:ahLst/>
              <a:cxnLst/>
              <a:rect l="l" t="t" r="r" b="b"/>
              <a:pathLst>
                <a:path w="10933" h="4105" extrusionOk="0">
                  <a:moveTo>
                    <a:pt x="4182" y="1"/>
                  </a:moveTo>
                  <a:cubicBezTo>
                    <a:pt x="3806" y="1"/>
                    <a:pt x="3469" y="239"/>
                    <a:pt x="3125" y="404"/>
                  </a:cubicBezTo>
                  <a:cubicBezTo>
                    <a:pt x="2725" y="596"/>
                    <a:pt x="2288" y="695"/>
                    <a:pt x="1845" y="695"/>
                  </a:cubicBezTo>
                  <a:cubicBezTo>
                    <a:pt x="1824" y="695"/>
                    <a:pt x="1802" y="695"/>
                    <a:pt x="1781" y="694"/>
                  </a:cubicBezTo>
                  <a:cubicBezTo>
                    <a:pt x="1595" y="689"/>
                    <a:pt x="1407" y="667"/>
                    <a:pt x="1221" y="667"/>
                  </a:cubicBezTo>
                  <a:cubicBezTo>
                    <a:pt x="1138" y="667"/>
                    <a:pt x="1055" y="672"/>
                    <a:pt x="972" y="684"/>
                  </a:cubicBezTo>
                  <a:cubicBezTo>
                    <a:pt x="691" y="727"/>
                    <a:pt x="497" y="848"/>
                    <a:pt x="363" y="1017"/>
                  </a:cubicBezTo>
                  <a:cubicBezTo>
                    <a:pt x="1" y="1479"/>
                    <a:pt x="90" y="2296"/>
                    <a:pt x="114" y="2872"/>
                  </a:cubicBezTo>
                  <a:cubicBezTo>
                    <a:pt x="137" y="3339"/>
                    <a:pt x="172" y="3826"/>
                    <a:pt x="680" y="3993"/>
                  </a:cubicBezTo>
                  <a:cubicBezTo>
                    <a:pt x="897" y="4065"/>
                    <a:pt x="1130" y="4065"/>
                    <a:pt x="1359" y="4065"/>
                  </a:cubicBezTo>
                  <a:cubicBezTo>
                    <a:pt x="1524" y="4064"/>
                    <a:pt x="1689" y="4064"/>
                    <a:pt x="1855" y="4064"/>
                  </a:cubicBezTo>
                  <a:cubicBezTo>
                    <a:pt x="3658" y="4064"/>
                    <a:pt x="5461" y="4071"/>
                    <a:pt x="7263" y="4085"/>
                  </a:cubicBezTo>
                  <a:cubicBezTo>
                    <a:pt x="7650" y="4087"/>
                    <a:pt x="8036" y="4099"/>
                    <a:pt x="8423" y="4099"/>
                  </a:cubicBezTo>
                  <a:cubicBezTo>
                    <a:pt x="8576" y="4099"/>
                    <a:pt x="8729" y="4097"/>
                    <a:pt x="8882" y="4092"/>
                  </a:cubicBezTo>
                  <a:cubicBezTo>
                    <a:pt x="9351" y="4076"/>
                    <a:pt x="9976" y="4105"/>
                    <a:pt x="10419" y="3942"/>
                  </a:cubicBezTo>
                  <a:cubicBezTo>
                    <a:pt x="10649" y="3857"/>
                    <a:pt x="10857" y="3672"/>
                    <a:pt x="10894" y="3430"/>
                  </a:cubicBezTo>
                  <a:cubicBezTo>
                    <a:pt x="10933" y="3185"/>
                    <a:pt x="10788" y="2942"/>
                    <a:pt x="10595" y="2787"/>
                  </a:cubicBezTo>
                  <a:cubicBezTo>
                    <a:pt x="10185" y="2457"/>
                    <a:pt x="9609" y="2459"/>
                    <a:pt x="9084" y="2405"/>
                  </a:cubicBezTo>
                  <a:cubicBezTo>
                    <a:pt x="8261" y="2320"/>
                    <a:pt x="7463" y="2069"/>
                    <a:pt x="6742" y="1664"/>
                  </a:cubicBezTo>
                  <a:cubicBezTo>
                    <a:pt x="6081" y="1292"/>
                    <a:pt x="5567" y="733"/>
                    <a:pt x="4947" y="300"/>
                  </a:cubicBezTo>
                  <a:cubicBezTo>
                    <a:pt x="4732" y="150"/>
                    <a:pt x="4492" y="17"/>
                    <a:pt x="4230" y="2"/>
                  </a:cubicBezTo>
                  <a:cubicBezTo>
                    <a:pt x="4214" y="1"/>
                    <a:pt x="4198" y="1"/>
                    <a:pt x="41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59"/>
            <p:cNvSpPr/>
            <p:nvPr/>
          </p:nvSpPr>
          <p:spPr>
            <a:xfrm>
              <a:off x="6240750" y="4019400"/>
              <a:ext cx="123950" cy="256700"/>
            </a:xfrm>
            <a:custGeom>
              <a:avLst/>
              <a:gdLst/>
              <a:ahLst/>
              <a:cxnLst/>
              <a:rect l="l" t="t" r="r" b="b"/>
              <a:pathLst>
                <a:path w="4958" h="10268" extrusionOk="0">
                  <a:moveTo>
                    <a:pt x="3302" y="1"/>
                  </a:moveTo>
                  <a:cubicBezTo>
                    <a:pt x="2257" y="1"/>
                    <a:pt x="1100" y="1366"/>
                    <a:pt x="832" y="2247"/>
                  </a:cubicBezTo>
                  <a:cubicBezTo>
                    <a:pt x="632" y="2908"/>
                    <a:pt x="589" y="3606"/>
                    <a:pt x="546" y="4295"/>
                  </a:cubicBezTo>
                  <a:lnTo>
                    <a:pt x="393" y="6816"/>
                  </a:lnTo>
                  <a:lnTo>
                    <a:pt x="372" y="7173"/>
                  </a:lnTo>
                  <a:cubicBezTo>
                    <a:pt x="341" y="7671"/>
                    <a:pt x="0" y="8231"/>
                    <a:pt x="347" y="8653"/>
                  </a:cubicBezTo>
                  <a:cubicBezTo>
                    <a:pt x="652" y="9025"/>
                    <a:pt x="1303" y="9433"/>
                    <a:pt x="1693" y="9743"/>
                  </a:cubicBezTo>
                  <a:cubicBezTo>
                    <a:pt x="2004" y="9992"/>
                    <a:pt x="2533" y="10267"/>
                    <a:pt x="3006" y="10267"/>
                  </a:cubicBezTo>
                  <a:cubicBezTo>
                    <a:pt x="3205" y="10267"/>
                    <a:pt x="3394" y="10219"/>
                    <a:pt x="3553" y="10099"/>
                  </a:cubicBezTo>
                  <a:cubicBezTo>
                    <a:pt x="4129" y="9664"/>
                    <a:pt x="4123" y="8365"/>
                    <a:pt x="4211" y="7722"/>
                  </a:cubicBezTo>
                  <a:lnTo>
                    <a:pt x="4507" y="5574"/>
                  </a:lnTo>
                  <a:cubicBezTo>
                    <a:pt x="4569" y="5131"/>
                    <a:pt x="4630" y="4687"/>
                    <a:pt x="4651" y="4239"/>
                  </a:cubicBezTo>
                  <a:cubicBezTo>
                    <a:pt x="4702" y="3171"/>
                    <a:pt x="4958" y="1260"/>
                    <a:pt x="4174" y="407"/>
                  </a:cubicBezTo>
                  <a:cubicBezTo>
                    <a:pt x="3910" y="120"/>
                    <a:pt x="3611" y="1"/>
                    <a:pt x="3302" y="1"/>
                  </a:cubicBezTo>
                  <a:close/>
                </a:path>
              </a:pathLst>
            </a:custGeom>
            <a:solidFill>
              <a:srgbClr val="E0A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59"/>
            <p:cNvSpPr/>
            <p:nvPr/>
          </p:nvSpPr>
          <p:spPr>
            <a:xfrm>
              <a:off x="6084675" y="4218775"/>
              <a:ext cx="274825" cy="94125"/>
            </a:xfrm>
            <a:custGeom>
              <a:avLst/>
              <a:gdLst/>
              <a:ahLst/>
              <a:cxnLst/>
              <a:rect l="l" t="t" r="r" b="b"/>
              <a:pathLst>
                <a:path w="10993" h="3765" extrusionOk="0">
                  <a:moveTo>
                    <a:pt x="6407" y="0"/>
                  </a:moveTo>
                  <a:cubicBezTo>
                    <a:pt x="5841" y="0"/>
                    <a:pt x="5153" y="731"/>
                    <a:pt x="4645" y="971"/>
                  </a:cubicBezTo>
                  <a:cubicBezTo>
                    <a:pt x="3893" y="1328"/>
                    <a:pt x="3076" y="1452"/>
                    <a:pt x="2266" y="1604"/>
                  </a:cubicBezTo>
                  <a:cubicBezTo>
                    <a:pt x="1674" y="1717"/>
                    <a:pt x="611" y="1679"/>
                    <a:pt x="254" y="2248"/>
                  </a:cubicBezTo>
                  <a:cubicBezTo>
                    <a:pt x="1" y="2653"/>
                    <a:pt x="188" y="3281"/>
                    <a:pt x="617" y="3501"/>
                  </a:cubicBezTo>
                  <a:cubicBezTo>
                    <a:pt x="760" y="3574"/>
                    <a:pt x="924" y="3597"/>
                    <a:pt x="1096" y="3597"/>
                  </a:cubicBezTo>
                  <a:cubicBezTo>
                    <a:pt x="1393" y="3597"/>
                    <a:pt x="1712" y="3528"/>
                    <a:pt x="1980" y="3528"/>
                  </a:cubicBezTo>
                  <a:cubicBezTo>
                    <a:pt x="1990" y="3528"/>
                    <a:pt x="2000" y="3528"/>
                    <a:pt x="2010" y="3528"/>
                  </a:cubicBezTo>
                  <a:cubicBezTo>
                    <a:pt x="2450" y="3537"/>
                    <a:pt x="2892" y="3546"/>
                    <a:pt x="3332" y="3554"/>
                  </a:cubicBezTo>
                  <a:cubicBezTo>
                    <a:pt x="4705" y="3579"/>
                    <a:pt x="6079" y="3600"/>
                    <a:pt x="7454" y="3620"/>
                  </a:cubicBezTo>
                  <a:cubicBezTo>
                    <a:pt x="7923" y="3627"/>
                    <a:pt x="8627" y="3765"/>
                    <a:pt x="9275" y="3765"/>
                  </a:cubicBezTo>
                  <a:cubicBezTo>
                    <a:pt x="9806" y="3765"/>
                    <a:pt x="10299" y="3672"/>
                    <a:pt x="10594" y="3338"/>
                  </a:cubicBezTo>
                  <a:cubicBezTo>
                    <a:pt x="10992" y="2886"/>
                    <a:pt x="10891" y="2197"/>
                    <a:pt x="10766" y="1609"/>
                  </a:cubicBezTo>
                  <a:lnTo>
                    <a:pt x="10512" y="397"/>
                  </a:lnTo>
                  <a:cubicBezTo>
                    <a:pt x="9945" y="512"/>
                    <a:pt x="9334" y="608"/>
                    <a:pt x="8731" y="608"/>
                  </a:cubicBezTo>
                  <a:cubicBezTo>
                    <a:pt x="8187" y="608"/>
                    <a:pt x="7650" y="530"/>
                    <a:pt x="7159" y="319"/>
                  </a:cubicBezTo>
                  <a:cubicBezTo>
                    <a:pt x="7003" y="253"/>
                    <a:pt x="6854" y="175"/>
                    <a:pt x="6711" y="86"/>
                  </a:cubicBezTo>
                  <a:cubicBezTo>
                    <a:pt x="6615" y="26"/>
                    <a:pt x="6513" y="0"/>
                    <a:pt x="64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59"/>
            <p:cNvSpPr/>
            <p:nvPr/>
          </p:nvSpPr>
          <p:spPr>
            <a:xfrm>
              <a:off x="5819800" y="2701450"/>
              <a:ext cx="114350" cy="96275"/>
            </a:xfrm>
            <a:custGeom>
              <a:avLst/>
              <a:gdLst/>
              <a:ahLst/>
              <a:cxnLst/>
              <a:rect l="l" t="t" r="r" b="b"/>
              <a:pathLst>
                <a:path w="4574" h="3851" extrusionOk="0">
                  <a:moveTo>
                    <a:pt x="1274" y="0"/>
                  </a:moveTo>
                  <a:cubicBezTo>
                    <a:pt x="1162" y="0"/>
                    <a:pt x="1050" y="28"/>
                    <a:pt x="941" y="57"/>
                  </a:cubicBezTo>
                  <a:cubicBezTo>
                    <a:pt x="809" y="93"/>
                    <a:pt x="674" y="127"/>
                    <a:pt x="551" y="190"/>
                  </a:cubicBezTo>
                  <a:cubicBezTo>
                    <a:pt x="0" y="475"/>
                    <a:pt x="10" y="1057"/>
                    <a:pt x="361" y="1498"/>
                  </a:cubicBezTo>
                  <a:cubicBezTo>
                    <a:pt x="1117" y="2448"/>
                    <a:pt x="2165" y="3113"/>
                    <a:pt x="3192" y="3759"/>
                  </a:cubicBezTo>
                  <a:cubicBezTo>
                    <a:pt x="3258" y="3801"/>
                    <a:pt x="3327" y="3844"/>
                    <a:pt x="3406" y="3850"/>
                  </a:cubicBezTo>
                  <a:cubicBezTo>
                    <a:pt x="3413" y="3850"/>
                    <a:pt x="3419" y="3851"/>
                    <a:pt x="3425" y="3851"/>
                  </a:cubicBezTo>
                  <a:cubicBezTo>
                    <a:pt x="3532" y="3851"/>
                    <a:pt x="3630" y="3784"/>
                    <a:pt x="3712" y="3712"/>
                  </a:cubicBezTo>
                  <a:cubicBezTo>
                    <a:pt x="4073" y="3397"/>
                    <a:pt x="4309" y="2966"/>
                    <a:pt x="4538" y="2545"/>
                  </a:cubicBezTo>
                  <a:cubicBezTo>
                    <a:pt x="4558" y="2514"/>
                    <a:pt x="4569" y="2480"/>
                    <a:pt x="4573" y="2444"/>
                  </a:cubicBezTo>
                  <a:cubicBezTo>
                    <a:pt x="4573" y="2401"/>
                    <a:pt x="4550" y="2360"/>
                    <a:pt x="4526" y="2323"/>
                  </a:cubicBezTo>
                  <a:cubicBezTo>
                    <a:pt x="4218" y="1838"/>
                    <a:pt x="3870" y="1503"/>
                    <a:pt x="3444" y="1175"/>
                  </a:cubicBezTo>
                  <a:cubicBezTo>
                    <a:pt x="3345" y="1098"/>
                    <a:pt x="3241" y="1022"/>
                    <a:pt x="3132" y="944"/>
                  </a:cubicBezTo>
                  <a:cubicBezTo>
                    <a:pt x="2596" y="560"/>
                    <a:pt x="1990" y="25"/>
                    <a:pt x="1297" y="0"/>
                  </a:cubicBezTo>
                  <a:cubicBezTo>
                    <a:pt x="1289" y="0"/>
                    <a:pt x="1281" y="0"/>
                    <a:pt x="1274" y="0"/>
                  </a:cubicBezTo>
                  <a:close/>
                </a:path>
              </a:pathLst>
            </a:custGeom>
            <a:solidFill>
              <a:srgbClr val="E0A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59"/>
            <p:cNvSpPr/>
            <p:nvPr/>
          </p:nvSpPr>
          <p:spPr>
            <a:xfrm>
              <a:off x="5756200" y="2638625"/>
              <a:ext cx="131725" cy="124825"/>
            </a:xfrm>
            <a:custGeom>
              <a:avLst/>
              <a:gdLst/>
              <a:ahLst/>
              <a:cxnLst/>
              <a:rect l="l" t="t" r="r" b="b"/>
              <a:pathLst>
                <a:path w="5269" h="4993" extrusionOk="0">
                  <a:moveTo>
                    <a:pt x="244" y="0"/>
                  </a:moveTo>
                  <a:cubicBezTo>
                    <a:pt x="35" y="0"/>
                    <a:pt x="1" y="487"/>
                    <a:pt x="263" y="664"/>
                  </a:cubicBezTo>
                  <a:cubicBezTo>
                    <a:pt x="899" y="1093"/>
                    <a:pt x="1304" y="1326"/>
                    <a:pt x="1972" y="1700"/>
                  </a:cubicBezTo>
                  <a:cubicBezTo>
                    <a:pt x="2074" y="1758"/>
                    <a:pt x="2177" y="1755"/>
                    <a:pt x="2100" y="1876"/>
                  </a:cubicBezTo>
                  <a:cubicBezTo>
                    <a:pt x="1949" y="1827"/>
                    <a:pt x="1815" y="1717"/>
                    <a:pt x="1677" y="1717"/>
                  </a:cubicBezTo>
                  <a:cubicBezTo>
                    <a:pt x="1598" y="1717"/>
                    <a:pt x="1517" y="1753"/>
                    <a:pt x="1432" y="1856"/>
                  </a:cubicBezTo>
                  <a:cubicBezTo>
                    <a:pt x="1314" y="2005"/>
                    <a:pt x="1312" y="2216"/>
                    <a:pt x="1428" y="2367"/>
                  </a:cubicBezTo>
                  <a:cubicBezTo>
                    <a:pt x="1401" y="2361"/>
                    <a:pt x="1373" y="2359"/>
                    <a:pt x="1347" y="2359"/>
                  </a:cubicBezTo>
                  <a:cubicBezTo>
                    <a:pt x="1196" y="2359"/>
                    <a:pt x="1055" y="2441"/>
                    <a:pt x="981" y="2578"/>
                  </a:cubicBezTo>
                  <a:cubicBezTo>
                    <a:pt x="897" y="2738"/>
                    <a:pt x="927" y="2937"/>
                    <a:pt x="1056" y="3065"/>
                  </a:cubicBezTo>
                  <a:cubicBezTo>
                    <a:pt x="820" y="3075"/>
                    <a:pt x="725" y="3373"/>
                    <a:pt x="797" y="3563"/>
                  </a:cubicBezTo>
                  <a:cubicBezTo>
                    <a:pt x="888" y="3801"/>
                    <a:pt x="1256" y="4017"/>
                    <a:pt x="1458" y="4157"/>
                  </a:cubicBezTo>
                  <a:cubicBezTo>
                    <a:pt x="1996" y="4528"/>
                    <a:pt x="2615" y="4778"/>
                    <a:pt x="3252" y="4915"/>
                  </a:cubicBezTo>
                  <a:cubicBezTo>
                    <a:pt x="3460" y="4960"/>
                    <a:pt x="3671" y="4993"/>
                    <a:pt x="3882" y="4993"/>
                  </a:cubicBezTo>
                  <a:cubicBezTo>
                    <a:pt x="3978" y="4993"/>
                    <a:pt x="4074" y="4986"/>
                    <a:pt x="4169" y="4970"/>
                  </a:cubicBezTo>
                  <a:cubicBezTo>
                    <a:pt x="4474" y="4920"/>
                    <a:pt x="4770" y="4768"/>
                    <a:pt x="4946" y="4515"/>
                  </a:cubicBezTo>
                  <a:cubicBezTo>
                    <a:pt x="5268" y="4046"/>
                    <a:pt x="5139" y="3216"/>
                    <a:pt x="4839" y="2761"/>
                  </a:cubicBezTo>
                  <a:cubicBezTo>
                    <a:pt x="4521" y="2277"/>
                    <a:pt x="3828" y="1980"/>
                    <a:pt x="3340" y="1703"/>
                  </a:cubicBezTo>
                  <a:cubicBezTo>
                    <a:pt x="2494" y="1226"/>
                    <a:pt x="1002" y="474"/>
                    <a:pt x="358" y="41"/>
                  </a:cubicBezTo>
                  <a:cubicBezTo>
                    <a:pt x="316" y="13"/>
                    <a:pt x="278" y="0"/>
                    <a:pt x="244" y="0"/>
                  </a:cubicBezTo>
                  <a:close/>
                </a:path>
              </a:pathLst>
            </a:custGeom>
            <a:solidFill>
              <a:srgbClr val="E0A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59"/>
            <p:cNvSpPr/>
            <p:nvPr/>
          </p:nvSpPr>
          <p:spPr>
            <a:xfrm>
              <a:off x="5851050" y="2648525"/>
              <a:ext cx="32600" cy="76075"/>
            </a:xfrm>
            <a:custGeom>
              <a:avLst/>
              <a:gdLst/>
              <a:ahLst/>
              <a:cxnLst/>
              <a:rect l="l" t="t" r="r" b="b"/>
              <a:pathLst>
                <a:path w="1304" h="3043" extrusionOk="0">
                  <a:moveTo>
                    <a:pt x="640" y="1"/>
                  </a:moveTo>
                  <a:cubicBezTo>
                    <a:pt x="611" y="1"/>
                    <a:pt x="581" y="7"/>
                    <a:pt x="552" y="21"/>
                  </a:cubicBezTo>
                  <a:cubicBezTo>
                    <a:pt x="467" y="61"/>
                    <a:pt x="421" y="146"/>
                    <a:pt x="394" y="240"/>
                  </a:cubicBezTo>
                  <a:cubicBezTo>
                    <a:pt x="384" y="275"/>
                    <a:pt x="375" y="313"/>
                    <a:pt x="368" y="350"/>
                  </a:cubicBezTo>
                  <a:cubicBezTo>
                    <a:pt x="238" y="1018"/>
                    <a:pt x="1" y="2385"/>
                    <a:pt x="604" y="2899"/>
                  </a:cubicBezTo>
                  <a:cubicBezTo>
                    <a:pt x="706" y="2986"/>
                    <a:pt x="841" y="3042"/>
                    <a:pt x="973" y="3042"/>
                  </a:cubicBezTo>
                  <a:cubicBezTo>
                    <a:pt x="1023" y="3042"/>
                    <a:pt x="1073" y="3034"/>
                    <a:pt x="1120" y="3017"/>
                  </a:cubicBezTo>
                  <a:cubicBezTo>
                    <a:pt x="1201" y="2987"/>
                    <a:pt x="1274" y="2926"/>
                    <a:pt x="1292" y="2843"/>
                  </a:cubicBezTo>
                  <a:cubicBezTo>
                    <a:pt x="1303" y="2789"/>
                    <a:pt x="1289" y="2735"/>
                    <a:pt x="1274" y="2682"/>
                  </a:cubicBezTo>
                  <a:cubicBezTo>
                    <a:pt x="1103" y="2066"/>
                    <a:pt x="802" y="1453"/>
                    <a:pt x="899" y="821"/>
                  </a:cubicBezTo>
                  <a:cubicBezTo>
                    <a:pt x="926" y="642"/>
                    <a:pt x="985" y="460"/>
                    <a:pt x="946" y="283"/>
                  </a:cubicBezTo>
                  <a:cubicBezTo>
                    <a:pt x="915" y="137"/>
                    <a:pt x="779" y="1"/>
                    <a:pt x="640" y="1"/>
                  </a:cubicBezTo>
                  <a:close/>
                </a:path>
              </a:pathLst>
            </a:custGeom>
            <a:solidFill>
              <a:srgbClr val="E0A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59"/>
            <p:cNvSpPr/>
            <p:nvPr/>
          </p:nvSpPr>
          <p:spPr>
            <a:xfrm>
              <a:off x="6591800" y="2957225"/>
              <a:ext cx="87125" cy="28325"/>
            </a:xfrm>
            <a:custGeom>
              <a:avLst/>
              <a:gdLst/>
              <a:ahLst/>
              <a:cxnLst/>
              <a:rect l="l" t="t" r="r" b="b"/>
              <a:pathLst>
                <a:path w="3485" h="1133" extrusionOk="0">
                  <a:moveTo>
                    <a:pt x="2950" y="28"/>
                  </a:moveTo>
                  <a:cubicBezTo>
                    <a:pt x="2946" y="28"/>
                    <a:pt x="2942" y="28"/>
                    <a:pt x="2939" y="28"/>
                  </a:cubicBezTo>
                  <a:cubicBezTo>
                    <a:pt x="2024" y="94"/>
                    <a:pt x="901" y="1"/>
                    <a:pt x="173" y="463"/>
                  </a:cubicBezTo>
                  <a:cubicBezTo>
                    <a:pt x="0" y="572"/>
                    <a:pt x="339" y="1132"/>
                    <a:pt x="541" y="1132"/>
                  </a:cubicBezTo>
                  <a:cubicBezTo>
                    <a:pt x="559" y="1132"/>
                    <a:pt x="576" y="1128"/>
                    <a:pt x="592" y="1118"/>
                  </a:cubicBezTo>
                  <a:cubicBezTo>
                    <a:pt x="865" y="944"/>
                    <a:pt x="1204" y="899"/>
                    <a:pt x="1566" y="899"/>
                  </a:cubicBezTo>
                  <a:cubicBezTo>
                    <a:pt x="1934" y="899"/>
                    <a:pt x="2325" y="946"/>
                    <a:pt x="2691" y="955"/>
                  </a:cubicBezTo>
                  <a:cubicBezTo>
                    <a:pt x="2868" y="966"/>
                    <a:pt x="2998" y="1027"/>
                    <a:pt x="3131" y="1027"/>
                  </a:cubicBezTo>
                  <a:cubicBezTo>
                    <a:pt x="3187" y="1027"/>
                    <a:pt x="3244" y="1016"/>
                    <a:pt x="3306" y="985"/>
                  </a:cubicBezTo>
                  <a:cubicBezTo>
                    <a:pt x="3485" y="897"/>
                    <a:pt x="3194" y="28"/>
                    <a:pt x="2950" y="28"/>
                  </a:cubicBezTo>
                  <a:close/>
                </a:path>
              </a:pathLst>
            </a:custGeom>
            <a:solidFill>
              <a:srgbClr val="E0A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59"/>
            <p:cNvSpPr/>
            <p:nvPr/>
          </p:nvSpPr>
          <p:spPr>
            <a:xfrm>
              <a:off x="6389150" y="2433125"/>
              <a:ext cx="102550" cy="220325"/>
            </a:xfrm>
            <a:custGeom>
              <a:avLst/>
              <a:gdLst/>
              <a:ahLst/>
              <a:cxnLst/>
              <a:rect l="l" t="t" r="r" b="b"/>
              <a:pathLst>
                <a:path w="4102" h="8813" extrusionOk="0">
                  <a:moveTo>
                    <a:pt x="1947" y="1"/>
                  </a:moveTo>
                  <a:cubicBezTo>
                    <a:pt x="1183" y="1"/>
                    <a:pt x="429" y="505"/>
                    <a:pt x="190" y="1735"/>
                  </a:cubicBezTo>
                  <a:cubicBezTo>
                    <a:pt x="190" y="1750"/>
                    <a:pt x="0" y="3800"/>
                    <a:pt x="3" y="4836"/>
                  </a:cubicBezTo>
                  <a:cubicBezTo>
                    <a:pt x="5" y="5598"/>
                    <a:pt x="1216" y="8797"/>
                    <a:pt x="2019" y="8812"/>
                  </a:cubicBezTo>
                  <a:cubicBezTo>
                    <a:pt x="2021" y="8812"/>
                    <a:pt x="2023" y="8812"/>
                    <a:pt x="2024" y="8812"/>
                  </a:cubicBezTo>
                  <a:cubicBezTo>
                    <a:pt x="2756" y="8812"/>
                    <a:pt x="4092" y="5518"/>
                    <a:pt x="4099" y="4783"/>
                  </a:cubicBezTo>
                  <a:cubicBezTo>
                    <a:pt x="4102" y="4361"/>
                    <a:pt x="3899" y="2249"/>
                    <a:pt x="3863" y="1776"/>
                  </a:cubicBezTo>
                  <a:cubicBezTo>
                    <a:pt x="3783" y="718"/>
                    <a:pt x="2858" y="1"/>
                    <a:pt x="1947" y="1"/>
                  </a:cubicBezTo>
                  <a:close/>
                </a:path>
              </a:pathLst>
            </a:custGeom>
            <a:solidFill>
              <a:srgbClr val="E0A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59"/>
            <p:cNvSpPr/>
            <p:nvPr/>
          </p:nvSpPr>
          <p:spPr>
            <a:xfrm>
              <a:off x="6256100" y="2990575"/>
              <a:ext cx="376600" cy="201450"/>
            </a:xfrm>
            <a:custGeom>
              <a:avLst/>
              <a:gdLst/>
              <a:ahLst/>
              <a:cxnLst/>
              <a:rect l="l" t="t" r="r" b="b"/>
              <a:pathLst>
                <a:path w="15064" h="8058" extrusionOk="0">
                  <a:moveTo>
                    <a:pt x="1" y="1"/>
                  </a:moveTo>
                  <a:lnTo>
                    <a:pt x="1" y="8058"/>
                  </a:lnTo>
                  <a:lnTo>
                    <a:pt x="15063" y="8058"/>
                  </a:lnTo>
                  <a:lnTo>
                    <a:pt x="15063" y="1"/>
                  </a:lnTo>
                  <a:close/>
                </a:path>
              </a:pathLst>
            </a:custGeom>
            <a:solidFill>
              <a:srgbClr val="1E3A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59"/>
            <p:cNvSpPr/>
            <p:nvPr/>
          </p:nvSpPr>
          <p:spPr>
            <a:xfrm>
              <a:off x="6392275" y="2409050"/>
              <a:ext cx="95950" cy="122150"/>
            </a:xfrm>
            <a:custGeom>
              <a:avLst/>
              <a:gdLst/>
              <a:ahLst/>
              <a:cxnLst/>
              <a:rect l="l" t="t" r="r" b="b"/>
              <a:pathLst>
                <a:path w="3838" h="4886" extrusionOk="0">
                  <a:moveTo>
                    <a:pt x="1" y="3464"/>
                  </a:moveTo>
                  <a:cubicBezTo>
                    <a:pt x="37" y="3019"/>
                    <a:pt x="65" y="2703"/>
                    <a:pt x="65" y="2698"/>
                  </a:cubicBezTo>
                  <a:cubicBezTo>
                    <a:pt x="589" y="0"/>
                    <a:pt x="3591" y="794"/>
                    <a:pt x="3738" y="2739"/>
                  </a:cubicBezTo>
                  <a:cubicBezTo>
                    <a:pt x="3752" y="2926"/>
                    <a:pt x="3792" y="3372"/>
                    <a:pt x="3837" y="3867"/>
                  </a:cubicBezTo>
                  <a:cubicBezTo>
                    <a:pt x="3797" y="3929"/>
                    <a:pt x="3748" y="3983"/>
                    <a:pt x="3690" y="4029"/>
                  </a:cubicBezTo>
                  <a:cubicBezTo>
                    <a:pt x="2674" y="4886"/>
                    <a:pt x="1119" y="4684"/>
                    <a:pt x="1" y="3464"/>
                  </a:cubicBezTo>
                  <a:close/>
                </a:path>
              </a:pathLst>
            </a:custGeom>
            <a:solidFill>
              <a:srgbClr val="CD9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59"/>
            <p:cNvSpPr/>
            <p:nvPr/>
          </p:nvSpPr>
          <p:spPr>
            <a:xfrm>
              <a:off x="6418325" y="3021450"/>
              <a:ext cx="249800" cy="1131125"/>
            </a:xfrm>
            <a:custGeom>
              <a:avLst/>
              <a:gdLst/>
              <a:ahLst/>
              <a:cxnLst/>
              <a:rect l="l" t="t" r="r" b="b"/>
              <a:pathLst>
                <a:path w="9992" h="45245" extrusionOk="0">
                  <a:moveTo>
                    <a:pt x="4608" y="1"/>
                  </a:moveTo>
                  <a:cubicBezTo>
                    <a:pt x="2035" y="1"/>
                    <a:pt x="924" y="1732"/>
                    <a:pt x="498" y="3942"/>
                  </a:cubicBezTo>
                  <a:cubicBezTo>
                    <a:pt x="0" y="6529"/>
                    <a:pt x="131" y="9761"/>
                    <a:pt x="644" y="12355"/>
                  </a:cubicBezTo>
                  <a:cubicBezTo>
                    <a:pt x="1273" y="15539"/>
                    <a:pt x="1562" y="18763"/>
                    <a:pt x="1871" y="22025"/>
                  </a:cubicBezTo>
                  <a:cubicBezTo>
                    <a:pt x="2300" y="26641"/>
                    <a:pt x="2766" y="31256"/>
                    <a:pt x="3130" y="35878"/>
                  </a:cubicBezTo>
                  <a:cubicBezTo>
                    <a:pt x="3340" y="38538"/>
                    <a:pt x="3519" y="41198"/>
                    <a:pt x="3644" y="43864"/>
                  </a:cubicBezTo>
                  <a:cubicBezTo>
                    <a:pt x="3661" y="44207"/>
                    <a:pt x="3653" y="44563"/>
                    <a:pt x="3692" y="44907"/>
                  </a:cubicBezTo>
                  <a:cubicBezTo>
                    <a:pt x="3719" y="45152"/>
                    <a:pt x="3711" y="45190"/>
                    <a:pt x="3775" y="45190"/>
                  </a:cubicBezTo>
                  <a:cubicBezTo>
                    <a:pt x="3803" y="45190"/>
                    <a:pt x="3847" y="45183"/>
                    <a:pt x="3915" y="45183"/>
                  </a:cubicBezTo>
                  <a:cubicBezTo>
                    <a:pt x="3938" y="45183"/>
                    <a:pt x="3965" y="45183"/>
                    <a:pt x="3995" y="45186"/>
                  </a:cubicBezTo>
                  <a:cubicBezTo>
                    <a:pt x="4650" y="45244"/>
                    <a:pt x="5321" y="45231"/>
                    <a:pt x="5977" y="45239"/>
                  </a:cubicBezTo>
                  <a:cubicBezTo>
                    <a:pt x="6236" y="45243"/>
                    <a:pt x="6495" y="45244"/>
                    <a:pt x="6754" y="45244"/>
                  </a:cubicBezTo>
                  <a:cubicBezTo>
                    <a:pt x="7834" y="45244"/>
                    <a:pt x="8914" y="45215"/>
                    <a:pt x="9992" y="45157"/>
                  </a:cubicBezTo>
                  <a:cubicBezTo>
                    <a:pt x="9969" y="44353"/>
                    <a:pt x="9948" y="43547"/>
                    <a:pt x="9931" y="42743"/>
                  </a:cubicBezTo>
                  <a:cubicBezTo>
                    <a:pt x="9818" y="37420"/>
                    <a:pt x="9859" y="32110"/>
                    <a:pt x="9866" y="26787"/>
                  </a:cubicBezTo>
                  <a:cubicBezTo>
                    <a:pt x="9874" y="20841"/>
                    <a:pt x="9810" y="14892"/>
                    <a:pt x="9510" y="8951"/>
                  </a:cubicBezTo>
                  <a:cubicBezTo>
                    <a:pt x="9396" y="6708"/>
                    <a:pt x="9127" y="4664"/>
                    <a:pt x="8065" y="2663"/>
                  </a:cubicBezTo>
                  <a:cubicBezTo>
                    <a:pt x="7273" y="1172"/>
                    <a:pt x="6488" y="1"/>
                    <a:pt x="46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59"/>
            <p:cNvSpPr/>
            <p:nvPr/>
          </p:nvSpPr>
          <p:spPr>
            <a:xfrm>
              <a:off x="6225750" y="2968200"/>
              <a:ext cx="238225" cy="1184600"/>
            </a:xfrm>
            <a:custGeom>
              <a:avLst/>
              <a:gdLst/>
              <a:ahLst/>
              <a:cxnLst/>
              <a:rect l="l" t="t" r="r" b="b"/>
              <a:pathLst>
                <a:path w="9529" h="47384" extrusionOk="0">
                  <a:moveTo>
                    <a:pt x="4382" y="1"/>
                  </a:moveTo>
                  <a:cubicBezTo>
                    <a:pt x="2199" y="1"/>
                    <a:pt x="1215" y="2742"/>
                    <a:pt x="792" y="4606"/>
                  </a:cubicBezTo>
                  <a:cubicBezTo>
                    <a:pt x="408" y="6298"/>
                    <a:pt x="373" y="8049"/>
                    <a:pt x="340" y="9785"/>
                  </a:cubicBezTo>
                  <a:lnTo>
                    <a:pt x="186" y="17899"/>
                  </a:lnTo>
                  <a:cubicBezTo>
                    <a:pt x="94" y="22817"/>
                    <a:pt x="0" y="27734"/>
                    <a:pt x="72" y="32652"/>
                  </a:cubicBezTo>
                  <a:cubicBezTo>
                    <a:pt x="143" y="37569"/>
                    <a:pt x="514" y="42474"/>
                    <a:pt x="665" y="47384"/>
                  </a:cubicBezTo>
                  <a:lnTo>
                    <a:pt x="1818" y="47384"/>
                  </a:lnTo>
                  <a:lnTo>
                    <a:pt x="6018" y="47381"/>
                  </a:lnTo>
                  <a:cubicBezTo>
                    <a:pt x="5831" y="47381"/>
                    <a:pt x="7496" y="33408"/>
                    <a:pt x="7631" y="32222"/>
                  </a:cubicBezTo>
                  <a:cubicBezTo>
                    <a:pt x="8420" y="25282"/>
                    <a:pt x="9291" y="18223"/>
                    <a:pt x="9291" y="11230"/>
                  </a:cubicBezTo>
                  <a:cubicBezTo>
                    <a:pt x="9365" y="8821"/>
                    <a:pt x="9528" y="6353"/>
                    <a:pt x="8947" y="4006"/>
                  </a:cubicBezTo>
                  <a:cubicBezTo>
                    <a:pt x="8506" y="2224"/>
                    <a:pt x="6690" y="355"/>
                    <a:pt x="4858" y="43"/>
                  </a:cubicBezTo>
                  <a:cubicBezTo>
                    <a:pt x="4693" y="14"/>
                    <a:pt x="4535" y="1"/>
                    <a:pt x="43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59"/>
            <p:cNvSpPr/>
            <p:nvPr/>
          </p:nvSpPr>
          <p:spPr>
            <a:xfrm>
              <a:off x="6260500" y="2530550"/>
              <a:ext cx="363200" cy="558450"/>
            </a:xfrm>
            <a:custGeom>
              <a:avLst/>
              <a:gdLst/>
              <a:ahLst/>
              <a:cxnLst/>
              <a:rect l="l" t="t" r="r" b="b"/>
              <a:pathLst>
                <a:path w="14528" h="22338" extrusionOk="0">
                  <a:moveTo>
                    <a:pt x="4984" y="0"/>
                  </a:moveTo>
                  <a:cubicBezTo>
                    <a:pt x="4350" y="0"/>
                    <a:pt x="3750" y="238"/>
                    <a:pt x="3142" y="404"/>
                  </a:cubicBezTo>
                  <a:cubicBezTo>
                    <a:pt x="2360" y="618"/>
                    <a:pt x="1588" y="860"/>
                    <a:pt x="811" y="1092"/>
                  </a:cubicBezTo>
                  <a:cubicBezTo>
                    <a:pt x="21" y="1726"/>
                    <a:pt x="441" y="2780"/>
                    <a:pt x="330" y="3268"/>
                  </a:cubicBezTo>
                  <a:cubicBezTo>
                    <a:pt x="0" y="4723"/>
                    <a:pt x="523" y="22338"/>
                    <a:pt x="523" y="22338"/>
                  </a:cubicBezTo>
                  <a:lnTo>
                    <a:pt x="13962" y="22338"/>
                  </a:lnTo>
                  <a:cubicBezTo>
                    <a:pt x="13962" y="22338"/>
                    <a:pt x="14150" y="4727"/>
                    <a:pt x="13821" y="3271"/>
                  </a:cubicBezTo>
                  <a:cubicBezTo>
                    <a:pt x="13710" y="2783"/>
                    <a:pt x="14527" y="1667"/>
                    <a:pt x="13736" y="1031"/>
                  </a:cubicBezTo>
                  <a:cubicBezTo>
                    <a:pt x="13061" y="830"/>
                    <a:pt x="12386" y="631"/>
                    <a:pt x="11705" y="453"/>
                  </a:cubicBezTo>
                  <a:cubicBezTo>
                    <a:pt x="11287" y="344"/>
                    <a:pt x="10877" y="260"/>
                    <a:pt x="10456" y="161"/>
                  </a:cubicBezTo>
                  <a:cubicBezTo>
                    <a:pt x="10318" y="131"/>
                    <a:pt x="10179" y="109"/>
                    <a:pt x="10039" y="96"/>
                  </a:cubicBezTo>
                  <a:lnTo>
                    <a:pt x="9361" y="21"/>
                  </a:lnTo>
                  <a:cubicBezTo>
                    <a:pt x="9346" y="19"/>
                    <a:pt x="9329" y="18"/>
                    <a:pt x="9312" y="18"/>
                  </a:cubicBezTo>
                  <a:cubicBezTo>
                    <a:pt x="9289" y="18"/>
                    <a:pt x="9267" y="21"/>
                    <a:pt x="9248" y="33"/>
                  </a:cubicBezTo>
                  <a:cubicBezTo>
                    <a:pt x="9225" y="51"/>
                    <a:pt x="9204" y="74"/>
                    <a:pt x="9191" y="102"/>
                  </a:cubicBezTo>
                  <a:cubicBezTo>
                    <a:pt x="9022" y="390"/>
                    <a:pt x="8783" y="627"/>
                    <a:pt x="8626" y="921"/>
                  </a:cubicBezTo>
                  <a:cubicBezTo>
                    <a:pt x="8460" y="1233"/>
                    <a:pt x="8268" y="1488"/>
                    <a:pt x="8024" y="1751"/>
                  </a:cubicBezTo>
                  <a:cubicBezTo>
                    <a:pt x="7750" y="2047"/>
                    <a:pt x="7419" y="2274"/>
                    <a:pt x="7068" y="2274"/>
                  </a:cubicBezTo>
                  <a:cubicBezTo>
                    <a:pt x="6881" y="2274"/>
                    <a:pt x="6689" y="2209"/>
                    <a:pt x="6498" y="2056"/>
                  </a:cubicBezTo>
                  <a:cubicBezTo>
                    <a:pt x="6080" y="1725"/>
                    <a:pt x="5610" y="1168"/>
                    <a:pt x="5421" y="672"/>
                  </a:cubicBezTo>
                  <a:cubicBezTo>
                    <a:pt x="5354" y="490"/>
                    <a:pt x="5318" y="299"/>
                    <a:pt x="5286" y="108"/>
                  </a:cubicBezTo>
                  <a:cubicBezTo>
                    <a:pt x="5282" y="80"/>
                    <a:pt x="5276" y="49"/>
                    <a:pt x="5254" y="31"/>
                  </a:cubicBezTo>
                  <a:cubicBezTo>
                    <a:pt x="5234" y="17"/>
                    <a:pt x="5211" y="8"/>
                    <a:pt x="5187" y="8"/>
                  </a:cubicBezTo>
                  <a:cubicBezTo>
                    <a:pt x="5185" y="8"/>
                    <a:pt x="5183" y="8"/>
                    <a:pt x="5181" y="8"/>
                  </a:cubicBezTo>
                  <a:cubicBezTo>
                    <a:pt x="5115" y="3"/>
                    <a:pt x="5049" y="0"/>
                    <a:pt x="49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59"/>
            <p:cNvSpPr/>
            <p:nvPr/>
          </p:nvSpPr>
          <p:spPr>
            <a:xfrm>
              <a:off x="6364500" y="2335375"/>
              <a:ext cx="150850" cy="173025"/>
            </a:xfrm>
            <a:custGeom>
              <a:avLst/>
              <a:gdLst/>
              <a:ahLst/>
              <a:cxnLst/>
              <a:rect l="l" t="t" r="r" b="b"/>
              <a:pathLst>
                <a:path w="6034" h="6921" extrusionOk="0">
                  <a:moveTo>
                    <a:pt x="1486" y="1"/>
                  </a:moveTo>
                  <a:cubicBezTo>
                    <a:pt x="1257" y="1"/>
                    <a:pt x="1047" y="30"/>
                    <a:pt x="884" y="119"/>
                  </a:cubicBezTo>
                  <a:cubicBezTo>
                    <a:pt x="247" y="470"/>
                    <a:pt x="123" y="1514"/>
                    <a:pt x="77" y="2154"/>
                  </a:cubicBezTo>
                  <a:cubicBezTo>
                    <a:pt x="1" y="3189"/>
                    <a:pt x="248" y="4085"/>
                    <a:pt x="621" y="5044"/>
                  </a:cubicBezTo>
                  <a:cubicBezTo>
                    <a:pt x="831" y="5583"/>
                    <a:pt x="1087" y="6134"/>
                    <a:pt x="1545" y="6488"/>
                  </a:cubicBezTo>
                  <a:cubicBezTo>
                    <a:pt x="1926" y="6782"/>
                    <a:pt x="2363" y="6921"/>
                    <a:pt x="2802" y="6921"/>
                  </a:cubicBezTo>
                  <a:cubicBezTo>
                    <a:pt x="3282" y="6921"/>
                    <a:pt x="3762" y="6754"/>
                    <a:pt x="4171" y="6440"/>
                  </a:cubicBezTo>
                  <a:cubicBezTo>
                    <a:pt x="4502" y="6186"/>
                    <a:pt x="5096" y="5894"/>
                    <a:pt x="5449" y="4816"/>
                  </a:cubicBezTo>
                  <a:cubicBezTo>
                    <a:pt x="5512" y="4624"/>
                    <a:pt x="5632" y="4139"/>
                    <a:pt x="5689" y="3943"/>
                  </a:cubicBezTo>
                  <a:cubicBezTo>
                    <a:pt x="6033" y="2777"/>
                    <a:pt x="5924" y="1219"/>
                    <a:pt x="4928" y="485"/>
                  </a:cubicBezTo>
                  <a:cubicBezTo>
                    <a:pt x="4457" y="138"/>
                    <a:pt x="3551" y="147"/>
                    <a:pt x="2964" y="119"/>
                  </a:cubicBezTo>
                  <a:cubicBezTo>
                    <a:pt x="2938" y="121"/>
                    <a:pt x="2912" y="121"/>
                    <a:pt x="2885" y="121"/>
                  </a:cubicBezTo>
                  <a:cubicBezTo>
                    <a:pt x="2490" y="121"/>
                    <a:pt x="1948" y="1"/>
                    <a:pt x="1486" y="1"/>
                  </a:cubicBezTo>
                  <a:close/>
                </a:path>
              </a:pathLst>
            </a:custGeom>
            <a:solidFill>
              <a:srgbClr val="E0A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59"/>
            <p:cNvSpPr/>
            <p:nvPr/>
          </p:nvSpPr>
          <p:spPr>
            <a:xfrm>
              <a:off x="6182325" y="2530425"/>
              <a:ext cx="244800" cy="710900"/>
            </a:xfrm>
            <a:custGeom>
              <a:avLst/>
              <a:gdLst/>
              <a:ahLst/>
              <a:cxnLst/>
              <a:rect l="l" t="t" r="r" b="b"/>
              <a:pathLst>
                <a:path w="9792" h="28436" extrusionOk="0">
                  <a:moveTo>
                    <a:pt x="7656" y="0"/>
                  </a:moveTo>
                  <a:cubicBezTo>
                    <a:pt x="6640" y="88"/>
                    <a:pt x="5601" y="363"/>
                    <a:pt x="4604" y="590"/>
                  </a:cubicBezTo>
                  <a:cubicBezTo>
                    <a:pt x="3876" y="757"/>
                    <a:pt x="3086" y="885"/>
                    <a:pt x="2594" y="1501"/>
                  </a:cubicBezTo>
                  <a:cubicBezTo>
                    <a:pt x="1875" y="2398"/>
                    <a:pt x="1729" y="3749"/>
                    <a:pt x="1529" y="4841"/>
                  </a:cubicBezTo>
                  <a:cubicBezTo>
                    <a:pt x="910" y="8234"/>
                    <a:pt x="752" y="11692"/>
                    <a:pt x="618" y="15137"/>
                  </a:cubicBezTo>
                  <a:cubicBezTo>
                    <a:pt x="514" y="17803"/>
                    <a:pt x="425" y="20469"/>
                    <a:pt x="350" y="23136"/>
                  </a:cubicBezTo>
                  <a:cubicBezTo>
                    <a:pt x="300" y="24907"/>
                    <a:pt x="0" y="27066"/>
                    <a:pt x="1861" y="28097"/>
                  </a:cubicBezTo>
                  <a:cubicBezTo>
                    <a:pt x="2146" y="28256"/>
                    <a:pt x="2468" y="28333"/>
                    <a:pt x="2791" y="28381"/>
                  </a:cubicBezTo>
                  <a:cubicBezTo>
                    <a:pt x="3040" y="28418"/>
                    <a:pt x="3299" y="28435"/>
                    <a:pt x="3563" y="28435"/>
                  </a:cubicBezTo>
                  <a:cubicBezTo>
                    <a:pt x="5712" y="28435"/>
                    <a:pt x="8242" y="27251"/>
                    <a:pt x="9204" y="25349"/>
                  </a:cubicBezTo>
                  <a:cubicBezTo>
                    <a:pt x="9792" y="24187"/>
                    <a:pt x="9659" y="22615"/>
                    <a:pt x="9587" y="21363"/>
                  </a:cubicBezTo>
                  <a:cubicBezTo>
                    <a:pt x="9176" y="14227"/>
                    <a:pt x="8563" y="7095"/>
                    <a:pt x="7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59"/>
            <p:cNvSpPr/>
            <p:nvPr/>
          </p:nvSpPr>
          <p:spPr>
            <a:xfrm>
              <a:off x="6440600" y="2527275"/>
              <a:ext cx="226225" cy="693225"/>
            </a:xfrm>
            <a:custGeom>
              <a:avLst/>
              <a:gdLst/>
              <a:ahLst/>
              <a:cxnLst/>
              <a:rect l="l" t="t" r="r" b="b"/>
              <a:pathLst>
                <a:path w="9049" h="27729" extrusionOk="0">
                  <a:moveTo>
                    <a:pt x="2827" y="0"/>
                  </a:moveTo>
                  <a:cubicBezTo>
                    <a:pt x="2784" y="0"/>
                    <a:pt x="2742" y="7"/>
                    <a:pt x="2706" y="31"/>
                  </a:cubicBezTo>
                  <a:cubicBezTo>
                    <a:pt x="2641" y="75"/>
                    <a:pt x="2618" y="158"/>
                    <a:pt x="2601" y="233"/>
                  </a:cubicBezTo>
                  <a:cubicBezTo>
                    <a:pt x="1608" y="4521"/>
                    <a:pt x="1159" y="8909"/>
                    <a:pt x="882" y="13295"/>
                  </a:cubicBezTo>
                  <a:cubicBezTo>
                    <a:pt x="744" y="15488"/>
                    <a:pt x="648" y="17684"/>
                    <a:pt x="544" y="19878"/>
                  </a:cubicBezTo>
                  <a:cubicBezTo>
                    <a:pt x="459" y="21692"/>
                    <a:pt x="0" y="23641"/>
                    <a:pt x="731" y="25374"/>
                  </a:cubicBezTo>
                  <a:cubicBezTo>
                    <a:pt x="1561" y="27341"/>
                    <a:pt x="3888" y="27728"/>
                    <a:pt x="5764" y="27728"/>
                  </a:cubicBezTo>
                  <a:cubicBezTo>
                    <a:pt x="5785" y="27728"/>
                    <a:pt x="5806" y="27728"/>
                    <a:pt x="5827" y="27728"/>
                  </a:cubicBezTo>
                  <a:cubicBezTo>
                    <a:pt x="6089" y="27727"/>
                    <a:pt x="6354" y="27721"/>
                    <a:pt x="6610" y="27664"/>
                  </a:cubicBezTo>
                  <a:cubicBezTo>
                    <a:pt x="7213" y="27527"/>
                    <a:pt x="7726" y="27099"/>
                    <a:pt x="8050" y="26573"/>
                  </a:cubicBezTo>
                  <a:cubicBezTo>
                    <a:pt x="8381" y="26030"/>
                    <a:pt x="8509" y="25518"/>
                    <a:pt x="8518" y="24996"/>
                  </a:cubicBezTo>
                  <a:cubicBezTo>
                    <a:pt x="8525" y="24493"/>
                    <a:pt x="8424" y="23981"/>
                    <a:pt x="8289" y="23427"/>
                  </a:cubicBezTo>
                  <a:cubicBezTo>
                    <a:pt x="7919" y="21907"/>
                    <a:pt x="7817" y="20411"/>
                    <a:pt x="7546" y="18875"/>
                  </a:cubicBezTo>
                  <a:cubicBezTo>
                    <a:pt x="7384" y="17962"/>
                    <a:pt x="7508" y="17269"/>
                    <a:pt x="7664" y="16340"/>
                  </a:cubicBezTo>
                  <a:cubicBezTo>
                    <a:pt x="8033" y="14148"/>
                    <a:pt x="8311" y="11945"/>
                    <a:pt x="8498" y="9730"/>
                  </a:cubicBezTo>
                  <a:cubicBezTo>
                    <a:pt x="8617" y="8306"/>
                    <a:pt x="8701" y="6878"/>
                    <a:pt x="8745" y="5449"/>
                  </a:cubicBezTo>
                  <a:cubicBezTo>
                    <a:pt x="8785" y="4193"/>
                    <a:pt x="9049" y="2888"/>
                    <a:pt x="8253" y="1830"/>
                  </a:cubicBezTo>
                  <a:cubicBezTo>
                    <a:pt x="7198" y="429"/>
                    <a:pt x="4555" y="201"/>
                    <a:pt x="2916" y="7"/>
                  </a:cubicBezTo>
                  <a:cubicBezTo>
                    <a:pt x="2887" y="3"/>
                    <a:pt x="2857" y="0"/>
                    <a:pt x="28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59"/>
            <p:cNvSpPr/>
            <p:nvPr/>
          </p:nvSpPr>
          <p:spPr>
            <a:xfrm>
              <a:off x="5863175" y="2717575"/>
              <a:ext cx="314000" cy="224850"/>
            </a:xfrm>
            <a:custGeom>
              <a:avLst/>
              <a:gdLst/>
              <a:ahLst/>
              <a:cxnLst/>
              <a:rect l="l" t="t" r="r" b="b"/>
              <a:pathLst>
                <a:path w="12560" h="8994" extrusionOk="0">
                  <a:moveTo>
                    <a:pt x="1686" y="0"/>
                  </a:moveTo>
                  <a:cubicBezTo>
                    <a:pt x="1532" y="256"/>
                    <a:pt x="1382" y="512"/>
                    <a:pt x="1235" y="773"/>
                  </a:cubicBezTo>
                  <a:cubicBezTo>
                    <a:pt x="955" y="1271"/>
                    <a:pt x="689" y="1776"/>
                    <a:pt x="437" y="2287"/>
                  </a:cubicBezTo>
                  <a:cubicBezTo>
                    <a:pt x="158" y="2854"/>
                    <a:pt x="1" y="3005"/>
                    <a:pt x="408" y="3424"/>
                  </a:cubicBezTo>
                  <a:cubicBezTo>
                    <a:pt x="919" y="3947"/>
                    <a:pt x="1835" y="4349"/>
                    <a:pt x="2453" y="4760"/>
                  </a:cubicBezTo>
                  <a:lnTo>
                    <a:pt x="6688" y="7594"/>
                  </a:lnTo>
                  <a:cubicBezTo>
                    <a:pt x="7419" y="8083"/>
                    <a:pt x="8163" y="8578"/>
                    <a:pt x="9003" y="8831"/>
                  </a:cubicBezTo>
                  <a:cubicBezTo>
                    <a:pt x="9346" y="8935"/>
                    <a:pt x="9709" y="8994"/>
                    <a:pt x="10069" y="8994"/>
                  </a:cubicBezTo>
                  <a:cubicBezTo>
                    <a:pt x="10593" y="8994"/>
                    <a:pt x="11108" y="8869"/>
                    <a:pt x="11540" y="8578"/>
                  </a:cubicBezTo>
                  <a:cubicBezTo>
                    <a:pt x="11886" y="8344"/>
                    <a:pt x="12171" y="7997"/>
                    <a:pt x="12260" y="7588"/>
                  </a:cubicBezTo>
                  <a:cubicBezTo>
                    <a:pt x="12559" y="6202"/>
                    <a:pt x="10635" y="4520"/>
                    <a:pt x="9605" y="3893"/>
                  </a:cubicBezTo>
                  <a:cubicBezTo>
                    <a:pt x="7088" y="2359"/>
                    <a:pt x="4437" y="1056"/>
                    <a:pt x="1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59"/>
            <p:cNvSpPr/>
            <p:nvPr/>
          </p:nvSpPr>
          <p:spPr>
            <a:xfrm>
              <a:off x="6065475" y="2543550"/>
              <a:ext cx="292950" cy="393325"/>
            </a:xfrm>
            <a:custGeom>
              <a:avLst/>
              <a:gdLst/>
              <a:ahLst/>
              <a:cxnLst/>
              <a:rect l="l" t="t" r="r" b="b"/>
              <a:pathLst>
                <a:path w="11718" h="15733" extrusionOk="0">
                  <a:moveTo>
                    <a:pt x="9691" y="0"/>
                  </a:moveTo>
                  <a:cubicBezTo>
                    <a:pt x="9489" y="0"/>
                    <a:pt x="9267" y="22"/>
                    <a:pt x="9023" y="70"/>
                  </a:cubicBezTo>
                  <a:cubicBezTo>
                    <a:pt x="7371" y="389"/>
                    <a:pt x="6381" y="883"/>
                    <a:pt x="5378" y="2221"/>
                  </a:cubicBezTo>
                  <a:cubicBezTo>
                    <a:pt x="4382" y="3549"/>
                    <a:pt x="3753" y="5132"/>
                    <a:pt x="3012" y="6607"/>
                  </a:cubicBezTo>
                  <a:cubicBezTo>
                    <a:pt x="2211" y="8199"/>
                    <a:pt x="996" y="11406"/>
                    <a:pt x="508" y="12891"/>
                  </a:cubicBezTo>
                  <a:cubicBezTo>
                    <a:pt x="503" y="12903"/>
                    <a:pt x="495" y="12913"/>
                    <a:pt x="490" y="12924"/>
                  </a:cubicBezTo>
                  <a:cubicBezTo>
                    <a:pt x="0" y="14103"/>
                    <a:pt x="870" y="15716"/>
                    <a:pt x="2204" y="15732"/>
                  </a:cubicBezTo>
                  <a:cubicBezTo>
                    <a:pt x="2211" y="15732"/>
                    <a:pt x="2219" y="15732"/>
                    <a:pt x="2226" y="15732"/>
                  </a:cubicBezTo>
                  <a:cubicBezTo>
                    <a:pt x="3284" y="15732"/>
                    <a:pt x="4108" y="14834"/>
                    <a:pt x="4754" y="13992"/>
                  </a:cubicBezTo>
                  <a:cubicBezTo>
                    <a:pt x="7214" y="10777"/>
                    <a:pt x="9295" y="7288"/>
                    <a:pt x="10951" y="3594"/>
                  </a:cubicBezTo>
                  <a:cubicBezTo>
                    <a:pt x="11717" y="1887"/>
                    <a:pt x="11552" y="0"/>
                    <a:pt x="9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59"/>
            <p:cNvSpPr/>
            <p:nvPr/>
          </p:nvSpPr>
          <p:spPr>
            <a:xfrm>
              <a:off x="6552950" y="2950725"/>
              <a:ext cx="160100" cy="141000"/>
            </a:xfrm>
            <a:custGeom>
              <a:avLst/>
              <a:gdLst/>
              <a:ahLst/>
              <a:cxnLst/>
              <a:rect l="l" t="t" r="r" b="b"/>
              <a:pathLst>
                <a:path w="6404" h="5640" extrusionOk="0">
                  <a:moveTo>
                    <a:pt x="4834" y="0"/>
                  </a:moveTo>
                  <a:cubicBezTo>
                    <a:pt x="4814" y="0"/>
                    <a:pt x="4795" y="1"/>
                    <a:pt x="4778" y="3"/>
                  </a:cubicBezTo>
                  <a:cubicBezTo>
                    <a:pt x="4538" y="34"/>
                    <a:pt x="4066" y="224"/>
                    <a:pt x="3783" y="540"/>
                  </a:cubicBezTo>
                  <a:cubicBezTo>
                    <a:pt x="3483" y="878"/>
                    <a:pt x="3021" y="1411"/>
                    <a:pt x="2863" y="1536"/>
                  </a:cubicBezTo>
                  <a:cubicBezTo>
                    <a:pt x="2121" y="2126"/>
                    <a:pt x="1321" y="2627"/>
                    <a:pt x="475" y="3051"/>
                  </a:cubicBezTo>
                  <a:cubicBezTo>
                    <a:pt x="253" y="3164"/>
                    <a:pt x="417" y="3558"/>
                    <a:pt x="633" y="3558"/>
                  </a:cubicBezTo>
                  <a:cubicBezTo>
                    <a:pt x="660" y="3558"/>
                    <a:pt x="689" y="3552"/>
                    <a:pt x="717" y="3538"/>
                  </a:cubicBezTo>
                  <a:cubicBezTo>
                    <a:pt x="1392" y="3198"/>
                    <a:pt x="2039" y="2808"/>
                    <a:pt x="2654" y="2369"/>
                  </a:cubicBezTo>
                  <a:cubicBezTo>
                    <a:pt x="2700" y="2434"/>
                    <a:pt x="2745" y="2499"/>
                    <a:pt x="2792" y="2563"/>
                  </a:cubicBezTo>
                  <a:cubicBezTo>
                    <a:pt x="2049" y="3329"/>
                    <a:pt x="1182" y="3959"/>
                    <a:pt x="225" y="4428"/>
                  </a:cubicBezTo>
                  <a:cubicBezTo>
                    <a:pt x="1" y="4538"/>
                    <a:pt x="165" y="4934"/>
                    <a:pt x="382" y="4934"/>
                  </a:cubicBezTo>
                  <a:cubicBezTo>
                    <a:pt x="409" y="4934"/>
                    <a:pt x="437" y="4928"/>
                    <a:pt x="465" y="4915"/>
                  </a:cubicBezTo>
                  <a:cubicBezTo>
                    <a:pt x="1458" y="4430"/>
                    <a:pt x="2359" y="3779"/>
                    <a:pt x="3130" y="2988"/>
                  </a:cubicBezTo>
                  <a:cubicBezTo>
                    <a:pt x="3173" y="3040"/>
                    <a:pt x="3217" y="3090"/>
                    <a:pt x="3263" y="3139"/>
                  </a:cubicBezTo>
                  <a:cubicBezTo>
                    <a:pt x="2641" y="3932"/>
                    <a:pt x="1852" y="4575"/>
                    <a:pt x="953" y="5026"/>
                  </a:cubicBezTo>
                  <a:cubicBezTo>
                    <a:pt x="729" y="5138"/>
                    <a:pt x="895" y="5532"/>
                    <a:pt x="1111" y="5532"/>
                  </a:cubicBezTo>
                  <a:cubicBezTo>
                    <a:pt x="1138" y="5532"/>
                    <a:pt x="1166" y="5526"/>
                    <a:pt x="1195" y="5512"/>
                  </a:cubicBezTo>
                  <a:cubicBezTo>
                    <a:pt x="2143" y="5036"/>
                    <a:pt x="2976" y="4358"/>
                    <a:pt x="3635" y="3523"/>
                  </a:cubicBezTo>
                  <a:cubicBezTo>
                    <a:pt x="3686" y="3572"/>
                    <a:pt x="3739" y="3621"/>
                    <a:pt x="3791" y="3667"/>
                  </a:cubicBezTo>
                  <a:cubicBezTo>
                    <a:pt x="3415" y="4305"/>
                    <a:pt x="2962" y="4860"/>
                    <a:pt x="2258" y="5125"/>
                  </a:cubicBezTo>
                  <a:cubicBezTo>
                    <a:pt x="2017" y="5215"/>
                    <a:pt x="2188" y="5640"/>
                    <a:pt x="2420" y="5640"/>
                  </a:cubicBezTo>
                  <a:cubicBezTo>
                    <a:pt x="2443" y="5640"/>
                    <a:pt x="2466" y="5636"/>
                    <a:pt x="2490" y="5627"/>
                  </a:cubicBezTo>
                  <a:cubicBezTo>
                    <a:pt x="3263" y="5336"/>
                    <a:pt x="3772" y="4720"/>
                    <a:pt x="4176" y="4041"/>
                  </a:cubicBezTo>
                  <a:lnTo>
                    <a:pt x="4185" y="4047"/>
                  </a:lnTo>
                  <a:cubicBezTo>
                    <a:pt x="4674" y="3579"/>
                    <a:pt x="5073" y="3176"/>
                    <a:pt x="5461" y="2696"/>
                  </a:cubicBezTo>
                  <a:cubicBezTo>
                    <a:pt x="5813" y="2264"/>
                    <a:pt x="6072" y="1811"/>
                    <a:pt x="6214" y="1291"/>
                  </a:cubicBezTo>
                  <a:cubicBezTo>
                    <a:pt x="6403" y="605"/>
                    <a:pt x="5305" y="0"/>
                    <a:pt x="4834" y="0"/>
                  </a:cubicBezTo>
                  <a:close/>
                </a:path>
              </a:pathLst>
            </a:custGeom>
            <a:solidFill>
              <a:srgbClr val="E0A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59"/>
            <p:cNvSpPr/>
            <p:nvPr/>
          </p:nvSpPr>
          <p:spPr>
            <a:xfrm>
              <a:off x="6654075" y="2756575"/>
              <a:ext cx="261950" cy="259075"/>
            </a:xfrm>
            <a:custGeom>
              <a:avLst/>
              <a:gdLst/>
              <a:ahLst/>
              <a:cxnLst/>
              <a:rect l="l" t="t" r="r" b="b"/>
              <a:pathLst>
                <a:path w="10478" h="10363" extrusionOk="0">
                  <a:moveTo>
                    <a:pt x="8540" y="1"/>
                  </a:moveTo>
                  <a:cubicBezTo>
                    <a:pt x="8101" y="1"/>
                    <a:pt x="7662" y="169"/>
                    <a:pt x="7279" y="494"/>
                  </a:cubicBezTo>
                  <a:cubicBezTo>
                    <a:pt x="4823" y="2576"/>
                    <a:pt x="2453" y="4750"/>
                    <a:pt x="170" y="7020"/>
                  </a:cubicBezTo>
                  <a:cubicBezTo>
                    <a:pt x="91" y="7099"/>
                    <a:pt x="6" y="7189"/>
                    <a:pt x="3" y="7302"/>
                  </a:cubicBezTo>
                  <a:cubicBezTo>
                    <a:pt x="0" y="7392"/>
                    <a:pt x="51" y="7473"/>
                    <a:pt x="101" y="7549"/>
                  </a:cubicBezTo>
                  <a:cubicBezTo>
                    <a:pt x="136" y="7601"/>
                    <a:pt x="232" y="7736"/>
                    <a:pt x="366" y="7919"/>
                  </a:cubicBezTo>
                  <a:cubicBezTo>
                    <a:pt x="916" y="8679"/>
                    <a:pt x="2080" y="10278"/>
                    <a:pt x="1916" y="10362"/>
                  </a:cubicBezTo>
                  <a:cubicBezTo>
                    <a:pt x="4507" y="9011"/>
                    <a:pt x="6837" y="7208"/>
                    <a:pt x="8794" y="5038"/>
                  </a:cubicBezTo>
                  <a:cubicBezTo>
                    <a:pt x="9274" y="4504"/>
                    <a:pt x="9737" y="3939"/>
                    <a:pt x="10025" y="3284"/>
                  </a:cubicBezTo>
                  <a:cubicBezTo>
                    <a:pt x="10036" y="3257"/>
                    <a:pt x="10049" y="3229"/>
                    <a:pt x="10061" y="3200"/>
                  </a:cubicBezTo>
                  <a:cubicBezTo>
                    <a:pt x="10403" y="2372"/>
                    <a:pt x="10478" y="1069"/>
                    <a:pt x="9721" y="446"/>
                  </a:cubicBezTo>
                  <a:cubicBezTo>
                    <a:pt x="9357" y="146"/>
                    <a:pt x="8948" y="1"/>
                    <a:pt x="85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59"/>
            <p:cNvSpPr/>
            <p:nvPr/>
          </p:nvSpPr>
          <p:spPr>
            <a:xfrm>
              <a:off x="6550275" y="2553350"/>
              <a:ext cx="360150" cy="299250"/>
            </a:xfrm>
            <a:custGeom>
              <a:avLst/>
              <a:gdLst/>
              <a:ahLst/>
              <a:cxnLst/>
              <a:rect l="l" t="t" r="r" b="b"/>
              <a:pathLst>
                <a:path w="14406" h="11970" extrusionOk="0">
                  <a:moveTo>
                    <a:pt x="2574" y="0"/>
                  </a:moveTo>
                  <a:cubicBezTo>
                    <a:pt x="2488" y="0"/>
                    <a:pt x="2402" y="4"/>
                    <a:pt x="2316" y="10"/>
                  </a:cubicBezTo>
                  <a:cubicBezTo>
                    <a:pt x="2221" y="16"/>
                    <a:pt x="2128" y="26"/>
                    <a:pt x="2036" y="42"/>
                  </a:cubicBezTo>
                  <a:cubicBezTo>
                    <a:pt x="2024" y="43"/>
                    <a:pt x="2014" y="43"/>
                    <a:pt x="2002" y="46"/>
                  </a:cubicBezTo>
                  <a:cubicBezTo>
                    <a:pt x="1587" y="124"/>
                    <a:pt x="1200" y="315"/>
                    <a:pt x="886" y="600"/>
                  </a:cubicBezTo>
                  <a:cubicBezTo>
                    <a:pt x="207" y="1216"/>
                    <a:pt x="1" y="2236"/>
                    <a:pt x="307" y="3090"/>
                  </a:cubicBezTo>
                  <a:cubicBezTo>
                    <a:pt x="869" y="4660"/>
                    <a:pt x="2597" y="5680"/>
                    <a:pt x="3836" y="6725"/>
                  </a:cubicBezTo>
                  <a:cubicBezTo>
                    <a:pt x="5376" y="8023"/>
                    <a:pt x="6950" y="9275"/>
                    <a:pt x="8560" y="10482"/>
                  </a:cubicBezTo>
                  <a:cubicBezTo>
                    <a:pt x="9408" y="11118"/>
                    <a:pt x="10307" y="11758"/>
                    <a:pt x="11350" y="11935"/>
                  </a:cubicBezTo>
                  <a:cubicBezTo>
                    <a:pt x="11486" y="11958"/>
                    <a:pt x="11624" y="11970"/>
                    <a:pt x="11762" y="11970"/>
                  </a:cubicBezTo>
                  <a:cubicBezTo>
                    <a:pt x="12962" y="11970"/>
                    <a:pt x="14187" y="11120"/>
                    <a:pt x="14349" y="9856"/>
                  </a:cubicBezTo>
                  <a:cubicBezTo>
                    <a:pt x="14406" y="9423"/>
                    <a:pt x="14243" y="8985"/>
                    <a:pt x="13993" y="8628"/>
                  </a:cubicBezTo>
                  <a:cubicBezTo>
                    <a:pt x="13741" y="8272"/>
                    <a:pt x="13407" y="7982"/>
                    <a:pt x="13077" y="7697"/>
                  </a:cubicBezTo>
                  <a:cubicBezTo>
                    <a:pt x="12056" y="6817"/>
                    <a:pt x="11122" y="5916"/>
                    <a:pt x="10178" y="4972"/>
                  </a:cubicBezTo>
                  <a:cubicBezTo>
                    <a:pt x="9331" y="4241"/>
                    <a:pt x="8316" y="3658"/>
                    <a:pt x="7515" y="2890"/>
                  </a:cubicBezTo>
                  <a:cubicBezTo>
                    <a:pt x="6227" y="1650"/>
                    <a:pt x="4518" y="0"/>
                    <a:pt x="25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59"/>
            <p:cNvSpPr/>
            <p:nvPr/>
          </p:nvSpPr>
          <p:spPr>
            <a:xfrm>
              <a:off x="6350425" y="2248200"/>
              <a:ext cx="175500" cy="162850"/>
            </a:xfrm>
            <a:custGeom>
              <a:avLst/>
              <a:gdLst/>
              <a:ahLst/>
              <a:cxnLst/>
              <a:rect l="l" t="t" r="r" b="b"/>
              <a:pathLst>
                <a:path w="7020" h="6514" extrusionOk="0">
                  <a:moveTo>
                    <a:pt x="3665" y="1"/>
                  </a:moveTo>
                  <a:cubicBezTo>
                    <a:pt x="3242" y="1"/>
                    <a:pt x="2827" y="165"/>
                    <a:pt x="2430" y="325"/>
                  </a:cubicBezTo>
                  <a:cubicBezTo>
                    <a:pt x="1784" y="589"/>
                    <a:pt x="620" y="948"/>
                    <a:pt x="628" y="1763"/>
                  </a:cubicBezTo>
                  <a:cubicBezTo>
                    <a:pt x="631" y="2134"/>
                    <a:pt x="377" y="2447"/>
                    <a:pt x="191" y="2767"/>
                  </a:cubicBezTo>
                  <a:cubicBezTo>
                    <a:pt x="1" y="3093"/>
                    <a:pt x="8" y="3493"/>
                    <a:pt x="80" y="3900"/>
                  </a:cubicBezTo>
                  <a:cubicBezTo>
                    <a:pt x="156" y="4329"/>
                    <a:pt x="303" y="4766"/>
                    <a:pt x="368" y="5129"/>
                  </a:cubicBezTo>
                  <a:cubicBezTo>
                    <a:pt x="453" y="5611"/>
                    <a:pt x="650" y="6112"/>
                    <a:pt x="929" y="6513"/>
                  </a:cubicBezTo>
                  <a:cubicBezTo>
                    <a:pt x="944" y="6054"/>
                    <a:pt x="946" y="5594"/>
                    <a:pt x="954" y="5135"/>
                  </a:cubicBezTo>
                  <a:cubicBezTo>
                    <a:pt x="958" y="4893"/>
                    <a:pt x="964" y="4644"/>
                    <a:pt x="1056" y="4421"/>
                  </a:cubicBezTo>
                  <a:cubicBezTo>
                    <a:pt x="1148" y="4196"/>
                    <a:pt x="1346" y="4001"/>
                    <a:pt x="1588" y="3985"/>
                  </a:cubicBezTo>
                  <a:cubicBezTo>
                    <a:pt x="1599" y="3984"/>
                    <a:pt x="1610" y="3984"/>
                    <a:pt x="1620" y="3984"/>
                  </a:cubicBezTo>
                  <a:cubicBezTo>
                    <a:pt x="1905" y="3984"/>
                    <a:pt x="2139" y="4220"/>
                    <a:pt x="2391" y="4363"/>
                  </a:cubicBezTo>
                  <a:cubicBezTo>
                    <a:pt x="2583" y="4468"/>
                    <a:pt x="2795" y="4520"/>
                    <a:pt x="3007" y="4520"/>
                  </a:cubicBezTo>
                  <a:cubicBezTo>
                    <a:pt x="3221" y="4520"/>
                    <a:pt x="3436" y="4467"/>
                    <a:pt x="3629" y="4360"/>
                  </a:cubicBezTo>
                  <a:cubicBezTo>
                    <a:pt x="3862" y="4231"/>
                    <a:pt x="4056" y="4025"/>
                    <a:pt x="4312" y="3950"/>
                  </a:cubicBezTo>
                  <a:cubicBezTo>
                    <a:pt x="4380" y="3931"/>
                    <a:pt x="4449" y="3922"/>
                    <a:pt x="4519" y="3922"/>
                  </a:cubicBezTo>
                  <a:cubicBezTo>
                    <a:pt x="4787" y="3922"/>
                    <a:pt x="5055" y="4058"/>
                    <a:pt x="5248" y="4252"/>
                  </a:cubicBezTo>
                  <a:cubicBezTo>
                    <a:pt x="5491" y="4497"/>
                    <a:pt x="5632" y="4821"/>
                    <a:pt x="5760" y="5140"/>
                  </a:cubicBezTo>
                  <a:cubicBezTo>
                    <a:pt x="5890" y="5466"/>
                    <a:pt x="6006" y="5964"/>
                    <a:pt x="6230" y="5964"/>
                  </a:cubicBezTo>
                  <a:cubicBezTo>
                    <a:pt x="6310" y="5964"/>
                    <a:pt x="6402" y="5902"/>
                    <a:pt x="6514" y="5748"/>
                  </a:cubicBezTo>
                  <a:cubicBezTo>
                    <a:pt x="7019" y="5050"/>
                    <a:pt x="6795" y="3736"/>
                    <a:pt x="6678" y="2957"/>
                  </a:cubicBezTo>
                  <a:cubicBezTo>
                    <a:pt x="6514" y="1861"/>
                    <a:pt x="5648" y="918"/>
                    <a:pt x="4708" y="347"/>
                  </a:cubicBezTo>
                  <a:cubicBezTo>
                    <a:pt x="4445" y="186"/>
                    <a:pt x="4157" y="51"/>
                    <a:pt x="3850" y="12"/>
                  </a:cubicBezTo>
                  <a:cubicBezTo>
                    <a:pt x="3788" y="4"/>
                    <a:pt x="3727" y="1"/>
                    <a:pt x="36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59"/>
            <p:cNvSpPr/>
            <p:nvPr/>
          </p:nvSpPr>
          <p:spPr>
            <a:xfrm>
              <a:off x="6503950" y="2399750"/>
              <a:ext cx="14400" cy="25725"/>
            </a:xfrm>
            <a:custGeom>
              <a:avLst/>
              <a:gdLst/>
              <a:ahLst/>
              <a:cxnLst/>
              <a:rect l="l" t="t" r="r" b="b"/>
              <a:pathLst>
                <a:path w="576" h="1029" extrusionOk="0">
                  <a:moveTo>
                    <a:pt x="288" y="1"/>
                  </a:moveTo>
                  <a:cubicBezTo>
                    <a:pt x="130" y="1"/>
                    <a:pt x="0" y="231"/>
                    <a:pt x="0" y="515"/>
                  </a:cubicBezTo>
                  <a:cubicBezTo>
                    <a:pt x="0" y="798"/>
                    <a:pt x="130" y="1028"/>
                    <a:pt x="288" y="1028"/>
                  </a:cubicBezTo>
                  <a:cubicBezTo>
                    <a:pt x="446" y="1028"/>
                    <a:pt x="576" y="798"/>
                    <a:pt x="576" y="515"/>
                  </a:cubicBezTo>
                  <a:cubicBezTo>
                    <a:pt x="576" y="231"/>
                    <a:pt x="446" y="1"/>
                    <a:pt x="288" y="1"/>
                  </a:cubicBezTo>
                  <a:close/>
                </a:path>
              </a:pathLst>
            </a:custGeom>
            <a:solidFill>
              <a:srgbClr val="E0A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59"/>
            <p:cNvSpPr/>
            <p:nvPr/>
          </p:nvSpPr>
          <p:spPr>
            <a:xfrm>
              <a:off x="6358975" y="2399750"/>
              <a:ext cx="14400" cy="25725"/>
            </a:xfrm>
            <a:custGeom>
              <a:avLst/>
              <a:gdLst/>
              <a:ahLst/>
              <a:cxnLst/>
              <a:rect l="l" t="t" r="r" b="b"/>
              <a:pathLst>
                <a:path w="576" h="1029" extrusionOk="0">
                  <a:moveTo>
                    <a:pt x="288" y="1"/>
                  </a:moveTo>
                  <a:cubicBezTo>
                    <a:pt x="128" y="1"/>
                    <a:pt x="0" y="231"/>
                    <a:pt x="0" y="515"/>
                  </a:cubicBezTo>
                  <a:cubicBezTo>
                    <a:pt x="0" y="798"/>
                    <a:pt x="128" y="1028"/>
                    <a:pt x="288" y="1028"/>
                  </a:cubicBezTo>
                  <a:cubicBezTo>
                    <a:pt x="446" y="1028"/>
                    <a:pt x="576" y="798"/>
                    <a:pt x="576" y="515"/>
                  </a:cubicBezTo>
                  <a:cubicBezTo>
                    <a:pt x="576" y="231"/>
                    <a:pt x="446" y="1"/>
                    <a:pt x="288" y="1"/>
                  </a:cubicBezTo>
                  <a:close/>
                </a:path>
              </a:pathLst>
            </a:custGeom>
            <a:solidFill>
              <a:srgbClr val="E0A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59"/>
            <p:cNvSpPr/>
            <p:nvPr/>
          </p:nvSpPr>
          <p:spPr>
            <a:xfrm>
              <a:off x="6408925" y="2450825"/>
              <a:ext cx="41550" cy="22900"/>
            </a:xfrm>
            <a:custGeom>
              <a:avLst/>
              <a:gdLst/>
              <a:ahLst/>
              <a:cxnLst/>
              <a:rect l="l" t="t" r="r" b="b"/>
              <a:pathLst>
                <a:path w="1662" h="916" extrusionOk="0">
                  <a:moveTo>
                    <a:pt x="434" y="1"/>
                  </a:moveTo>
                  <a:cubicBezTo>
                    <a:pt x="389" y="1"/>
                    <a:pt x="347" y="12"/>
                    <a:pt x="315" y="44"/>
                  </a:cubicBezTo>
                  <a:cubicBezTo>
                    <a:pt x="1" y="361"/>
                    <a:pt x="414" y="777"/>
                    <a:pt x="726" y="885"/>
                  </a:cubicBezTo>
                  <a:cubicBezTo>
                    <a:pt x="782" y="902"/>
                    <a:pt x="840" y="912"/>
                    <a:pt x="897" y="915"/>
                  </a:cubicBezTo>
                  <a:cubicBezTo>
                    <a:pt x="908" y="915"/>
                    <a:pt x="919" y="916"/>
                    <a:pt x="929" y="916"/>
                  </a:cubicBezTo>
                  <a:cubicBezTo>
                    <a:pt x="1258" y="916"/>
                    <a:pt x="1512" y="699"/>
                    <a:pt x="1617" y="388"/>
                  </a:cubicBezTo>
                  <a:cubicBezTo>
                    <a:pt x="1653" y="286"/>
                    <a:pt x="1661" y="158"/>
                    <a:pt x="1584" y="85"/>
                  </a:cubicBezTo>
                  <a:cubicBezTo>
                    <a:pt x="1540" y="44"/>
                    <a:pt x="1485" y="31"/>
                    <a:pt x="1425" y="31"/>
                  </a:cubicBezTo>
                  <a:cubicBezTo>
                    <a:pt x="1362" y="31"/>
                    <a:pt x="1295" y="46"/>
                    <a:pt x="1234" y="57"/>
                  </a:cubicBezTo>
                  <a:cubicBezTo>
                    <a:pt x="1156" y="72"/>
                    <a:pt x="1077" y="80"/>
                    <a:pt x="1000" y="82"/>
                  </a:cubicBezTo>
                  <a:cubicBezTo>
                    <a:pt x="990" y="82"/>
                    <a:pt x="980" y="82"/>
                    <a:pt x="971" y="82"/>
                  </a:cubicBezTo>
                  <a:cubicBezTo>
                    <a:pt x="847" y="82"/>
                    <a:pt x="724" y="65"/>
                    <a:pt x="604" y="33"/>
                  </a:cubicBezTo>
                  <a:cubicBezTo>
                    <a:pt x="550" y="18"/>
                    <a:pt x="489" y="1"/>
                    <a:pt x="4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1285;p62">
            <a:extLst>
              <a:ext uri="{FF2B5EF4-FFF2-40B4-BE49-F238E27FC236}">
                <a16:creationId xmlns:a16="http://schemas.microsoft.com/office/drawing/2014/main" id="{72A27010-2CCE-AFF7-4196-3C897615ECA2}"/>
              </a:ext>
            </a:extLst>
          </p:cNvPr>
          <p:cNvSpPr txBox="1">
            <a:spLocks/>
          </p:cNvSpPr>
          <p:nvPr/>
        </p:nvSpPr>
        <p:spPr>
          <a:xfrm>
            <a:off x="1395351" y="1295560"/>
            <a:ext cx="4394375" cy="2552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Fjalla One"/>
              <a:buNone/>
              <a:defRPr sz="1800" b="0" i="0" u="none" strike="noStrike" cap="none">
                <a:solidFill>
                  <a:schemeClr val="lt2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/>
              <a:t>Have you done internships, research, or study abroad? How did those experiences shape your goals?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>
          <a:extLst>
            <a:ext uri="{FF2B5EF4-FFF2-40B4-BE49-F238E27FC236}">
              <a16:creationId xmlns:a16="http://schemas.microsoft.com/office/drawing/2014/main" id="{DF9D893A-77EE-5524-E5F5-ED7346D4C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27BD0F-939A-7631-1D87-390585FEEDB7}"/>
              </a:ext>
            </a:extLst>
          </p:cNvPr>
          <p:cNvSpPr/>
          <p:nvPr/>
        </p:nvSpPr>
        <p:spPr>
          <a:xfrm>
            <a:off x="336104" y="-311390"/>
            <a:ext cx="5520999" cy="473510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1285;p62">
            <a:extLst>
              <a:ext uri="{FF2B5EF4-FFF2-40B4-BE49-F238E27FC236}">
                <a16:creationId xmlns:a16="http://schemas.microsoft.com/office/drawing/2014/main" id="{20ADCC33-59CF-C7E7-A04D-2398FF0DD973}"/>
              </a:ext>
            </a:extLst>
          </p:cNvPr>
          <p:cNvSpPr txBox="1">
            <a:spLocks/>
          </p:cNvSpPr>
          <p:nvPr/>
        </p:nvSpPr>
        <p:spPr>
          <a:xfrm>
            <a:off x="3249671" y="1295560"/>
            <a:ext cx="4394375" cy="2552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Fjalla One"/>
              <a:buNone/>
              <a:defRPr sz="1800" b="0" i="0" u="none" strike="noStrike" cap="none">
                <a:solidFill>
                  <a:schemeClr val="lt2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/>
              <a:t>Have you ever faced imposter syndrome or self-doubt? How did you work through it?</a:t>
            </a:r>
          </a:p>
        </p:txBody>
      </p:sp>
      <p:grpSp>
        <p:nvGrpSpPr>
          <p:cNvPr id="466" name="Google Shape;466;p37">
            <a:extLst>
              <a:ext uri="{FF2B5EF4-FFF2-40B4-BE49-F238E27FC236}">
                <a16:creationId xmlns:a16="http://schemas.microsoft.com/office/drawing/2014/main" id="{C2EB8293-ED72-7559-6C9F-EF7689C72D0A}"/>
              </a:ext>
            </a:extLst>
          </p:cNvPr>
          <p:cNvGrpSpPr/>
          <p:nvPr/>
        </p:nvGrpSpPr>
        <p:grpSpPr>
          <a:xfrm>
            <a:off x="-2415392" y="952730"/>
            <a:ext cx="4751940" cy="4190770"/>
            <a:chOff x="3589992" y="952722"/>
            <a:chExt cx="4751940" cy="4190770"/>
          </a:xfrm>
        </p:grpSpPr>
        <p:sp>
          <p:nvSpPr>
            <p:cNvPr id="467" name="Google Shape;467;p37">
              <a:extLst>
                <a:ext uri="{FF2B5EF4-FFF2-40B4-BE49-F238E27FC236}">
                  <a16:creationId xmlns:a16="http://schemas.microsoft.com/office/drawing/2014/main" id="{7E901ABF-D006-64CC-6364-74711D54D6CF}"/>
                </a:ext>
              </a:extLst>
            </p:cNvPr>
            <p:cNvSpPr/>
            <p:nvPr/>
          </p:nvSpPr>
          <p:spPr>
            <a:xfrm>
              <a:off x="4696381" y="3845966"/>
              <a:ext cx="1699697" cy="122199"/>
            </a:xfrm>
            <a:custGeom>
              <a:avLst/>
              <a:gdLst/>
              <a:ahLst/>
              <a:cxnLst/>
              <a:rect l="l" t="t" r="r" b="b"/>
              <a:pathLst>
                <a:path w="60380" h="4341" extrusionOk="0">
                  <a:moveTo>
                    <a:pt x="0" y="1"/>
                  </a:moveTo>
                  <a:lnTo>
                    <a:pt x="0" y="4341"/>
                  </a:lnTo>
                  <a:lnTo>
                    <a:pt x="60380" y="4341"/>
                  </a:lnTo>
                  <a:lnTo>
                    <a:pt x="603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7">
              <a:extLst>
                <a:ext uri="{FF2B5EF4-FFF2-40B4-BE49-F238E27FC236}">
                  <a16:creationId xmlns:a16="http://schemas.microsoft.com/office/drawing/2014/main" id="{EBDA3E70-D0DF-4EC7-B422-34FBC6C1DC5F}"/>
                </a:ext>
              </a:extLst>
            </p:cNvPr>
            <p:cNvSpPr/>
            <p:nvPr/>
          </p:nvSpPr>
          <p:spPr>
            <a:xfrm>
              <a:off x="4696381" y="3845966"/>
              <a:ext cx="1699697" cy="122199"/>
            </a:xfrm>
            <a:custGeom>
              <a:avLst/>
              <a:gdLst/>
              <a:ahLst/>
              <a:cxnLst/>
              <a:rect l="l" t="t" r="r" b="b"/>
              <a:pathLst>
                <a:path w="60380" h="4341" extrusionOk="0">
                  <a:moveTo>
                    <a:pt x="0" y="1"/>
                  </a:moveTo>
                  <a:lnTo>
                    <a:pt x="0" y="4341"/>
                  </a:lnTo>
                  <a:lnTo>
                    <a:pt x="60380" y="4341"/>
                  </a:lnTo>
                  <a:lnTo>
                    <a:pt x="60380" y="1"/>
                  </a:lnTo>
                  <a:close/>
                </a:path>
              </a:pathLst>
            </a:custGeom>
            <a:solidFill>
              <a:srgbClr val="103440">
                <a:alpha val="13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9" name="Google Shape;469;p37">
              <a:extLst>
                <a:ext uri="{FF2B5EF4-FFF2-40B4-BE49-F238E27FC236}">
                  <a16:creationId xmlns:a16="http://schemas.microsoft.com/office/drawing/2014/main" id="{16F11390-6EFC-159A-C69D-8D287A816CB4}"/>
                </a:ext>
              </a:extLst>
            </p:cNvPr>
            <p:cNvGrpSpPr/>
            <p:nvPr/>
          </p:nvGrpSpPr>
          <p:grpSpPr>
            <a:xfrm>
              <a:off x="3589992" y="952722"/>
              <a:ext cx="4751940" cy="4190770"/>
              <a:chOff x="3869749" y="1084195"/>
              <a:chExt cx="4415891" cy="3894406"/>
            </a:xfrm>
          </p:grpSpPr>
          <p:sp>
            <p:nvSpPr>
              <p:cNvPr id="470" name="Google Shape;470;p37">
                <a:extLst>
                  <a:ext uri="{FF2B5EF4-FFF2-40B4-BE49-F238E27FC236}">
                    <a16:creationId xmlns:a16="http://schemas.microsoft.com/office/drawing/2014/main" id="{CEABA31B-D6A1-05EF-C474-4D2A1E3FAAA0}"/>
                  </a:ext>
                </a:extLst>
              </p:cNvPr>
              <p:cNvSpPr/>
              <p:nvPr/>
            </p:nvSpPr>
            <p:spPr>
              <a:xfrm>
                <a:off x="6198096" y="3592964"/>
                <a:ext cx="1177802" cy="125176"/>
              </a:xfrm>
              <a:custGeom>
                <a:avLst/>
                <a:gdLst/>
                <a:ahLst/>
                <a:cxnLst/>
                <a:rect l="l" t="t" r="r" b="b"/>
                <a:pathLst>
                  <a:path w="45023" h="4785" extrusionOk="0">
                    <a:moveTo>
                      <a:pt x="2368" y="0"/>
                    </a:moveTo>
                    <a:cubicBezTo>
                      <a:pt x="1067" y="0"/>
                      <a:pt x="1" y="1077"/>
                      <a:pt x="1" y="2393"/>
                    </a:cubicBezTo>
                    <a:cubicBezTo>
                      <a:pt x="1" y="3709"/>
                      <a:pt x="1065" y="4785"/>
                      <a:pt x="2368" y="4785"/>
                    </a:cubicBezTo>
                    <a:lnTo>
                      <a:pt x="45022" y="4785"/>
                    </a:lnTo>
                    <a:lnTo>
                      <a:pt x="4502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7">
                <a:extLst>
                  <a:ext uri="{FF2B5EF4-FFF2-40B4-BE49-F238E27FC236}">
                    <a16:creationId xmlns:a16="http://schemas.microsoft.com/office/drawing/2014/main" id="{EA09C2DA-AFEF-FFFB-A270-7309E0F9AF40}"/>
                  </a:ext>
                </a:extLst>
              </p:cNvPr>
              <p:cNvSpPr/>
              <p:nvPr/>
            </p:nvSpPr>
            <p:spPr>
              <a:xfrm>
                <a:off x="4905535" y="3569787"/>
                <a:ext cx="2509267" cy="171557"/>
              </a:xfrm>
              <a:custGeom>
                <a:avLst/>
                <a:gdLst/>
                <a:ahLst/>
                <a:cxnLst/>
                <a:rect l="l" t="t" r="r" b="b"/>
                <a:pathLst>
                  <a:path w="95920" h="6558" extrusionOk="0">
                    <a:moveTo>
                      <a:pt x="2572" y="0"/>
                    </a:moveTo>
                    <a:cubicBezTo>
                      <a:pt x="1158" y="0"/>
                      <a:pt x="1" y="1157"/>
                      <a:pt x="1" y="2571"/>
                    </a:cubicBezTo>
                    <a:lnTo>
                      <a:pt x="1" y="3986"/>
                    </a:lnTo>
                    <a:cubicBezTo>
                      <a:pt x="1" y="5400"/>
                      <a:pt x="1158" y="6557"/>
                      <a:pt x="2572" y="6557"/>
                    </a:cubicBezTo>
                    <a:lnTo>
                      <a:pt x="95427" y="6557"/>
                    </a:lnTo>
                    <a:cubicBezTo>
                      <a:pt x="95847" y="6557"/>
                      <a:pt x="95918" y="5662"/>
                      <a:pt x="95918" y="5214"/>
                    </a:cubicBezTo>
                    <a:lnTo>
                      <a:pt x="52706" y="5214"/>
                    </a:lnTo>
                    <a:cubicBezTo>
                      <a:pt x="51292" y="5214"/>
                      <a:pt x="50135" y="4693"/>
                      <a:pt x="50135" y="3279"/>
                    </a:cubicBezTo>
                    <a:cubicBezTo>
                      <a:pt x="50135" y="1865"/>
                      <a:pt x="51292" y="1343"/>
                      <a:pt x="52706" y="1343"/>
                    </a:cubicBezTo>
                    <a:lnTo>
                      <a:pt x="95920" y="1343"/>
                    </a:lnTo>
                    <a:cubicBezTo>
                      <a:pt x="95920" y="869"/>
                      <a:pt x="95795" y="0"/>
                      <a:pt x="95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7">
                <a:extLst>
                  <a:ext uri="{FF2B5EF4-FFF2-40B4-BE49-F238E27FC236}">
                    <a16:creationId xmlns:a16="http://schemas.microsoft.com/office/drawing/2014/main" id="{9CBD4499-B90B-11E2-5761-32726007C528}"/>
                  </a:ext>
                </a:extLst>
              </p:cNvPr>
              <p:cNvSpPr/>
              <p:nvPr/>
            </p:nvSpPr>
            <p:spPr>
              <a:xfrm>
                <a:off x="4905430" y="3569709"/>
                <a:ext cx="2509607" cy="171583"/>
              </a:xfrm>
              <a:custGeom>
                <a:avLst/>
                <a:gdLst/>
                <a:ahLst/>
                <a:cxnLst/>
                <a:rect l="l" t="t" r="r" b="b"/>
                <a:pathLst>
                  <a:path w="95933" h="6559" extrusionOk="0">
                    <a:moveTo>
                      <a:pt x="52683" y="5213"/>
                    </a:moveTo>
                    <a:lnTo>
                      <a:pt x="52683" y="5195"/>
                    </a:lnTo>
                    <a:cubicBezTo>
                      <a:pt x="51568" y="5191"/>
                      <a:pt x="50632" y="4846"/>
                      <a:pt x="50288" y="4003"/>
                    </a:cubicBezTo>
                    <a:cubicBezTo>
                      <a:pt x="50196" y="3772"/>
                      <a:pt x="50148" y="3527"/>
                      <a:pt x="50148" y="3279"/>
                    </a:cubicBezTo>
                    <a:cubicBezTo>
                      <a:pt x="50148" y="1865"/>
                      <a:pt x="51305" y="1343"/>
                      <a:pt x="52719" y="1343"/>
                    </a:cubicBezTo>
                    <a:lnTo>
                      <a:pt x="95932" y="1343"/>
                    </a:lnTo>
                    <a:cubicBezTo>
                      <a:pt x="95932" y="869"/>
                      <a:pt x="95808" y="0"/>
                      <a:pt x="95442" y="0"/>
                    </a:cubicBezTo>
                    <a:lnTo>
                      <a:pt x="51910" y="0"/>
                    </a:lnTo>
                    <a:cubicBezTo>
                      <a:pt x="50108" y="0"/>
                      <a:pt x="48632" y="1475"/>
                      <a:pt x="48632" y="3279"/>
                    </a:cubicBezTo>
                    <a:cubicBezTo>
                      <a:pt x="48632" y="3496"/>
                      <a:pt x="48654" y="3713"/>
                      <a:pt x="48697" y="3925"/>
                    </a:cubicBezTo>
                    <a:lnTo>
                      <a:pt x="1" y="3925"/>
                    </a:lnTo>
                    <a:lnTo>
                      <a:pt x="1" y="3969"/>
                    </a:lnTo>
                    <a:cubicBezTo>
                      <a:pt x="1" y="5381"/>
                      <a:pt x="1156" y="6538"/>
                      <a:pt x="2570" y="6538"/>
                    </a:cubicBezTo>
                    <a:lnTo>
                      <a:pt x="51712" y="6538"/>
                    </a:lnTo>
                    <a:cubicBezTo>
                      <a:pt x="51778" y="6542"/>
                      <a:pt x="51842" y="6559"/>
                      <a:pt x="51910" y="6559"/>
                    </a:cubicBezTo>
                    <a:lnTo>
                      <a:pt x="95442" y="6559"/>
                    </a:lnTo>
                    <a:cubicBezTo>
                      <a:pt x="95861" y="6559"/>
                      <a:pt x="95932" y="5664"/>
                      <a:pt x="95932" y="5216"/>
                    </a:cubicBezTo>
                    <a:lnTo>
                      <a:pt x="52719" y="5216"/>
                    </a:lnTo>
                    <a:cubicBezTo>
                      <a:pt x="52707" y="5215"/>
                      <a:pt x="52695" y="5213"/>
                      <a:pt x="52683" y="5213"/>
                    </a:cubicBezTo>
                    <a:close/>
                  </a:path>
                </a:pathLst>
              </a:custGeom>
              <a:solidFill>
                <a:srgbClr val="10344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37">
                <a:extLst>
                  <a:ext uri="{FF2B5EF4-FFF2-40B4-BE49-F238E27FC236}">
                    <a16:creationId xmlns:a16="http://schemas.microsoft.com/office/drawing/2014/main" id="{2FB8122E-2991-DEB1-6B2E-23CFE6205980}"/>
                  </a:ext>
                </a:extLst>
              </p:cNvPr>
              <p:cNvSpPr/>
              <p:nvPr/>
            </p:nvSpPr>
            <p:spPr>
              <a:xfrm>
                <a:off x="6341813" y="3772833"/>
                <a:ext cx="1358332" cy="113561"/>
              </a:xfrm>
              <a:custGeom>
                <a:avLst/>
                <a:gdLst/>
                <a:ahLst/>
                <a:cxnLst/>
                <a:rect l="l" t="t" r="r" b="b"/>
                <a:pathLst>
                  <a:path w="51924" h="4341" extrusionOk="0">
                    <a:moveTo>
                      <a:pt x="1" y="1"/>
                    </a:moveTo>
                    <a:lnTo>
                      <a:pt x="1" y="4341"/>
                    </a:lnTo>
                    <a:lnTo>
                      <a:pt x="51924" y="4341"/>
                    </a:lnTo>
                    <a:lnTo>
                      <a:pt x="519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37">
                <a:extLst>
                  <a:ext uri="{FF2B5EF4-FFF2-40B4-BE49-F238E27FC236}">
                    <a16:creationId xmlns:a16="http://schemas.microsoft.com/office/drawing/2014/main" id="{740CC14D-6FDE-0AE6-0BBC-FCF9D7D1DCB9}"/>
                  </a:ext>
                </a:extLst>
              </p:cNvPr>
              <p:cNvSpPr/>
              <p:nvPr/>
            </p:nvSpPr>
            <p:spPr>
              <a:xfrm>
                <a:off x="4870926" y="3739716"/>
                <a:ext cx="2869072" cy="33276"/>
              </a:xfrm>
              <a:custGeom>
                <a:avLst/>
                <a:gdLst/>
                <a:ahLst/>
                <a:cxnLst/>
                <a:rect l="l" t="t" r="r" b="b"/>
                <a:pathLst>
                  <a:path w="109674" h="1272" extrusionOk="0">
                    <a:moveTo>
                      <a:pt x="637" y="0"/>
                    </a:moveTo>
                    <a:cubicBezTo>
                      <a:pt x="285" y="0"/>
                      <a:pt x="1" y="284"/>
                      <a:pt x="1" y="636"/>
                    </a:cubicBezTo>
                    <a:cubicBezTo>
                      <a:pt x="1" y="987"/>
                      <a:pt x="285" y="1271"/>
                      <a:pt x="637" y="1271"/>
                    </a:cubicBezTo>
                    <a:lnTo>
                      <a:pt x="109037" y="1271"/>
                    </a:lnTo>
                    <a:cubicBezTo>
                      <a:pt x="109388" y="1271"/>
                      <a:pt x="109674" y="987"/>
                      <a:pt x="109674" y="636"/>
                    </a:cubicBezTo>
                    <a:cubicBezTo>
                      <a:pt x="109674" y="284"/>
                      <a:pt x="109390" y="0"/>
                      <a:pt x="1090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7">
                <a:extLst>
                  <a:ext uri="{FF2B5EF4-FFF2-40B4-BE49-F238E27FC236}">
                    <a16:creationId xmlns:a16="http://schemas.microsoft.com/office/drawing/2014/main" id="{415C7A7B-4291-677D-5D48-384E51EF7E7C}"/>
                  </a:ext>
                </a:extLst>
              </p:cNvPr>
              <p:cNvSpPr/>
              <p:nvPr/>
            </p:nvSpPr>
            <p:spPr>
              <a:xfrm>
                <a:off x="4870926" y="3885238"/>
                <a:ext cx="2869072" cy="33328"/>
              </a:xfrm>
              <a:custGeom>
                <a:avLst/>
                <a:gdLst/>
                <a:ahLst/>
                <a:cxnLst/>
                <a:rect l="l" t="t" r="r" b="b"/>
                <a:pathLst>
                  <a:path w="109674" h="1274" extrusionOk="0">
                    <a:moveTo>
                      <a:pt x="637" y="1"/>
                    </a:moveTo>
                    <a:cubicBezTo>
                      <a:pt x="285" y="1"/>
                      <a:pt x="1" y="285"/>
                      <a:pt x="1" y="637"/>
                    </a:cubicBezTo>
                    <a:cubicBezTo>
                      <a:pt x="1" y="988"/>
                      <a:pt x="285" y="1273"/>
                      <a:pt x="637" y="1273"/>
                    </a:cubicBezTo>
                    <a:lnTo>
                      <a:pt x="109037" y="1273"/>
                    </a:lnTo>
                    <a:cubicBezTo>
                      <a:pt x="109388" y="1273"/>
                      <a:pt x="109674" y="988"/>
                      <a:pt x="109674" y="637"/>
                    </a:cubicBezTo>
                    <a:cubicBezTo>
                      <a:pt x="109674" y="286"/>
                      <a:pt x="109388" y="1"/>
                      <a:pt x="1090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37">
                <a:extLst>
                  <a:ext uri="{FF2B5EF4-FFF2-40B4-BE49-F238E27FC236}">
                    <a16:creationId xmlns:a16="http://schemas.microsoft.com/office/drawing/2014/main" id="{AB1C6DAB-0C85-E794-C727-5E20690655B1}"/>
                  </a:ext>
                </a:extLst>
              </p:cNvPr>
              <p:cNvSpPr/>
              <p:nvPr/>
            </p:nvSpPr>
            <p:spPr>
              <a:xfrm>
                <a:off x="5095343" y="3689229"/>
                <a:ext cx="246296" cy="278395"/>
              </a:xfrm>
              <a:custGeom>
                <a:avLst/>
                <a:gdLst/>
                <a:ahLst/>
                <a:cxnLst/>
                <a:rect l="l" t="t" r="r" b="b"/>
                <a:pathLst>
                  <a:path w="9415" h="10642" extrusionOk="0">
                    <a:moveTo>
                      <a:pt x="5320" y="0"/>
                    </a:moveTo>
                    <a:cubicBezTo>
                      <a:pt x="2387" y="0"/>
                      <a:pt x="0" y="2387"/>
                      <a:pt x="0" y="5321"/>
                    </a:cubicBezTo>
                    <a:cubicBezTo>
                      <a:pt x="0" y="8255"/>
                      <a:pt x="2387" y="10641"/>
                      <a:pt x="5320" y="10641"/>
                    </a:cubicBezTo>
                    <a:cubicBezTo>
                      <a:pt x="6939" y="10641"/>
                      <a:pt x="8389" y="9913"/>
                      <a:pt x="9366" y="8768"/>
                    </a:cubicBezTo>
                    <a:lnTo>
                      <a:pt x="7375" y="8768"/>
                    </a:lnTo>
                    <a:cubicBezTo>
                      <a:pt x="6755" y="9141"/>
                      <a:pt x="6044" y="9337"/>
                      <a:pt x="5322" y="9339"/>
                    </a:cubicBezTo>
                    <a:cubicBezTo>
                      <a:pt x="3106" y="9339"/>
                      <a:pt x="1304" y="7535"/>
                      <a:pt x="1304" y="5321"/>
                    </a:cubicBezTo>
                    <a:cubicBezTo>
                      <a:pt x="1304" y="3106"/>
                      <a:pt x="3106" y="1304"/>
                      <a:pt x="5322" y="1304"/>
                    </a:cubicBezTo>
                    <a:cubicBezTo>
                      <a:pt x="6080" y="1304"/>
                      <a:pt x="6823" y="1521"/>
                      <a:pt x="7464" y="1929"/>
                    </a:cubicBezTo>
                    <a:lnTo>
                      <a:pt x="9415" y="1929"/>
                    </a:lnTo>
                    <a:cubicBezTo>
                      <a:pt x="8438" y="753"/>
                      <a:pt x="6966" y="0"/>
                      <a:pt x="53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37">
                <a:extLst>
                  <a:ext uri="{FF2B5EF4-FFF2-40B4-BE49-F238E27FC236}">
                    <a16:creationId xmlns:a16="http://schemas.microsoft.com/office/drawing/2014/main" id="{78489A8E-F6EF-F7C4-9A9A-846A2A1F7841}"/>
                  </a:ext>
                </a:extLst>
              </p:cNvPr>
              <p:cNvSpPr/>
              <p:nvPr/>
            </p:nvSpPr>
            <p:spPr>
              <a:xfrm>
                <a:off x="5265768" y="3689229"/>
                <a:ext cx="246296" cy="278395"/>
              </a:xfrm>
              <a:custGeom>
                <a:avLst/>
                <a:gdLst/>
                <a:ahLst/>
                <a:cxnLst/>
                <a:rect l="l" t="t" r="r" b="b"/>
                <a:pathLst>
                  <a:path w="9415" h="10642" extrusionOk="0">
                    <a:moveTo>
                      <a:pt x="5320" y="0"/>
                    </a:moveTo>
                    <a:cubicBezTo>
                      <a:pt x="2387" y="0"/>
                      <a:pt x="1" y="2387"/>
                      <a:pt x="1" y="5321"/>
                    </a:cubicBezTo>
                    <a:cubicBezTo>
                      <a:pt x="1" y="8255"/>
                      <a:pt x="2387" y="10641"/>
                      <a:pt x="5320" y="10641"/>
                    </a:cubicBezTo>
                    <a:cubicBezTo>
                      <a:pt x="6939" y="10641"/>
                      <a:pt x="8389" y="9913"/>
                      <a:pt x="9366" y="8768"/>
                    </a:cubicBezTo>
                    <a:lnTo>
                      <a:pt x="7375" y="8768"/>
                    </a:lnTo>
                    <a:cubicBezTo>
                      <a:pt x="6755" y="9141"/>
                      <a:pt x="6044" y="9337"/>
                      <a:pt x="5322" y="9339"/>
                    </a:cubicBezTo>
                    <a:cubicBezTo>
                      <a:pt x="3106" y="9339"/>
                      <a:pt x="1303" y="7535"/>
                      <a:pt x="1303" y="5321"/>
                    </a:cubicBezTo>
                    <a:cubicBezTo>
                      <a:pt x="1303" y="3106"/>
                      <a:pt x="3106" y="1304"/>
                      <a:pt x="5322" y="1304"/>
                    </a:cubicBezTo>
                    <a:cubicBezTo>
                      <a:pt x="6080" y="1304"/>
                      <a:pt x="6823" y="1521"/>
                      <a:pt x="7464" y="1929"/>
                    </a:cubicBezTo>
                    <a:lnTo>
                      <a:pt x="9415" y="1929"/>
                    </a:lnTo>
                    <a:cubicBezTo>
                      <a:pt x="8438" y="753"/>
                      <a:pt x="6966" y="0"/>
                      <a:pt x="53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37">
                <a:extLst>
                  <a:ext uri="{FF2B5EF4-FFF2-40B4-BE49-F238E27FC236}">
                    <a16:creationId xmlns:a16="http://schemas.microsoft.com/office/drawing/2014/main" id="{111D2711-5765-3921-403B-0595855C1CD8}"/>
                  </a:ext>
                </a:extLst>
              </p:cNvPr>
              <p:cNvSpPr/>
              <p:nvPr/>
            </p:nvSpPr>
            <p:spPr>
              <a:xfrm>
                <a:off x="5437240" y="3689229"/>
                <a:ext cx="246323" cy="278395"/>
              </a:xfrm>
              <a:custGeom>
                <a:avLst/>
                <a:gdLst/>
                <a:ahLst/>
                <a:cxnLst/>
                <a:rect l="l" t="t" r="r" b="b"/>
                <a:pathLst>
                  <a:path w="9416" h="10642" extrusionOk="0">
                    <a:moveTo>
                      <a:pt x="5321" y="0"/>
                    </a:moveTo>
                    <a:cubicBezTo>
                      <a:pt x="2387" y="0"/>
                      <a:pt x="1" y="2387"/>
                      <a:pt x="1" y="5321"/>
                    </a:cubicBezTo>
                    <a:cubicBezTo>
                      <a:pt x="1" y="8255"/>
                      <a:pt x="2387" y="10641"/>
                      <a:pt x="5321" y="10641"/>
                    </a:cubicBezTo>
                    <a:cubicBezTo>
                      <a:pt x="6940" y="10641"/>
                      <a:pt x="8389" y="9913"/>
                      <a:pt x="9366" y="8768"/>
                    </a:cubicBezTo>
                    <a:lnTo>
                      <a:pt x="7375" y="8768"/>
                    </a:lnTo>
                    <a:cubicBezTo>
                      <a:pt x="6755" y="9141"/>
                      <a:pt x="6045" y="9337"/>
                      <a:pt x="5322" y="9339"/>
                    </a:cubicBezTo>
                    <a:cubicBezTo>
                      <a:pt x="3107" y="9339"/>
                      <a:pt x="1305" y="7535"/>
                      <a:pt x="1305" y="5321"/>
                    </a:cubicBezTo>
                    <a:cubicBezTo>
                      <a:pt x="1305" y="3106"/>
                      <a:pt x="3107" y="1304"/>
                      <a:pt x="5322" y="1304"/>
                    </a:cubicBezTo>
                    <a:cubicBezTo>
                      <a:pt x="6080" y="1304"/>
                      <a:pt x="6824" y="1521"/>
                      <a:pt x="7465" y="1929"/>
                    </a:cubicBezTo>
                    <a:lnTo>
                      <a:pt x="9415" y="1929"/>
                    </a:lnTo>
                    <a:cubicBezTo>
                      <a:pt x="8438" y="753"/>
                      <a:pt x="6966" y="0"/>
                      <a:pt x="53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37">
                <a:extLst>
                  <a:ext uri="{FF2B5EF4-FFF2-40B4-BE49-F238E27FC236}">
                    <a16:creationId xmlns:a16="http://schemas.microsoft.com/office/drawing/2014/main" id="{9B268858-6053-B3A3-C27A-50250B019161}"/>
                  </a:ext>
                </a:extLst>
              </p:cNvPr>
              <p:cNvSpPr/>
              <p:nvPr/>
            </p:nvSpPr>
            <p:spPr>
              <a:xfrm>
                <a:off x="5607664" y="3689229"/>
                <a:ext cx="246323" cy="278395"/>
              </a:xfrm>
              <a:custGeom>
                <a:avLst/>
                <a:gdLst/>
                <a:ahLst/>
                <a:cxnLst/>
                <a:rect l="l" t="t" r="r" b="b"/>
                <a:pathLst>
                  <a:path w="9416" h="10642" extrusionOk="0">
                    <a:moveTo>
                      <a:pt x="5321" y="0"/>
                    </a:moveTo>
                    <a:cubicBezTo>
                      <a:pt x="2387" y="0"/>
                      <a:pt x="1" y="2387"/>
                      <a:pt x="1" y="5321"/>
                    </a:cubicBezTo>
                    <a:cubicBezTo>
                      <a:pt x="1" y="8255"/>
                      <a:pt x="2387" y="10641"/>
                      <a:pt x="5321" y="10641"/>
                    </a:cubicBezTo>
                    <a:cubicBezTo>
                      <a:pt x="6940" y="10641"/>
                      <a:pt x="8389" y="9913"/>
                      <a:pt x="9366" y="8768"/>
                    </a:cubicBezTo>
                    <a:lnTo>
                      <a:pt x="7374" y="8768"/>
                    </a:lnTo>
                    <a:cubicBezTo>
                      <a:pt x="6754" y="9141"/>
                      <a:pt x="6045" y="9339"/>
                      <a:pt x="5321" y="9339"/>
                    </a:cubicBezTo>
                    <a:cubicBezTo>
                      <a:pt x="3107" y="9339"/>
                      <a:pt x="1303" y="7535"/>
                      <a:pt x="1303" y="5321"/>
                    </a:cubicBezTo>
                    <a:cubicBezTo>
                      <a:pt x="1303" y="3106"/>
                      <a:pt x="3107" y="1304"/>
                      <a:pt x="5321" y="1304"/>
                    </a:cubicBezTo>
                    <a:cubicBezTo>
                      <a:pt x="6080" y="1304"/>
                      <a:pt x="6824" y="1521"/>
                      <a:pt x="7463" y="1929"/>
                    </a:cubicBezTo>
                    <a:lnTo>
                      <a:pt x="9415" y="1929"/>
                    </a:lnTo>
                    <a:cubicBezTo>
                      <a:pt x="8438" y="753"/>
                      <a:pt x="6967" y="0"/>
                      <a:pt x="53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37">
                <a:extLst>
                  <a:ext uri="{FF2B5EF4-FFF2-40B4-BE49-F238E27FC236}">
                    <a16:creationId xmlns:a16="http://schemas.microsoft.com/office/drawing/2014/main" id="{2611C7A9-5956-3240-CDEB-AFAC4894E4C9}"/>
                  </a:ext>
                </a:extLst>
              </p:cNvPr>
              <p:cNvSpPr/>
              <p:nvPr/>
            </p:nvSpPr>
            <p:spPr>
              <a:xfrm>
                <a:off x="5779162" y="3689229"/>
                <a:ext cx="246296" cy="278395"/>
              </a:xfrm>
              <a:custGeom>
                <a:avLst/>
                <a:gdLst/>
                <a:ahLst/>
                <a:cxnLst/>
                <a:rect l="l" t="t" r="r" b="b"/>
                <a:pathLst>
                  <a:path w="9415" h="10642" extrusionOk="0">
                    <a:moveTo>
                      <a:pt x="5320" y="0"/>
                    </a:moveTo>
                    <a:cubicBezTo>
                      <a:pt x="2386" y="0"/>
                      <a:pt x="0" y="2387"/>
                      <a:pt x="0" y="5321"/>
                    </a:cubicBezTo>
                    <a:cubicBezTo>
                      <a:pt x="0" y="8255"/>
                      <a:pt x="2386" y="10641"/>
                      <a:pt x="5320" y="10641"/>
                    </a:cubicBezTo>
                    <a:cubicBezTo>
                      <a:pt x="6939" y="10641"/>
                      <a:pt x="8389" y="9913"/>
                      <a:pt x="9365" y="8768"/>
                    </a:cubicBezTo>
                    <a:lnTo>
                      <a:pt x="7375" y="8768"/>
                    </a:lnTo>
                    <a:cubicBezTo>
                      <a:pt x="6755" y="9141"/>
                      <a:pt x="6044" y="9337"/>
                      <a:pt x="5321" y="9339"/>
                    </a:cubicBezTo>
                    <a:cubicBezTo>
                      <a:pt x="3106" y="9339"/>
                      <a:pt x="1303" y="7535"/>
                      <a:pt x="1303" y="5321"/>
                    </a:cubicBezTo>
                    <a:cubicBezTo>
                      <a:pt x="1303" y="3106"/>
                      <a:pt x="3106" y="1304"/>
                      <a:pt x="5321" y="1304"/>
                    </a:cubicBezTo>
                    <a:cubicBezTo>
                      <a:pt x="6080" y="1304"/>
                      <a:pt x="6823" y="1521"/>
                      <a:pt x="7462" y="1929"/>
                    </a:cubicBezTo>
                    <a:lnTo>
                      <a:pt x="9415" y="1929"/>
                    </a:lnTo>
                    <a:cubicBezTo>
                      <a:pt x="8438" y="753"/>
                      <a:pt x="6966" y="0"/>
                      <a:pt x="53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37">
                <a:extLst>
                  <a:ext uri="{FF2B5EF4-FFF2-40B4-BE49-F238E27FC236}">
                    <a16:creationId xmlns:a16="http://schemas.microsoft.com/office/drawing/2014/main" id="{2739B105-8915-65CF-65CB-37653976B897}"/>
                  </a:ext>
                </a:extLst>
              </p:cNvPr>
              <p:cNvSpPr/>
              <p:nvPr/>
            </p:nvSpPr>
            <p:spPr>
              <a:xfrm>
                <a:off x="5949535" y="3689229"/>
                <a:ext cx="246349" cy="278395"/>
              </a:xfrm>
              <a:custGeom>
                <a:avLst/>
                <a:gdLst/>
                <a:ahLst/>
                <a:cxnLst/>
                <a:rect l="l" t="t" r="r" b="b"/>
                <a:pathLst>
                  <a:path w="9417" h="10642" extrusionOk="0">
                    <a:moveTo>
                      <a:pt x="5322" y="0"/>
                    </a:moveTo>
                    <a:cubicBezTo>
                      <a:pt x="2389" y="0"/>
                      <a:pt x="1" y="2387"/>
                      <a:pt x="1" y="5321"/>
                    </a:cubicBezTo>
                    <a:cubicBezTo>
                      <a:pt x="1" y="8255"/>
                      <a:pt x="2389" y="10641"/>
                      <a:pt x="5322" y="10641"/>
                    </a:cubicBezTo>
                    <a:cubicBezTo>
                      <a:pt x="6941" y="10641"/>
                      <a:pt x="8391" y="9913"/>
                      <a:pt x="9366" y="8768"/>
                    </a:cubicBezTo>
                    <a:lnTo>
                      <a:pt x="7375" y="8768"/>
                    </a:lnTo>
                    <a:cubicBezTo>
                      <a:pt x="6755" y="9141"/>
                      <a:pt x="6046" y="9339"/>
                      <a:pt x="5322" y="9339"/>
                    </a:cubicBezTo>
                    <a:cubicBezTo>
                      <a:pt x="3107" y="9339"/>
                      <a:pt x="1305" y="7535"/>
                      <a:pt x="1305" y="5321"/>
                    </a:cubicBezTo>
                    <a:cubicBezTo>
                      <a:pt x="1305" y="3106"/>
                      <a:pt x="3108" y="1304"/>
                      <a:pt x="5322" y="1304"/>
                    </a:cubicBezTo>
                    <a:cubicBezTo>
                      <a:pt x="6082" y="1304"/>
                      <a:pt x="6825" y="1521"/>
                      <a:pt x="7464" y="1929"/>
                    </a:cubicBezTo>
                    <a:lnTo>
                      <a:pt x="9417" y="1929"/>
                    </a:lnTo>
                    <a:cubicBezTo>
                      <a:pt x="8440" y="753"/>
                      <a:pt x="6966" y="0"/>
                      <a:pt x="53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37">
                <a:extLst>
                  <a:ext uri="{FF2B5EF4-FFF2-40B4-BE49-F238E27FC236}">
                    <a16:creationId xmlns:a16="http://schemas.microsoft.com/office/drawing/2014/main" id="{5A52E31B-A593-16A4-3C24-282CB62A6801}"/>
                  </a:ext>
                </a:extLst>
              </p:cNvPr>
              <p:cNvSpPr/>
              <p:nvPr/>
            </p:nvSpPr>
            <p:spPr>
              <a:xfrm>
                <a:off x="6321827" y="3739716"/>
                <a:ext cx="1418578" cy="33354"/>
              </a:xfrm>
              <a:custGeom>
                <a:avLst/>
                <a:gdLst/>
                <a:ahLst/>
                <a:cxnLst/>
                <a:rect l="l" t="t" r="r" b="b"/>
                <a:pathLst>
                  <a:path w="54227" h="1275" extrusionOk="0">
                    <a:moveTo>
                      <a:pt x="0" y="0"/>
                    </a:moveTo>
                    <a:lnTo>
                      <a:pt x="0" y="1274"/>
                    </a:lnTo>
                    <a:lnTo>
                      <a:pt x="54226" y="1274"/>
                    </a:lnTo>
                    <a:lnTo>
                      <a:pt x="5422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37">
                <a:extLst>
                  <a:ext uri="{FF2B5EF4-FFF2-40B4-BE49-F238E27FC236}">
                    <a16:creationId xmlns:a16="http://schemas.microsoft.com/office/drawing/2014/main" id="{DF2E6837-2B05-2B5A-0813-20D91E19C925}"/>
                  </a:ext>
                </a:extLst>
              </p:cNvPr>
              <p:cNvSpPr/>
              <p:nvPr/>
            </p:nvSpPr>
            <p:spPr>
              <a:xfrm>
                <a:off x="6321827" y="3885133"/>
                <a:ext cx="1418578" cy="33354"/>
              </a:xfrm>
              <a:custGeom>
                <a:avLst/>
                <a:gdLst/>
                <a:ahLst/>
                <a:cxnLst/>
                <a:rect l="l" t="t" r="r" b="b"/>
                <a:pathLst>
                  <a:path w="54227" h="1275" extrusionOk="0">
                    <a:moveTo>
                      <a:pt x="0" y="0"/>
                    </a:moveTo>
                    <a:lnTo>
                      <a:pt x="0" y="1274"/>
                    </a:lnTo>
                    <a:lnTo>
                      <a:pt x="54226" y="1274"/>
                    </a:lnTo>
                    <a:lnTo>
                      <a:pt x="5422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37">
                <a:extLst>
                  <a:ext uri="{FF2B5EF4-FFF2-40B4-BE49-F238E27FC236}">
                    <a16:creationId xmlns:a16="http://schemas.microsoft.com/office/drawing/2014/main" id="{8ABCDEEF-47F0-D420-E6C4-A3153A6A4DA8}"/>
                  </a:ext>
                </a:extLst>
              </p:cNvPr>
              <p:cNvSpPr/>
              <p:nvPr/>
            </p:nvSpPr>
            <p:spPr>
              <a:xfrm>
                <a:off x="5720461" y="4429395"/>
                <a:ext cx="2394843" cy="497406"/>
              </a:xfrm>
              <a:custGeom>
                <a:avLst/>
                <a:gdLst/>
                <a:ahLst/>
                <a:cxnLst/>
                <a:rect l="l" t="t" r="r" b="b"/>
                <a:pathLst>
                  <a:path w="91546" h="19014" extrusionOk="0">
                    <a:moveTo>
                      <a:pt x="6337" y="0"/>
                    </a:moveTo>
                    <a:cubicBezTo>
                      <a:pt x="2852" y="0"/>
                      <a:pt x="1" y="2853"/>
                      <a:pt x="1" y="6338"/>
                    </a:cubicBezTo>
                    <a:lnTo>
                      <a:pt x="1" y="12675"/>
                    </a:lnTo>
                    <a:cubicBezTo>
                      <a:pt x="1" y="16162"/>
                      <a:pt x="2852" y="19013"/>
                      <a:pt x="6337" y="19013"/>
                    </a:cubicBezTo>
                    <a:lnTo>
                      <a:pt x="91545" y="19013"/>
                    </a:lnTo>
                    <a:cubicBezTo>
                      <a:pt x="88059" y="19013"/>
                      <a:pt x="85207" y="16162"/>
                      <a:pt x="85207" y="12675"/>
                    </a:cubicBezTo>
                    <a:lnTo>
                      <a:pt x="85207" y="6338"/>
                    </a:lnTo>
                    <a:cubicBezTo>
                      <a:pt x="85207" y="2852"/>
                      <a:pt x="88059" y="0"/>
                      <a:pt x="915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37">
                <a:extLst>
                  <a:ext uri="{FF2B5EF4-FFF2-40B4-BE49-F238E27FC236}">
                    <a16:creationId xmlns:a16="http://schemas.microsoft.com/office/drawing/2014/main" id="{AB4B1434-7D10-08F8-675C-0EEC38D1FF06}"/>
                  </a:ext>
                </a:extLst>
              </p:cNvPr>
              <p:cNvSpPr/>
              <p:nvPr/>
            </p:nvSpPr>
            <p:spPr>
              <a:xfrm>
                <a:off x="3869749" y="4375534"/>
                <a:ext cx="4217149" cy="603066"/>
              </a:xfrm>
              <a:custGeom>
                <a:avLst/>
                <a:gdLst/>
                <a:ahLst/>
                <a:cxnLst/>
                <a:rect l="l" t="t" r="r" b="b"/>
                <a:pathLst>
                  <a:path w="161206" h="23053" extrusionOk="0">
                    <a:moveTo>
                      <a:pt x="6312" y="0"/>
                    </a:moveTo>
                    <a:cubicBezTo>
                      <a:pt x="5749" y="7"/>
                      <a:pt x="5295" y="467"/>
                      <a:pt x="5295" y="1030"/>
                    </a:cubicBezTo>
                    <a:cubicBezTo>
                      <a:pt x="5295" y="1594"/>
                      <a:pt x="5749" y="2052"/>
                      <a:pt x="6312" y="2059"/>
                    </a:cubicBezTo>
                    <a:lnTo>
                      <a:pt x="6339" y="2059"/>
                    </a:lnTo>
                    <a:cubicBezTo>
                      <a:pt x="2853" y="2059"/>
                      <a:pt x="1" y="4912"/>
                      <a:pt x="1" y="8397"/>
                    </a:cubicBezTo>
                    <a:lnTo>
                      <a:pt x="1" y="14734"/>
                    </a:lnTo>
                    <a:cubicBezTo>
                      <a:pt x="1" y="18099"/>
                      <a:pt x="2659" y="20864"/>
                      <a:pt x="5978" y="21053"/>
                    </a:cubicBezTo>
                    <a:cubicBezTo>
                      <a:pt x="5502" y="21216"/>
                      <a:pt x="5214" y="21700"/>
                      <a:pt x="5297" y="22195"/>
                    </a:cubicBezTo>
                    <a:cubicBezTo>
                      <a:pt x="5380" y="22690"/>
                      <a:pt x="5808" y="23053"/>
                      <a:pt x="6309" y="23053"/>
                    </a:cubicBezTo>
                    <a:cubicBezTo>
                      <a:pt x="6310" y="23053"/>
                      <a:pt x="6311" y="23053"/>
                      <a:pt x="6312" y="23053"/>
                    </a:cubicBezTo>
                    <a:lnTo>
                      <a:pt x="160177" y="23053"/>
                    </a:lnTo>
                    <a:cubicBezTo>
                      <a:pt x="160745" y="23053"/>
                      <a:pt x="161206" y="22592"/>
                      <a:pt x="161206" y="22022"/>
                    </a:cubicBezTo>
                    <a:cubicBezTo>
                      <a:pt x="161206" y="21454"/>
                      <a:pt x="160745" y="20992"/>
                      <a:pt x="160177" y="20992"/>
                    </a:cubicBezTo>
                    <a:lnTo>
                      <a:pt x="160177" y="20993"/>
                    </a:lnTo>
                    <a:lnTo>
                      <a:pt x="98205" y="20993"/>
                    </a:lnTo>
                    <a:cubicBezTo>
                      <a:pt x="95166" y="20531"/>
                      <a:pt x="92815" y="17898"/>
                      <a:pt x="92815" y="14734"/>
                    </a:cubicBezTo>
                    <a:lnTo>
                      <a:pt x="92815" y="8397"/>
                    </a:lnTo>
                    <a:cubicBezTo>
                      <a:pt x="92815" y="4911"/>
                      <a:pt x="95667" y="2059"/>
                      <a:pt x="99152" y="2059"/>
                    </a:cubicBezTo>
                    <a:lnTo>
                      <a:pt x="160175" y="2059"/>
                    </a:lnTo>
                    <a:cubicBezTo>
                      <a:pt x="160739" y="2052"/>
                      <a:pt x="161192" y="1594"/>
                      <a:pt x="161192" y="1030"/>
                    </a:cubicBezTo>
                    <a:cubicBezTo>
                      <a:pt x="161192" y="467"/>
                      <a:pt x="160739" y="7"/>
                      <a:pt x="160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7">
                <a:extLst>
                  <a:ext uri="{FF2B5EF4-FFF2-40B4-BE49-F238E27FC236}">
                    <a16:creationId xmlns:a16="http://schemas.microsoft.com/office/drawing/2014/main" id="{13A782E1-2198-B40B-F371-6D5BDA476445}"/>
                  </a:ext>
                </a:extLst>
              </p:cNvPr>
              <p:cNvSpPr/>
              <p:nvPr/>
            </p:nvSpPr>
            <p:spPr>
              <a:xfrm>
                <a:off x="6903705" y="4547005"/>
                <a:ext cx="211085" cy="214512"/>
              </a:xfrm>
              <a:custGeom>
                <a:avLst/>
                <a:gdLst/>
                <a:ahLst/>
                <a:cxnLst/>
                <a:rect l="l" t="t" r="r" b="b"/>
                <a:pathLst>
                  <a:path w="8069" h="8200" extrusionOk="0">
                    <a:moveTo>
                      <a:pt x="0" y="0"/>
                    </a:moveTo>
                    <a:cubicBezTo>
                      <a:pt x="0" y="681"/>
                      <a:pt x="2334" y="525"/>
                      <a:pt x="2334" y="5916"/>
                    </a:cubicBezTo>
                    <a:lnTo>
                      <a:pt x="2334" y="8200"/>
                    </a:lnTo>
                    <a:lnTo>
                      <a:pt x="5008" y="5293"/>
                    </a:lnTo>
                    <a:lnTo>
                      <a:pt x="7764" y="8200"/>
                    </a:lnTo>
                    <a:lnTo>
                      <a:pt x="7764" y="5604"/>
                    </a:lnTo>
                    <a:cubicBezTo>
                      <a:pt x="7764" y="5604"/>
                      <a:pt x="8069" y="0"/>
                      <a:pt x="553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7">
                <a:extLst>
                  <a:ext uri="{FF2B5EF4-FFF2-40B4-BE49-F238E27FC236}">
                    <a16:creationId xmlns:a16="http://schemas.microsoft.com/office/drawing/2014/main" id="{944874EC-D3AB-4289-D01F-869E306C1D3B}"/>
                  </a:ext>
                </a:extLst>
              </p:cNvPr>
              <p:cNvSpPr/>
              <p:nvPr/>
            </p:nvSpPr>
            <p:spPr>
              <a:xfrm>
                <a:off x="6224673" y="4376528"/>
                <a:ext cx="1886633" cy="602072"/>
              </a:xfrm>
              <a:custGeom>
                <a:avLst/>
                <a:gdLst/>
                <a:ahLst/>
                <a:cxnLst/>
                <a:rect l="l" t="t" r="r" b="b"/>
                <a:pathLst>
                  <a:path w="72119" h="23015" extrusionOk="0">
                    <a:moveTo>
                      <a:pt x="6878" y="1"/>
                    </a:moveTo>
                    <a:cubicBezTo>
                      <a:pt x="3671" y="1"/>
                      <a:pt x="3" y="1651"/>
                      <a:pt x="3" y="8340"/>
                    </a:cubicBezTo>
                    <a:lnTo>
                      <a:pt x="3" y="14677"/>
                    </a:lnTo>
                    <a:cubicBezTo>
                      <a:pt x="0" y="20057"/>
                      <a:pt x="3671" y="23015"/>
                      <a:pt x="6878" y="23015"/>
                    </a:cubicBezTo>
                    <a:lnTo>
                      <a:pt x="71076" y="23015"/>
                    </a:lnTo>
                    <a:cubicBezTo>
                      <a:pt x="71650" y="23015"/>
                      <a:pt x="72118" y="22552"/>
                      <a:pt x="72118" y="21986"/>
                    </a:cubicBezTo>
                    <a:cubicBezTo>
                      <a:pt x="72118" y="21419"/>
                      <a:pt x="71650" y="20955"/>
                      <a:pt x="71076" y="20955"/>
                    </a:cubicBezTo>
                    <a:lnTo>
                      <a:pt x="8340" y="20955"/>
                    </a:lnTo>
                    <a:cubicBezTo>
                      <a:pt x="5237" y="20550"/>
                      <a:pt x="2819" y="17885"/>
                      <a:pt x="2819" y="14677"/>
                    </a:cubicBezTo>
                    <a:lnTo>
                      <a:pt x="2819" y="8340"/>
                    </a:lnTo>
                    <a:cubicBezTo>
                      <a:pt x="2819" y="5130"/>
                      <a:pt x="5240" y="2463"/>
                      <a:pt x="8344" y="2060"/>
                    </a:cubicBezTo>
                    <a:lnTo>
                      <a:pt x="71076" y="2060"/>
                    </a:lnTo>
                    <a:cubicBezTo>
                      <a:pt x="71650" y="2060"/>
                      <a:pt x="72118" y="1596"/>
                      <a:pt x="72118" y="1031"/>
                    </a:cubicBezTo>
                    <a:cubicBezTo>
                      <a:pt x="72118" y="465"/>
                      <a:pt x="71650" y="1"/>
                      <a:pt x="710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7">
                <a:extLst>
                  <a:ext uri="{FF2B5EF4-FFF2-40B4-BE49-F238E27FC236}">
                    <a16:creationId xmlns:a16="http://schemas.microsoft.com/office/drawing/2014/main" id="{8FE74A0A-F830-DA65-612A-89A4AFA005D4}"/>
                  </a:ext>
                </a:extLst>
              </p:cNvPr>
              <p:cNvSpPr/>
              <p:nvPr/>
            </p:nvSpPr>
            <p:spPr>
              <a:xfrm>
                <a:off x="3869749" y="4760096"/>
                <a:ext cx="2551542" cy="218148"/>
              </a:xfrm>
              <a:custGeom>
                <a:avLst/>
                <a:gdLst/>
                <a:ahLst/>
                <a:cxnLst/>
                <a:rect l="l" t="t" r="r" b="b"/>
                <a:pathLst>
                  <a:path w="97536" h="8339" extrusionOk="0">
                    <a:moveTo>
                      <a:pt x="90661" y="0"/>
                    </a:moveTo>
                    <a:lnTo>
                      <a:pt x="1" y="21"/>
                    </a:lnTo>
                    <a:cubicBezTo>
                      <a:pt x="1" y="3384"/>
                      <a:pt x="2659" y="6150"/>
                      <a:pt x="5978" y="6340"/>
                    </a:cubicBezTo>
                    <a:cubicBezTo>
                      <a:pt x="5575" y="6480"/>
                      <a:pt x="5283" y="6860"/>
                      <a:pt x="5283" y="7308"/>
                    </a:cubicBezTo>
                    <a:cubicBezTo>
                      <a:pt x="5285" y="7876"/>
                      <a:pt x="5744" y="8337"/>
                      <a:pt x="6312" y="8338"/>
                    </a:cubicBezTo>
                    <a:lnTo>
                      <a:pt x="97536" y="8338"/>
                    </a:lnTo>
                    <a:cubicBezTo>
                      <a:pt x="94329" y="8338"/>
                      <a:pt x="90658" y="5381"/>
                      <a:pt x="906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7">
                <a:extLst>
                  <a:ext uri="{FF2B5EF4-FFF2-40B4-BE49-F238E27FC236}">
                    <a16:creationId xmlns:a16="http://schemas.microsoft.com/office/drawing/2014/main" id="{8AF4439A-E9BE-AC25-BC32-6C9BB1271FBB}"/>
                  </a:ext>
                </a:extLst>
              </p:cNvPr>
              <p:cNvSpPr/>
              <p:nvPr/>
            </p:nvSpPr>
            <p:spPr>
              <a:xfrm>
                <a:off x="5552522" y="3963793"/>
                <a:ext cx="2394843" cy="364775"/>
              </a:xfrm>
              <a:custGeom>
                <a:avLst/>
                <a:gdLst/>
                <a:ahLst/>
                <a:cxnLst/>
                <a:rect l="l" t="t" r="r" b="b"/>
                <a:pathLst>
                  <a:path w="91546" h="13944" extrusionOk="0">
                    <a:moveTo>
                      <a:pt x="6339" y="1"/>
                    </a:moveTo>
                    <a:cubicBezTo>
                      <a:pt x="2852" y="1"/>
                      <a:pt x="1" y="2853"/>
                      <a:pt x="1" y="6339"/>
                    </a:cubicBezTo>
                    <a:lnTo>
                      <a:pt x="1" y="7606"/>
                    </a:lnTo>
                    <a:cubicBezTo>
                      <a:pt x="1" y="11092"/>
                      <a:pt x="2852" y="13944"/>
                      <a:pt x="6339" y="13944"/>
                    </a:cubicBezTo>
                    <a:lnTo>
                      <a:pt x="91545" y="13944"/>
                    </a:lnTo>
                    <a:cubicBezTo>
                      <a:pt x="88060" y="13944"/>
                      <a:pt x="85208" y="11092"/>
                      <a:pt x="85208" y="7606"/>
                    </a:cubicBezTo>
                    <a:lnTo>
                      <a:pt x="85208" y="6339"/>
                    </a:lnTo>
                    <a:cubicBezTo>
                      <a:pt x="85208" y="2853"/>
                      <a:pt x="88060" y="1"/>
                      <a:pt x="915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7">
                <a:extLst>
                  <a:ext uri="{FF2B5EF4-FFF2-40B4-BE49-F238E27FC236}">
                    <a16:creationId xmlns:a16="http://schemas.microsoft.com/office/drawing/2014/main" id="{B67B7909-8EF4-C988-A3F3-959CE7943F61}"/>
                  </a:ext>
                </a:extLst>
              </p:cNvPr>
              <p:cNvSpPr/>
              <p:nvPr/>
            </p:nvSpPr>
            <p:spPr>
              <a:xfrm>
                <a:off x="4036381" y="3914405"/>
                <a:ext cx="3930749" cy="462169"/>
              </a:xfrm>
              <a:custGeom>
                <a:avLst/>
                <a:gdLst/>
                <a:ahLst/>
                <a:cxnLst/>
                <a:rect l="l" t="t" r="r" b="b"/>
                <a:pathLst>
                  <a:path w="150258" h="17667" extrusionOk="0">
                    <a:moveTo>
                      <a:pt x="149300" y="1"/>
                    </a:moveTo>
                    <a:cubicBezTo>
                      <a:pt x="149295" y="1"/>
                      <a:pt x="149289" y="1"/>
                      <a:pt x="149284" y="1"/>
                    </a:cubicBezTo>
                    <a:lnTo>
                      <a:pt x="5995" y="1"/>
                    </a:lnTo>
                    <a:cubicBezTo>
                      <a:pt x="5994" y="1"/>
                      <a:pt x="5993" y="1"/>
                      <a:pt x="5992" y="1"/>
                    </a:cubicBezTo>
                    <a:cubicBezTo>
                      <a:pt x="5510" y="1"/>
                      <a:pt x="5103" y="360"/>
                      <a:pt x="5043" y="839"/>
                    </a:cubicBezTo>
                    <a:cubicBezTo>
                      <a:pt x="4984" y="1320"/>
                      <a:pt x="5292" y="1769"/>
                      <a:pt x="5762" y="1886"/>
                    </a:cubicBezTo>
                    <a:cubicBezTo>
                      <a:pt x="2580" y="1962"/>
                      <a:pt x="0" y="4582"/>
                      <a:pt x="0" y="7781"/>
                    </a:cubicBezTo>
                    <a:lnTo>
                      <a:pt x="0" y="9882"/>
                    </a:lnTo>
                    <a:cubicBezTo>
                      <a:pt x="0" y="13086"/>
                      <a:pt x="2589" y="15709"/>
                      <a:pt x="5778" y="15777"/>
                    </a:cubicBezTo>
                    <a:cubicBezTo>
                      <a:pt x="5302" y="15887"/>
                      <a:pt x="4987" y="16336"/>
                      <a:pt x="5043" y="16819"/>
                    </a:cubicBezTo>
                    <a:cubicBezTo>
                      <a:pt x="5098" y="17303"/>
                      <a:pt x="5507" y="17667"/>
                      <a:pt x="5993" y="17667"/>
                    </a:cubicBezTo>
                    <a:cubicBezTo>
                      <a:pt x="5994" y="17667"/>
                      <a:pt x="5995" y="17667"/>
                      <a:pt x="5996" y="17667"/>
                    </a:cubicBezTo>
                    <a:lnTo>
                      <a:pt x="149286" y="17667"/>
                    </a:lnTo>
                    <a:cubicBezTo>
                      <a:pt x="149290" y="17667"/>
                      <a:pt x="149295" y="17667"/>
                      <a:pt x="149299" y="17667"/>
                    </a:cubicBezTo>
                    <a:cubicBezTo>
                      <a:pt x="149828" y="17667"/>
                      <a:pt x="150258" y="17238"/>
                      <a:pt x="150258" y="16708"/>
                    </a:cubicBezTo>
                    <a:cubicBezTo>
                      <a:pt x="150258" y="16178"/>
                      <a:pt x="149828" y="15749"/>
                      <a:pt x="149299" y="15749"/>
                    </a:cubicBezTo>
                    <a:cubicBezTo>
                      <a:pt x="149295" y="15749"/>
                      <a:pt x="149290" y="15749"/>
                      <a:pt x="149286" y="15749"/>
                    </a:cubicBezTo>
                    <a:lnTo>
                      <a:pt x="91711" y="15749"/>
                    </a:lnTo>
                    <a:cubicBezTo>
                      <a:pt x="88757" y="15435"/>
                      <a:pt x="86433" y="12916"/>
                      <a:pt x="86433" y="9880"/>
                    </a:cubicBezTo>
                    <a:lnTo>
                      <a:pt x="86433" y="7781"/>
                    </a:lnTo>
                    <a:cubicBezTo>
                      <a:pt x="86433" y="4757"/>
                      <a:pt x="88738" y="2249"/>
                      <a:pt x="91676" y="1919"/>
                    </a:cubicBezTo>
                    <a:lnTo>
                      <a:pt x="149284" y="1919"/>
                    </a:lnTo>
                    <a:cubicBezTo>
                      <a:pt x="149289" y="1919"/>
                      <a:pt x="149293" y="1919"/>
                      <a:pt x="149298" y="1919"/>
                    </a:cubicBezTo>
                    <a:cubicBezTo>
                      <a:pt x="149827" y="1919"/>
                      <a:pt x="150256" y="1489"/>
                      <a:pt x="150256" y="960"/>
                    </a:cubicBezTo>
                    <a:cubicBezTo>
                      <a:pt x="150256" y="430"/>
                      <a:pt x="149828" y="1"/>
                      <a:pt x="1493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7">
                <a:extLst>
                  <a:ext uri="{FF2B5EF4-FFF2-40B4-BE49-F238E27FC236}">
                    <a16:creationId xmlns:a16="http://schemas.microsoft.com/office/drawing/2014/main" id="{B9D01AB8-E493-2D7B-8096-616F9DEB8D03}"/>
                  </a:ext>
                </a:extLst>
              </p:cNvPr>
              <p:cNvSpPr/>
              <p:nvPr/>
            </p:nvSpPr>
            <p:spPr>
              <a:xfrm>
                <a:off x="6237701" y="3914405"/>
                <a:ext cx="1729856" cy="462169"/>
              </a:xfrm>
              <a:custGeom>
                <a:avLst/>
                <a:gdLst/>
                <a:ahLst/>
                <a:cxnLst/>
                <a:rect l="l" t="t" r="r" b="b"/>
                <a:pathLst>
                  <a:path w="66126" h="17667" extrusionOk="0">
                    <a:moveTo>
                      <a:pt x="4388" y="1"/>
                    </a:moveTo>
                    <a:cubicBezTo>
                      <a:pt x="3860" y="2"/>
                      <a:pt x="3430" y="430"/>
                      <a:pt x="3429" y="960"/>
                    </a:cubicBezTo>
                    <a:cubicBezTo>
                      <a:pt x="3430" y="1120"/>
                      <a:pt x="3472" y="1278"/>
                      <a:pt x="3552" y="1418"/>
                    </a:cubicBezTo>
                    <a:cubicBezTo>
                      <a:pt x="1411" y="2912"/>
                      <a:pt x="0" y="5384"/>
                      <a:pt x="0" y="8178"/>
                    </a:cubicBezTo>
                    <a:lnTo>
                      <a:pt x="0" y="9469"/>
                    </a:lnTo>
                    <a:cubicBezTo>
                      <a:pt x="0" y="12264"/>
                      <a:pt x="1413" y="14739"/>
                      <a:pt x="3555" y="16233"/>
                    </a:cubicBezTo>
                    <a:cubicBezTo>
                      <a:pt x="3474" y="16375"/>
                      <a:pt x="3430" y="16535"/>
                      <a:pt x="3429" y="16699"/>
                    </a:cubicBezTo>
                    <a:cubicBezTo>
                      <a:pt x="3430" y="17227"/>
                      <a:pt x="3860" y="17656"/>
                      <a:pt x="4388" y="17658"/>
                    </a:cubicBezTo>
                    <a:lnTo>
                      <a:pt x="7244" y="17658"/>
                    </a:lnTo>
                    <a:cubicBezTo>
                      <a:pt x="7262" y="17659"/>
                      <a:pt x="7281" y="17665"/>
                      <a:pt x="7301" y="17667"/>
                    </a:cubicBezTo>
                    <a:lnTo>
                      <a:pt x="64337" y="17667"/>
                    </a:lnTo>
                    <a:cubicBezTo>
                      <a:pt x="64356" y="17665"/>
                      <a:pt x="64374" y="17659"/>
                      <a:pt x="64393" y="17658"/>
                    </a:cubicBezTo>
                    <a:lnTo>
                      <a:pt x="65165" y="17658"/>
                    </a:lnTo>
                    <a:cubicBezTo>
                      <a:pt x="65437" y="17656"/>
                      <a:pt x="65696" y="17539"/>
                      <a:pt x="65875" y="17335"/>
                    </a:cubicBezTo>
                    <a:cubicBezTo>
                      <a:pt x="65878" y="17335"/>
                      <a:pt x="65880" y="17335"/>
                      <a:pt x="65883" y="17334"/>
                    </a:cubicBezTo>
                    <a:cubicBezTo>
                      <a:pt x="65890" y="17326"/>
                      <a:pt x="65893" y="17316"/>
                      <a:pt x="65899" y="17307"/>
                    </a:cubicBezTo>
                    <a:cubicBezTo>
                      <a:pt x="65963" y="17231"/>
                      <a:pt x="66017" y="17145"/>
                      <a:pt x="66054" y="17054"/>
                    </a:cubicBezTo>
                    <a:cubicBezTo>
                      <a:pt x="66057" y="17047"/>
                      <a:pt x="66058" y="17039"/>
                      <a:pt x="66061" y="17032"/>
                    </a:cubicBezTo>
                    <a:cubicBezTo>
                      <a:pt x="66101" y="16926"/>
                      <a:pt x="66124" y="16812"/>
                      <a:pt x="66125" y="16697"/>
                    </a:cubicBezTo>
                    <a:cubicBezTo>
                      <a:pt x="66122" y="16170"/>
                      <a:pt x="65694" y="15740"/>
                      <a:pt x="65165" y="15740"/>
                    </a:cubicBezTo>
                    <a:lnTo>
                      <a:pt x="7528" y="15740"/>
                    </a:lnTo>
                    <a:cubicBezTo>
                      <a:pt x="4602" y="15396"/>
                      <a:pt x="2312" y="12896"/>
                      <a:pt x="2312" y="9880"/>
                    </a:cubicBezTo>
                    <a:lnTo>
                      <a:pt x="2312" y="7781"/>
                    </a:lnTo>
                    <a:cubicBezTo>
                      <a:pt x="2312" y="4757"/>
                      <a:pt x="4617" y="2249"/>
                      <a:pt x="7555" y="1919"/>
                    </a:cubicBezTo>
                    <a:lnTo>
                      <a:pt x="65165" y="1919"/>
                    </a:lnTo>
                    <a:cubicBezTo>
                      <a:pt x="65694" y="1917"/>
                      <a:pt x="66122" y="1488"/>
                      <a:pt x="66124" y="958"/>
                    </a:cubicBezTo>
                    <a:cubicBezTo>
                      <a:pt x="66122" y="924"/>
                      <a:pt x="66119" y="890"/>
                      <a:pt x="66113" y="856"/>
                    </a:cubicBezTo>
                    <a:cubicBezTo>
                      <a:pt x="66113" y="851"/>
                      <a:pt x="66113" y="848"/>
                      <a:pt x="66112" y="844"/>
                    </a:cubicBezTo>
                    <a:cubicBezTo>
                      <a:pt x="66101" y="744"/>
                      <a:pt x="66073" y="646"/>
                      <a:pt x="66032" y="555"/>
                    </a:cubicBezTo>
                    <a:cubicBezTo>
                      <a:pt x="65929" y="307"/>
                      <a:pt x="65722" y="57"/>
                      <a:pt x="65363" y="20"/>
                    </a:cubicBezTo>
                    <a:cubicBezTo>
                      <a:pt x="65354" y="19"/>
                      <a:pt x="65345" y="19"/>
                      <a:pt x="65336" y="17"/>
                    </a:cubicBezTo>
                    <a:cubicBezTo>
                      <a:pt x="65318" y="16"/>
                      <a:pt x="65302" y="10"/>
                      <a:pt x="65281" y="10"/>
                    </a:cubicBezTo>
                    <a:lnTo>
                      <a:pt x="65260" y="10"/>
                    </a:lnTo>
                    <a:cubicBezTo>
                      <a:pt x="65229" y="5"/>
                      <a:pt x="65197" y="2"/>
                      <a:pt x="65166" y="1"/>
                    </a:cubicBezTo>
                    <a:close/>
                  </a:path>
                </a:pathLst>
              </a:custGeom>
              <a:solidFill>
                <a:srgbClr val="10344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37">
                <a:extLst>
                  <a:ext uri="{FF2B5EF4-FFF2-40B4-BE49-F238E27FC236}">
                    <a16:creationId xmlns:a16="http://schemas.microsoft.com/office/drawing/2014/main" id="{912BC1FE-E362-3F76-B035-1D8841616029}"/>
                  </a:ext>
                </a:extLst>
              </p:cNvPr>
              <p:cNvSpPr/>
              <p:nvPr/>
            </p:nvSpPr>
            <p:spPr>
              <a:xfrm>
                <a:off x="4042083" y="4213506"/>
                <a:ext cx="2387728" cy="162715"/>
              </a:xfrm>
              <a:custGeom>
                <a:avLst/>
                <a:gdLst/>
                <a:ahLst/>
                <a:cxnLst/>
                <a:rect l="l" t="t" r="r" b="b"/>
                <a:pathLst>
                  <a:path w="91274" h="6220" extrusionOk="0">
                    <a:moveTo>
                      <a:pt x="1" y="0"/>
                    </a:moveTo>
                    <a:cubicBezTo>
                      <a:pt x="682" y="2452"/>
                      <a:pt x="2910" y="4273"/>
                      <a:pt x="5558" y="4330"/>
                    </a:cubicBezTo>
                    <a:cubicBezTo>
                      <a:pt x="5084" y="4440"/>
                      <a:pt x="4769" y="4889"/>
                      <a:pt x="4825" y="5372"/>
                    </a:cubicBezTo>
                    <a:cubicBezTo>
                      <a:pt x="4880" y="5854"/>
                      <a:pt x="5289" y="6219"/>
                      <a:pt x="5774" y="6219"/>
                    </a:cubicBezTo>
                    <a:cubicBezTo>
                      <a:pt x="5775" y="6219"/>
                      <a:pt x="5776" y="6219"/>
                      <a:pt x="5777" y="6219"/>
                    </a:cubicBezTo>
                    <a:lnTo>
                      <a:pt x="91272" y="6219"/>
                    </a:lnTo>
                    <a:lnTo>
                      <a:pt x="91273" y="4261"/>
                    </a:lnTo>
                    <a:cubicBezTo>
                      <a:pt x="88948" y="3921"/>
                      <a:pt x="87049" y="2226"/>
                      <a:pt x="86432" y="0"/>
                    </a:cubicBezTo>
                    <a:close/>
                  </a:path>
                </a:pathLst>
              </a:custGeom>
              <a:solidFill>
                <a:srgbClr val="10344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37">
                <a:extLst>
                  <a:ext uri="{FF2B5EF4-FFF2-40B4-BE49-F238E27FC236}">
                    <a16:creationId xmlns:a16="http://schemas.microsoft.com/office/drawing/2014/main" id="{28ACCCA8-3410-32F3-44F2-369CCE2B44E0}"/>
                  </a:ext>
                </a:extLst>
              </p:cNvPr>
              <p:cNvSpPr/>
              <p:nvPr/>
            </p:nvSpPr>
            <p:spPr>
              <a:xfrm>
                <a:off x="6069761" y="2237462"/>
                <a:ext cx="496464" cy="291265"/>
              </a:xfrm>
              <a:custGeom>
                <a:avLst/>
                <a:gdLst/>
                <a:ahLst/>
                <a:cxnLst/>
                <a:rect l="l" t="t" r="r" b="b"/>
                <a:pathLst>
                  <a:path w="18978" h="11134" extrusionOk="0">
                    <a:moveTo>
                      <a:pt x="18523" y="1670"/>
                    </a:moveTo>
                    <a:cubicBezTo>
                      <a:pt x="18773" y="1876"/>
                      <a:pt x="18923" y="2025"/>
                      <a:pt x="18978" y="2051"/>
                    </a:cubicBezTo>
                    <a:cubicBezTo>
                      <a:pt x="18978" y="2051"/>
                      <a:pt x="18827" y="1833"/>
                      <a:pt x="18523" y="1670"/>
                    </a:cubicBezTo>
                    <a:close/>
                    <a:moveTo>
                      <a:pt x="13658" y="0"/>
                    </a:moveTo>
                    <a:cubicBezTo>
                      <a:pt x="12395" y="0"/>
                      <a:pt x="10889" y="259"/>
                      <a:pt x="9120" y="960"/>
                    </a:cubicBezTo>
                    <a:cubicBezTo>
                      <a:pt x="2500" y="3587"/>
                      <a:pt x="0" y="6011"/>
                      <a:pt x="555" y="9404"/>
                    </a:cubicBezTo>
                    <a:cubicBezTo>
                      <a:pt x="772" y="10730"/>
                      <a:pt x="1340" y="11134"/>
                      <a:pt x="1952" y="11134"/>
                    </a:cubicBezTo>
                    <a:cubicBezTo>
                      <a:pt x="2906" y="11134"/>
                      <a:pt x="3967" y="10151"/>
                      <a:pt x="3967" y="10151"/>
                    </a:cubicBezTo>
                    <a:cubicBezTo>
                      <a:pt x="4328" y="10147"/>
                      <a:pt x="10546" y="9769"/>
                      <a:pt x="13949" y="4728"/>
                    </a:cubicBezTo>
                    <a:cubicBezTo>
                      <a:pt x="15705" y="2127"/>
                      <a:pt x="16988" y="1497"/>
                      <a:pt x="17818" y="1497"/>
                    </a:cubicBezTo>
                    <a:cubicBezTo>
                      <a:pt x="18108" y="1497"/>
                      <a:pt x="18342" y="1574"/>
                      <a:pt x="18523" y="1670"/>
                    </a:cubicBezTo>
                    <a:lnTo>
                      <a:pt x="18523" y="1670"/>
                    </a:lnTo>
                    <a:cubicBezTo>
                      <a:pt x="17799" y="1075"/>
                      <a:pt x="16232" y="0"/>
                      <a:pt x="13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7">
                <a:extLst>
                  <a:ext uri="{FF2B5EF4-FFF2-40B4-BE49-F238E27FC236}">
                    <a16:creationId xmlns:a16="http://schemas.microsoft.com/office/drawing/2014/main" id="{A93E0A06-2CE7-636E-3E36-2FB136ED70A2}"/>
                  </a:ext>
                </a:extLst>
              </p:cNvPr>
              <p:cNvSpPr/>
              <p:nvPr/>
            </p:nvSpPr>
            <p:spPr>
              <a:xfrm>
                <a:off x="5826693" y="2154669"/>
                <a:ext cx="288231" cy="465465"/>
              </a:xfrm>
              <a:custGeom>
                <a:avLst/>
                <a:gdLst/>
                <a:ahLst/>
                <a:cxnLst/>
                <a:rect l="l" t="t" r="r" b="b"/>
                <a:pathLst>
                  <a:path w="11018" h="17793" extrusionOk="0">
                    <a:moveTo>
                      <a:pt x="1990" y="1"/>
                    </a:moveTo>
                    <a:cubicBezTo>
                      <a:pt x="1476" y="1"/>
                      <a:pt x="465" y="700"/>
                      <a:pt x="465" y="700"/>
                    </a:cubicBezTo>
                    <a:cubicBezTo>
                      <a:pt x="465" y="700"/>
                      <a:pt x="0" y="1091"/>
                      <a:pt x="635" y="2165"/>
                    </a:cubicBezTo>
                    <a:cubicBezTo>
                      <a:pt x="1329" y="3343"/>
                      <a:pt x="6875" y="8620"/>
                      <a:pt x="8576" y="14970"/>
                    </a:cubicBezTo>
                    <a:cubicBezTo>
                      <a:pt x="9142" y="17087"/>
                      <a:pt x="9603" y="17793"/>
                      <a:pt x="9964" y="17793"/>
                    </a:cubicBezTo>
                    <a:cubicBezTo>
                      <a:pt x="10687" y="17793"/>
                      <a:pt x="11017" y="14973"/>
                      <a:pt x="11017" y="14973"/>
                    </a:cubicBezTo>
                    <a:cubicBezTo>
                      <a:pt x="10968" y="14729"/>
                      <a:pt x="7932" y="3469"/>
                      <a:pt x="2132" y="25"/>
                    </a:cubicBezTo>
                    <a:cubicBezTo>
                      <a:pt x="2091" y="8"/>
                      <a:pt x="2043" y="1"/>
                      <a:pt x="19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7">
                <a:extLst>
                  <a:ext uri="{FF2B5EF4-FFF2-40B4-BE49-F238E27FC236}">
                    <a16:creationId xmlns:a16="http://schemas.microsoft.com/office/drawing/2014/main" id="{FA262311-FD20-C12E-5942-155276106F4A}"/>
                  </a:ext>
                </a:extLst>
              </p:cNvPr>
              <p:cNvSpPr/>
              <p:nvPr/>
            </p:nvSpPr>
            <p:spPr>
              <a:xfrm>
                <a:off x="5925625" y="2501903"/>
                <a:ext cx="791628" cy="1071304"/>
              </a:xfrm>
              <a:custGeom>
                <a:avLst/>
                <a:gdLst/>
                <a:ahLst/>
                <a:cxnLst/>
                <a:rect l="l" t="t" r="r" b="b"/>
                <a:pathLst>
                  <a:path w="30261" h="40952" extrusionOk="0">
                    <a:moveTo>
                      <a:pt x="16118" y="0"/>
                    </a:moveTo>
                    <a:cubicBezTo>
                      <a:pt x="12591" y="0"/>
                      <a:pt x="9081" y="1768"/>
                      <a:pt x="6242" y="5010"/>
                    </a:cubicBezTo>
                    <a:cubicBezTo>
                      <a:pt x="3126" y="8569"/>
                      <a:pt x="1074" y="13612"/>
                      <a:pt x="537" y="19029"/>
                    </a:cubicBezTo>
                    <a:cubicBezTo>
                      <a:pt x="0" y="24446"/>
                      <a:pt x="1022" y="29794"/>
                      <a:pt x="3380" y="33895"/>
                    </a:cubicBezTo>
                    <a:cubicBezTo>
                      <a:pt x="5736" y="37997"/>
                      <a:pt x="9236" y="40517"/>
                      <a:pt x="13106" y="40901"/>
                    </a:cubicBezTo>
                    <a:cubicBezTo>
                      <a:pt x="13452" y="40935"/>
                      <a:pt x="13797" y="40952"/>
                      <a:pt x="14143" y="40952"/>
                    </a:cubicBezTo>
                    <a:cubicBezTo>
                      <a:pt x="17670" y="40952"/>
                      <a:pt x="21180" y="39183"/>
                      <a:pt x="24019" y="35941"/>
                    </a:cubicBezTo>
                    <a:cubicBezTo>
                      <a:pt x="27136" y="32381"/>
                      <a:pt x="29188" y="27340"/>
                      <a:pt x="29724" y="21922"/>
                    </a:cubicBezTo>
                    <a:cubicBezTo>
                      <a:pt x="30261" y="16506"/>
                      <a:pt x="29240" y="11158"/>
                      <a:pt x="26882" y="7056"/>
                    </a:cubicBezTo>
                    <a:cubicBezTo>
                      <a:pt x="24525" y="2953"/>
                      <a:pt x="21025" y="435"/>
                      <a:pt x="17155" y="51"/>
                    </a:cubicBezTo>
                    <a:cubicBezTo>
                      <a:pt x="16810" y="17"/>
                      <a:pt x="16464" y="0"/>
                      <a:pt x="1611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7">
                <a:extLst>
                  <a:ext uri="{FF2B5EF4-FFF2-40B4-BE49-F238E27FC236}">
                    <a16:creationId xmlns:a16="http://schemas.microsoft.com/office/drawing/2014/main" id="{5AD6FD28-87FF-00F8-C034-DB742E29CD0D}"/>
                  </a:ext>
                </a:extLst>
              </p:cNvPr>
              <p:cNvSpPr/>
              <p:nvPr/>
            </p:nvSpPr>
            <p:spPr>
              <a:xfrm>
                <a:off x="5540436" y="2510587"/>
                <a:ext cx="797226" cy="1069682"/>
              </a:xfrm>
              <a:custGeom>
                <a:avLst/>
                <a:gdLst/>
                <a:ahLst/>
                <a:cxnLst/>
                <a:rect l="l" t="t" r="r" b="b"/>
                <a:pathLst>
                  <a:path w="30475" h="40890" extrusionOk="0">
                    <a:moveTo>
                      <a:pt x="13968" y="1"/>
                    </a:moveTo>
                    <a:cubicBezTo>
                      <a:pt x="13524" y="1"/>
                      <a:pt x="13079" y="29"/>
                      <a:pt x="12636" y="85"/>
                    </a:cubicBezTo>
                    <a:cubicBezTo>
                      <a:pt x="8778" y="579"/>
                      <a:pt x="5353" y="3195"/>
                      <a:pt x="3112" y="7363"/>
                    </a:cubicBezTo>
                    <a:cubicBezTo>
                      <a:pt x="872" y="11529"/>
                      <a:pt x="0" y="16904"/>
                      <a:pt x="690" y="22304"/>
                    </a:cubicBezTo>
                    <a:cubicBezTo>
                      <a:pt x="1380" y="27704"/>
                      <a:pt x="3575" y="32686"/>
                      <a:pt x="6790" y="36156"/>
                    </a:cubicBezTo>
                    <a:cubicBezTo>
                      <a:pt x="9637" y="39226"/>
                      <a:pt x="13078" y="40890"/>
                      <a:pt x="16507" y="40890"/>
                    </a:cubicBezTo>
                    <a:cubicBezTo>
                      <a:pt x="16951" y="40890"/>
                      <a:pt x="17396" y="40862"/>
                      <a:pt x="17839" y="40805"/>
                    </a:cubicBezTo>
                    <a:cubicBezTo>
                      <a:pt x="21697" y="40311"/>
                      <a:pt x="25123" y="37695"/>
                      <a:pt x="27363" y="33527"/>
                    </a:cubicBezTo>
                    <a:cubicBezTo>
                      <a:pt x="29604" y="29361"/>
                      <a:pt x="30475" y="23987"/>
                      <a:pt x="29785" y="18587"/>
                    </a:cubicBezTo>
                    <a:cubicBezTo>
                      <a:pt x="29095" y="13187"/>
                      <a:pt x="26901" y="8204"/>
                      <a:pt x="23685" y="4734"/>
                    </a:cubicBezTo>
                    <a:cubicBezTo>
                      <a:pt x="20838" y="1664"/>
                      <a:pt x="17397" y="1"/>
                      <a:pt x="139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7">
                <a:extLst>
                  <a:ext uri="{FF2B5EF4-FFF2-40B4-BE49-F238E27FC236}">
                    <a16:creationId xmlns:a16="http://schemas.microsoft.com/office/drawing/2014/main" id="{108F034C-606C-3DF5-B77D-E89524C18C79}"/>
                  </a:ext>
                </a:extLst>
              </p:cNvPr>
              <p:cNvSpPr/>
              <p:nvPr/>
            </p:nvSpPr>
            <p:spPr>
              <a:xfrm>
                <a:off x="5930883" y="2472500"/>
                <a:ext cx="390098" cy="488957"/>
              </a:xfrm>
              <a:custGeom>
                <a:avLst/>
                <a:gdLst/>
                <a:ahLst/>
                <a:cxnLst/>
                <a:rect l="l" t="t" r="r" b="b"/>
                <a:pathLst>
                  <a:path w="14912" h="18691" extrusionOk="0">
                    <a:moveTo>
                      <a:pt x="7409" y="0"/>
                    </a:moveTo>
                    <a:cubicBezTo>
                      <a:pt x="7380" y="0"/>
                      <a:pt x="7352" y="0"/>
                      <a:pt x="7324" y="1"/>
                    </a:cubicBezTo>
                    <a:cubicBezTo>
                      <a:pt x="5356" y="29"/>
                      <a:pt x="3482" y="1040"/>
                      <a:pt x="2116" y="2812"/>
                    </a:cubicBezTo>
                    <a:cubicBezTo>
                      <a:pt x="748" y="4584"/>
                      <a:pt x="0" y="6972"/>
                      <a:pt x="36" y="9451"/>
                    </a:cubicBezTo>
                    <a:cubicBezTo>
                      <a:pt x="70" y="11929"/>
                      <a:pt x="886" y="14295"/>
                      <a:pt x="2302" y="16027"/>
                    </a:cubicBezTo>
                    <a:cubicBezTo>
                      <a:pt x="3698" y="17735"/>
                      <a:pt x="5566" y="18690"/>
                      <a:pt x="7504" y="18690"/>
                    </a:cubicBezTo>
                    <a:cubicBezTo>
                      <a:pt x="7532" y="18690"/>
                      <a:pt x="7560" y="18690"/>
                      <a:pt x="7589" y="18690"/>
                    </a:cubicBezTo>
                    <a:cubicBezTo>
                      <a:pt x="9556" y="18661"/>
                      <a:pt x="11429" y="17650"/>
                      <a:pt x="12797" y="15878"/>
                    </a:cubicBezTo>
                    <a:cubicBezTo>
                      <a:pt x="14163" y="14107"/>
                      <a:pt x="14911" y="11718"/>
                      <a:pt x="14877" y="9241"/>
                    </a:cubicBezTo>
                    <a:cubicBezTo>
                      <a:pt x="14841" y="6763"/>
                      <a:pt x="14026" y="4397"/>
                      <a:pt x="12610" y="2664"/>
                    </a:cubicBezTo>
                    <a:cubicBezTo>
                      <a:pt x="11214" y="956"/>
                      <a:pt x="9347" y="0"/>
                      <a:pt x="74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7">
                <a:extLst>
                  <a:ext uri="{FF2B5EF4-FFF2-40B4-BE49-F238E27FC236}">
                    <a16:creationId xmlns:a16="http://schemas.microsoft.com/office/drawing/2014/main" id="{7DE89E73-EE7D-A1E9-6C44-CCD64AC1DDC4}"/>
                  </a:ext>
                </a:extLst>
              </p:cNvPr>
              <p:cNvSpPr/>
              <p:nvPr/>
            </p:nvSpPr>
            <p:spPr>
              <a:xfrm>
                <a:off x="5173951" y="3345658"/>
                <a:ext cx="126824" cy="110552"/>
              </a:xfrm>
              <a:custGeom>
                <a:avLst/>
                <a:gdLst/>
                <a:ahLst/>
                <a:cxnLst/>
                <a:rect l="l" t="t" r="r" b="b"/>
                <a:pathLst>
                  <a:path w="4848" h="4226" extrusionOk="0">
                    <a:moveTo>
                      <a:pt x="87" y="0"/>
                    </a:moveTo>
                    <a:cubicBezTo>
                      <a:pt x="0" y="0"/>
                      <a:pt x="638" y="3628"/>
                      <a:pt x="638" y="3628"/>
                    </a:cubicBezTo>
                    <a:lnTo>
                      <a:pt x="4212" y="4225"/>
                    </a:lnTo>
                    <a:lnTo>
                      <a:pt x="4847" y="492"/>
                    </a:lnTo>
                    <a:cubicBezTo>
                      <a:pt x="4847" y="492"/>
                      <a:pt x="174" y="0"/>
                      <a:pt x="87" y="0"/>
                    </a:cubicBezTo>
                    <a:close/>
                  </a:path>
                </a:pathLst>
              </a:custGeom>
              <a:solidFill>
                <a:srgbClr val="E0B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7">
                <a:extLst>
                  <a:ext uri="{FF2B5EF4-FFF2-40B4-BE49-F238E27FC236}">
                    <a16:creationId xmlns:a16="http://schemas.microsoft.com/office/drawing/2014/main" id="{041F418B-66BC-5A3B-9137-D7AB6EE57C3F}"/>
                  </a:ext>
                </a:extLst>
              </p:cNvPr>
              <p:cNvSpPr/>
              <p:nvPr/>
            </p:nvSpPr>
            <p:spPr>
              <a:xfrm>
                <a:off x="5615015" y="3275029"/>
                <a:ext cx="126719" cy="104012"/>
              </a:xfrm>
              <a:custGeom>
                <a:avLst/>
                <a:gdLst/>
                <a:ahLst/>
                <a:cxnLst/>
                <a:rect l="l" t="t" r="r" b="b"/>
                <a:pathLst>
                  <a:path w="4844" h="3976" extrusionOk="0">
                    <a:moveTo>
                      <a:pt x="3715" y="0"/>
                    </a:moveTo>
                    <a:lnTo>
                      <a:pt x="1" y="1161"/>
                    </a:lnTo>
                    <a:lnTo>
                      <a:pt x="2236" y="3976"/>
                    </a:lnTo>
                    <a:lnTo>
                      <a:pt x="4843" y="2930"/>
                    </a:lnTo>
                    <a:cubicBezTo>
                      <a:pt x="4843" y="2930"/>
                      <a:pt x="3715" y="116"/>
                      <a:pt x="3715" y="0"/>
                    </a:cubicBezTo>
                    <a:close/>
                  </a:path>
                </a:pathLst>
              </a:custGeom>
              <a:solidFill>
                <a:srgbClr val="E0B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7">
                <a:extLst>
                  <a:ext uri="{FF2B5EF4-FFF2-40B4-BE49-F238E27FC236}">
                    <a16:creationId xmlns:a16="http://schemas.microsoft.com/office/drawing/2014/main" id="{DE8C28F9-210E-3032-79D8-5784E1AB11F5}"/>
                  </a:ext>
                </a:extLst>
              </p:cNvPr>
              <p:cNvSpPr/>
              <p:nvPr/>
            </p:nvSpPr>
            <p:spPr>
              <a:xfrm>
                <a:off x="5116140" y="2230792"/>
                <a:ext cx="633307" cy="1163466"/>
              </a:xfrm>
              <a:custGeom>
                <a:avLst/>
                <a:gdLst/>
                <a:ahLst/>
                <a:cxnLst/>
                <a:rect l="l" t="t" r="r" b="b"/>
                <a:pathLst>
                  <a:path w="24209" h="44475" extrusionOk="0">
                    <a:moveTo>
                      <a:pt x="9072" y="0"/>
                    </a:moveTo>
                    <a:cubicBezTo>
                      <a:pt x="5343" y="0"/>
                      <a:pt x="2698" y="1700"/>
                      <a:pt x="2698" y="1700"/>
                    </a:cubicBezTo>
                    <a:lnTo>
                      <a:pt x="1439" y="13083"/>
                    </a:lnTo>
                    <a:cubicBezTo>
                      <a:pt x="1439" y="13083"/>
                      <a:pt x="1726" y="17601"/>
                      <a:pt x="1807" y="20737"/>
                    </a:cubicBezTo>
                    <a:cubicBezTo>
                      <a:pt x="1888" y="23872"/>
                      <a:pt x="1167" y="36682"/>
                      <a:pt x="857" y="38547"/>
                    </a:cubicBezTo>
                    <a:cubicBezTo>
                      <a:pt x="1" y="43707"/>
                      <a:pt x="2604" y="44140"/>
                      <a:pt x="2604" y="44140"/>
                    </a:cubicBezTo>
                    <a:cubicBezTo>
                      <a:pt x="2604" y="44140"/>
                      <a:pt x="3201" y="44475"/>
                      <a:pt x="5610" y="44475"/>
                    </a:cubicBezTo>
                    <a:cubicBezTo>
                      <a:pt x="5868" y="44475"/>
                      <a:pt x="6146" y="44471"/>
                      <a:pt x="6446" y="44463"/>
                    </a:cubicBezTo>
                    <a:cubicBezTo>
                      <a:pt x="9232" y="44384"/>
                      <a:pt x="9253" y="41135"/>
                      <a:pt x="9253" y="41135"/>
                    </a:cubicBezTo>
                    <a:lnTo>
                      <a:pt x="9531" y="38074"/>
                    </a:lnTo>
                    <a:lnTo>
                      <a:pt x="10252" y="23692"/>
                    </a:lnTo>
                    <a:cubicBezTo>
                      <a:pt x="10808" y="25041"/>
                      <a:pt x="10551" y="26776"/>
                      <a:pt x="10733" y="28215"/>
                    </a:cubicBezTo>
                    <a:cubicBezTo>
                      <a:pt x="10932" y="29810"/>
                      <a:pt x="11344" y="31415"/>
                      <a:pt x="11996" y="32890"/>
                    </a:cubicBezTo>
                    <a:cubicBezTo>
                      <a:pt x="12945" y="35038"/>
                      <a:pt x="14222" y="36818"/>
                      <a:pt x="15504" y="38715"/>
                    </a:cubicBezTo>
                    <a:cubicBezTo>
                      <a:pt x="16809" y="40636"/>
                      <a:pt x="17506" y="41955"/>
                      <a:pt x="19169" y="41955"/>
                    </a:cubicBezTo>
                    <a:cubicBezTo>
                      <a:pt x="19629" y="41955"/>
                      <a:pt x="20164" y="41854"/>
                      <a:pt x="20806" y="41636"/>
                    </a:cubicBezTo>
                    <a:cubicBezTo>
                      <a:pt x="22624" y="40940"/>
                      <a:pt x="24209" y="40259"/>
                      <a:pt x="23867" y="38536"/>
                    </a:cubicBezTo>
                    <a:cubicBezTo>
                      <a:pt x="23663" y="37152"/>
                      <a:pt x="22185" y="35850"/>
                      <a:pt x="21858" y="34358"/>
                    </a:cubicBezTo>
                    <a:cubicBezTo>
                      <a:pt x="21518" y="32635"/>
                      <a:pt x="22109" y="30970"/>
                      <a:pt x="21769" y="29247"/>
                    </a:cubicBezTo>
                    <a:cubicBezTo>
                      <a:pt x="21580" y="28095"/>
                      <a:pt x="21281" y="27067"/>
                      <a:pt x="21100" y="26031"/>
                    </a:cubicBezTo>
                    <a:cubicBezTo>
                      <a:pt x="20432" y="22817"/>
                      <a:pt x="22393" y="20716"/>
                      <a:pt x="21732" y="17617"/>
                    </a:cubicBezTo>
                    <a:cubicBezTo>
                      <a:pt x="20745" y="13026"/>
                      <a:pt x="20639" y="8381"/>
                      <a:pt x="20276" y="3752"/>
                    </a:cubicBezTo>
                    <a:cubicBezTo>
                      <a:pt x="20102" y="1551"/>
                      <a:pt x="19528" y="1123"/>
                      <a:pt x="19528" y="1123"/>
                    </a:cubicBezTo>
                    <a:cubicBezTo>
                      <a:pt x="19528" y="1123"/>
                      <a:pt x="15675" y="901"/>
                      <a:pt x="10975" y="151"/>
                    </a:cubicBezTo>
                    <a:cubicBezTo>
                      <a:pt x="10316" y="46"/>
                      <a:pt x="9680" y="0"/>
                      <a:pt x="90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7">
                <a:extLst>
                  <a:ext uri="{FF2B5EF4-FFF2-40B4-BE49-F238E27FC236}">
                    <a16:creationId xmlns:a16="http://schemas.microsoft.com/office/drawing/2014/main" id="{21FE1323-3627-C494-B482-8AE1F0980BB3}"/>
                  </a:ext>
                </a:extLst>
              </p:cNvPr>
              <p:cNvSpPr/>
              <p:nvPr/>
            </p:nvSpPr>
            <p:spPr>
              <a:xfrm>
                <a:off x="5333912" y="1418662"/>
                <a:ext cx="159602" cy="182649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6982" extrusionOk="0">
                    <a:moveTo>
                      <a:pt x="1130" y="0"/>
                    </a:moveTo>
                    <a:cubicBezTo>
                      <a:pt x="716" y="0"/>
                      <a:pt x="282" y="343"/>
                      <a:pt x="412" y="868"/>
                    </a:cubicBezTo>
                    <a:cubicBezTo>
                      <a:pt x="451" y="1027"/>
                      <a:pt x="482" y="1202"/>
                      <a:pt x="507" y="1382"/>
                    </a:cubicBezTo>
                    <a:cubicBezTo>
                      <a:pt x="461" y="2704"/>
                      <a:pt x="0" y="3982"/>
                      <a:pt x="107" y="5315"/>
                    </a:cubicBezTo>
                    <a:cubicBezTo>
                      <a:pt x="112" y="5332"/>
                      <a:pt x="116" y="5352"/>
                      <a:pt x="124" y="5370"/>
                    </a:cubicBezTo>
                    <a:cubicBezTo>
                      <a:pt x="131" y="5441"/>
                      <a:pt x="161" y="5508"/>
                      <a:pt x="210" y="5560"/>
                    </a:cubicBezTo>
                    <a:cubicBezTo>
                      <a:pt x="258" y="5610"/>
                      <a:pt x="307" y="5660"/>
                      <a:pt x="357" y="5709"/>
                    </a:cubicBezTo>
                    <a:cubicBezTo>
                      <a:pt x="473" y="5863"/>
                      <a:pt x="635" y="6000"/>
                      <a:pt x="826" y="6123"/>
                    </a:cubicBezTo>
                    <a:cubicBezTo>
                      <a:pt x="1491" y="6642"/>
                      <a:pt x="2276" y="6982"/>
                      <a:pt x="3065" y="6982"/>
                    </a:cubicBezTo>
                    <a:cubicBezTo>
                      <a:pt x="3670" y="6982"/>
                      <a:pt x="4277" y="6782"/>
                      <a:pt x="4832" y="6309"/>
                    </a:cubicBezTo>
                    <a:cubicBezTo>
                      <a:pt x="5479" y="5761"/>
                      <a:pt x="6101" y="5047"/>
                      <a:pt x="5864" y="4137"/>
                    </a:cubicBezTo>
                    <a:cubicBezTo>
                      <a:pt x="5732" y="3623"/>
                      <a:pt x="5502" y="3133"/>
                      <a:pt x="5421" y="2604"/>
                    </a:cubicBezTo>
                    <a:cubicBezTo>
                      <a:pt x="5323" y="1947"/>
                      <a:pt x="5403" y="1293"/>
                      <a:pt x="5384" y="633"/>
                    </a:cubicBezTo>
                    <a:cubicBezTo>
                      <a:pt x="5377" y="409"/>
                      <a:pt x="5199" y="297"/>
                      <a:pt x="5024" y="297"/>
                    </a:cubicBezTo>
                    <a:cubicBezTo>
                      <a:pt x="4850" y="297"/>
                      <a:pt x="4680" y="408"/>
                      <a:pt x="4687" y="633"/>
                    </a:cubicBezTo>
                    <a:cubicBezTo>
                      <a:pt x="4694" y="838"/>
                      <a:pt x="4690" y="1045"/>
                      <a:pt x="4685" y="1251"/>
                    </a:cubicBezTo>
                    <a:cubicBezTo>
                      <a:pt x="4605" y="1223"/>
                      <a:pt x="4520" y="1210"/>
                      <a:pt x="4434" y="1210"/>
                    </a:cubicBezTo>
                    <a:cubicBezTo>
                      <a:pt x="4140" y="1210"/>
                      <a:pt x="3840" y="1369"/>
                      <a:pt x="3747" y="1657"/>
                    </a:cubicBezTo>
                    <a:cubicBezTo>
                      <a:pt x="3601" y="1669"/>
                      <a:pt x="3463" y="1720"/>
                      <a:pt x="3344" y="1806"/>
                    </a:cubicBezTo>
                    <a:cubicBezTo>
                      <a:pt x="3223" y="1713"/>
                      <a:pt x="3076" y="1669"/>
                      <a:pt x="2929" y="1669"/>
                    </a:cubicBezTo>
                    <a:cubicBezTo>
                      <a:pt x="2820" y="1669"/>
                      <a:pt x="2711" y="1693"/>
                      <a:pt x="2611" y="1739"/>
                    </a:cubicBezTo>
                    <a:cubicBezTo>
                      <a:pt x="2495" y="1562"/>
                      <a:pt x="2323" y="1486"/>
                      <a:pt x="2145" y="1486"/>
                    </a:cubicBezTo>
                    <a:cubicBezTo>
                      <a:pt x="2064" y="1486"/>
                      <a:pt x="1981" y="1502"/>
                      <a:pt x="1902" y="1531"/>
                    </a:cubicBezTo>
                    <a:cubicBezTo>
                      <a:pt x="1881" y="1186"/>
                      <a:pt x="1840" y="841"/>
                      <a:pt x="1755" y="497"/>
                    </a:cubicBezTo>
                    <a:cubicBezTo>
                      <a:pt x="1669" y="151"/>
                      <a:pt x="1404" y="0"/>
                      <a:pt x="1130" y="0"/>
                    </a:cubicBezTo>
                    <a:close/>
                  </a:path>
                </a:pathLst>
              </a:custGeom>
              <a:solidFill>
                <a:srgbClr val="E0B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7">
                <a:extLst>
                  <a:ext uri="{FF2B5EF4-FFF2-40B4-BE49-F238E27FC236}">
                    <a16:creationId xmlns:a16="http://schemas.microsoft.com/office/drawing/2014/main" id="{EBE68F4B-50FB-87DF-1A94-6366908567F3}"/>
                  </a:ext>
                </a:extLst>
              </p:cNvPr>
              <p:cNvSpPr/>
              <p:nvPr/>
            </p:nvSpPr>
            <p:spPr>
              <a:xfrm>
                <a:off x="5074155" y="3423690"/>
                <a:ext cx="228220" cy="158817"/>
              </a:xfrm>
              <a:custGeom>
                <a:avLst/>
                <a:gdLst/>
                <a:ahLst/>
                <a:cxnLst/>
                <a:rect l="l" t="t" r="r" b="b"/>
                <a:pathLst>
                  <a:path w="8724" h="6071" extrusionOk="0">
                    <a:moveTo>
                      <a:pt x="5733" y="0"/>
                    </a:moveTo>
                    <a:cubicBezTo>
                      <a:pt x="4834" y="0"/>
                      <a:pt x="4251" y="671"/>
                      <a:pt x="4171" y="1098"/>
                    </a:cubicBezTo>
                    <a:cubicBezTo>
                      <a:pt x="3921" y="2421"/>
                      <a:pt x="315" y="3098"/>
                      <a:pt x="207" y="4180"/>
                    </a:cubicBezTo>
                    <a:cubicBezTo>
                      <a:pt x="155" y="4690"/>
                      <a:pt x="48" y="5376"/>
                      <a:pt x="48" y="5376"/>
                    </a:cubicBezTo>
                    <a:cubicBezTo>
                      <a:pt x="0" y="5841"/>
                      <a:pt x="3015" y="6070"/>
                      <a:pt x="4846" y="6070"/>
                    </a:cubicBezTo>
                    <a:cubicBezTo>
                      <a:pt x="4858" y="6070"/>
                      <a:pt x="4870" y="6070"/>
                      <a:pt x="4881" y="6070"/>
                    </a:cubicBezTo>
                    <a:cubicBezTo>
                      <a:pt x="6645" y="6067"/>
                      <a:pt x="7737" y="5896"/>
                      <a:pt x="8010" y="5801"/>
                    </a:cubicBezTo>
                    <a:cubicBezTo>
                      <a:pt x="8197" y="5736"/>
                      <a:pt x="8545" y="5722"/>
                      <a:pt x="8574" y="5435"/>
                    </a:cubicBezTo>
                    <a:cubicBezTo>
                      <a:pt x="8574" y="5435"/>
                      <a:pt x="8674" y="4249"/>
                      <a:pt x="8661" y="4036"/>
                    </a:cubicBezTo>
                    <a:cubicBezTo>
                      <a:pt x="8650" y="3871"/>
                      <a:pt x="8461" y="3626"/>
                      <a:pt x="8432" y="3357"/>
                    </a:cubicBezTo>
                    <a:cubicBezTo>
                      <a:pt x="8375" y="2841"/>
                      <a:pt x="8723" y="2482"/>
                      <a:pt x="8615" y="1427"/>
                    </a:cubicBezTo>
                    <a:cubicBezTo>
                      <a:pt x="8588" y="1167"/>
                      <a:pt x="8173" y="1187"/>
                      <a:pt x="7934" y="1092"/>
                    </a:cubicBezTo>
                    <a:cubicBezTo>
                      <a:pt x="7491" y="917"/>
                      <a:pt x="7085" y="416"/>
                      <a:pt x="6622" y="206"/>
                    </a:cubicBezTo>
                    <a:cubicBezTo>
                      <a:pt x="6301" y="61"/>
                      <a:pt x="6002" y="0"/>
                      <a:pt x="57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7">
                <a:extLst>
                  <a:ext uri="{FF2B5EF4-FFF2-40B4-BE49-F238E27FC236}">
                    <a16:creationId xmlns:a16="http://schemas.microsoft.com/office/drawing/2014/main" id="{B4420A3D-ED23-84DF-2A8C-B60FC174AEC3}"/>
                  </a:ext>
                </a:extLst>
              </p:cNvPr>
              <p:cNvSpPr/>
              <p:nvPr/>
            </p:nvSpPr>
            <p:spPr>
              <a:xfrm>
                <a:off x="5042110" y="1461511"/>
                <a:ext cx="803190" cy="870108"/>
              </a:xfrm>
              <a:custGeom>
                <a:avLst/>
                <a:gdLst/>
                <a:ahLst/>
                <a:cxnLst/>
                <a:rect l="l" t="t" r="r" b="b"/>
                <a:pathLst>
                  <a:path w="30703" h="33261" extrusionOk="0">
                    <a:moveTo>
                      <a:pt x="10713" y="1"/>
                    </a:moveTo>
                    <a:cubicBezTo>
                      <a:pt x="10409" y="1"/>
                      <a:pt x="10052" y="143"/>
                      <a:pt x="9685" y="595"/>
                    </a:cubicBezTo>
                    <a:cubicBezTo>
                      <a:pt x="8687" y="1820"/>
                      <a:pt x="9203" y="2166"/>
                      <a:pt x="8991" y="2499"/>
                    </a:cubicBezTo>
                    <a:cubicBezTo>
                      <a:pt x="8780" y="2832"/>
                      <a:pt x="8308" y="2863"/>
                      <a:pt x="8084" y="3430"/>
                    </a:cubicBezTo>
                    <a:cubicBezTo>
                      <a:pt x="7858" y="3996"/>
                      <a:pt x="7925" y="4603"/>
                      <a:pt x="7940" y="4835"/>
                    </a:cubicBezTo>
                    <a:cubicBezTo>
                      <a:pt x="7954" y="5067"/>
                      <a:pt x="5439" y="6460"/>
                      <a:pt x="5439" y="6460"/>
                    </a:cubicBezTo>
                    <a:cubicBezTo>
                      <a:pt x="5439" y="6460"/>
                      <a:pt x="3967" y="7993"/>
                      <a:pt x="4025" y="9603"/>
                    </a:cubicBezTo>
                    <a:cubicBezTo>
                      <a:pt x="4083" y="11213"/>
                      <a:pt x="3286" y="15189"/>
                      <a:pt x="2755" y="17142"/>
                    </a:cubicBezTo>
                    <a:cubicBezTo>
                      <a:pt x="2224" y="19095"/>
                      <a:pt x="0" y="21154"/>
                      <a:pt x="977" y="24190"/>
                    </a:cubicBezTo>
                    <a:cubicBezTo>
                      <a:pt x="1952" y="27224"/>
                      <a:pt x="3383" y="29831"/>
                      <a:pt x="3519" y="29914"/>
                    </a:cubicBezTo>
                    <a:cubicBezTo>
                      <a:pt x="3655" y="29997"/>
                      <a:pt x="5127" y="30870"/>
                      <a:pt x="5127" y="30870"/>
                    </a:cubicBezTo>
                    <a:cubicBezTo>
                      <a:pt x="5127" y="30870"/>
                      <a:pt x="4912" y="31298"/>
                      <a:pt x="4795" y="31985"/>
                    </a:cubicBezTo>
                    <a:cubicBezTo>
                      <a:pt x="4741" y="32299"/>
                      <a:pt x="5106" y="32592"/>
                      <a:pt x="5358" y="32642"/>
                    </a:cubicBezTo>
                    <a:cubicBezTo>
                      <a:pt x="5358" y="32642"/>
                      <a:pt x="5423" y="32703"/>
                      <a:pt x="5818" y="32703"/>
                    </a:cubicBezTo>
                    <a:cubicBezTo>
                      <a:pt x="6158" y="32703"/>
                      <a:pt x="6741" y="32658"/>
                      <a:pt x="7737" y="32492"/>
                    </a:cubicBezTo>
                    <a:cubicBezTo>
                      <a:pt x="8634" y="32342"/>
                      <a:pt x="10049" y="32252"/>
                      <a:pt x="11517" y="32252"/>
                    </a:cubicBezTo>
                    <a:cubicBezTo>
                      <a:pt x="13580" y="32252"/>
                      <a:pt x="15751" y="32431"/>
                      <a:pt x="16747" y="32877"/>
                    </a:cubicBezTo>
                    <a:cubicBezTo>
                      <a:pt x="17374" y="33158"/>
                      <a:pt x="18331" y="33261"/>
                      <a:pt x="19313" y="33261"/>
                    </a:cubicBezTo>
                    <a:cubicBezTo>
                      <a:pt x="21006" y="33261"/>
                      <a:pt x="22774" y="32955"/>
                      <a:pt x="23063" y="32725"/>
                    </a:cubicBezTo>
                    <a:cubicBezTo>
                      <a:pt x="23520" y="32363"/>
                      <a:pt x="23154" y="30474"/>
                      <a:pt x="23154" y="30474"/>
                    </a:cubicBezTo>
                    <a:cubicBezTo>
                      <a:pt x="24070" y="30013"/>
                      <a:pt x="24367" y="29686"/>
                      <a:pt x="25154" y="28961"/>
                    </a:cubicBezTo>
                    <a:cubicBezTo>
                      <a:pt x="25784" y="28380"/>
                      <a:pt x="26463" y="27942"/>
                      <a:pt x="27226" y="27486"/>
                    </a:cubicBezTo>
                    <a:cubicBezTo>
                      <a:pt x="27861" y="27107"/>
                      <a:pt x="28888" y="26732"/>
                      <a:pt x="29352" y="26133"/>
                    </a:cubicBezTo>
                    <a:cubicBezTo>
                      <a:pt x="29691" y="25693"/>
                      <a:pt x="29672" y="25082"/>
                      <a:pt x="29844" y="24578"/>
                    </a:cubicBezTo>
                    <a:cubicBezTo>
                      <a:pt x="30026" y="24050"/>
                      <a:pt x="30702" y="23382"/>
                      <a:pt x="30539" y="22800"/>
                    </a:cubicBezTo>
                    <a:cubicBezTo>
                      <a:pt x="30531" y="22770"/>
                      <a:pt x="28978" y="18238"/>
                      <a:pt x="28813" y="17168"/>
                    </a:cubicBezTo>
                    <a:cubicBezTo>
                      <a:pt x="28384" y="14386"/>
                      <a:pt x="27839" y="12890"/>
                      <a:pt x="26950" y="10220"/>
                    </a:cubicBezTo>
                    <a:cubicBezTo>
                      <a:pt x="26483" y="8815"/>
                      <a:pt x="25961" y="7284"/>
                      <a:pt x="25750" y="5948"/>
                    </a:cubicBezTo>
                    <a:cubicBezTo>
                      <a:pt x="25665" y="5413"/>
                      <a:pt x="25576" y="4772"/>
                      <a:pt x="25020" y="4479"/>
                    </a:cubicBezTo>
                    <a:cubicBezTo>
                      <a:pt x="24580" y="4249"/>
                      <a:pt x="23954" y="4377"/>
                      <a:pt x="23433" y="4249"/>
                    </a:cubicBezTo>
                    <a:cubicBezTo>
                      <a:pt x="19275" y="3231"/>
                      <a:pt x="19247" y="2273"/>
                      <a:pt x="19247" y="2273"/>
                    </a:cubicBezTo>
                    <a:cubicBezTo>
                      <a:pt x="19247" y="2273"/>
                      <a:pt x="19189" y="828"/>
                      <a:pt x="17984" y="828"/>
                    </a:cubicBezTo>
                    <a:cubicBezTo>
                      <a:pt x="17582" y="828"/>
                      <a:pt x="17097" y="371"/>
                      <a:pt x="16786" y="371"/>
                    </a:cubicBezTo>
                    <a:cubicBezTo>
                      <a:pt x="16679" y="371"/>
                      <a:pt x="16592" y="426"/>
                      <a:pt x="16538" y="574"/>
                    </a:cubicBezTo>
                    <a:cubicBezTo>
                      <a:pt x="16538" y="574"/>
                      <a:pt x="16765" y="3999"/>
                      <a:pt x="14058" y="4534"/>
                    </a:cubicBezTo>
                    <a:cubicBezTo>
                      <a:pt x="13776" y="4590"/>
                      <a:pt x="13495" y="4620"/>
                      <a:pt x="13225" y="4620"/>
                    </a:cubicBezTo>
                    <a:cubicBezTo>
                      <a:pt x="12007" y="4620"/>
                      <a:pt x="11024" y="4020"/>
                      <a:pt x="11309" y="2541"/>
                    </a:cubicBezTo>
                    <a:cubicBezTo>
                      <a:pt x="11410" y="2016"/>
                      <a:pt x="11606" y="422"/>
                      <a:pt x="11606" y="422"/>
                    </a:cubicBezTo>
                    <a:cubicBezTo>
                      <a:pt x="11606" y="422"/>
                      <a:pt x="11237" y="1"/>
                      <a:pt x="107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7">
                <a:extLst>
                  <a:ext uri="{FF2B5EF4-FFF2-40B4-BE49-F238E27FC236}">
                    <a16:creationId xmlns:a16="http://schemas.microsoft.com/office/drawing/2014/main" id="{C68A3432-1EC4-B3D1-D5D2-4F4893D4680E}"/>
                  </a:ext>
                </a:extLst>
              </p:cNvPr>
              <p:cNvSpPr/>
              <p:nvPr/>
            </p:nvSpPr>
            <p:spPr>
              <a:xfrm>
                <a:off x="5503055" y="1531826"/>
                <a:ext cx="150891" cy="535495"/>
              </a:xfrm>
              <a:custGeom>
                <a:avLst/>
                <a:gdLst/>
                <a:ahLst/>
                <a:cxnLst/>
                <a:rect l="l" t="t" r="r" b="b"/>
                <a:pathLst>
                  <a:path w="5768" h="20470" extrusionOk="0">
                    <a:moveTo>
                      <a:pt x="3345" y="0"/>
                    </a:moveTo>
                    <a:cubicBezTo>
                      <a:pt x="3154" y="0"/>
                      <a:pt x="2862" y="78"/>
                      <a:pt x="2686" y="501"/>
                    </a:cubicBezTo>
                    <a:cubicBezTo>
                      <a:pt x="2406" y="1170"/>
                      <a:pt x="0" y="6100"/>
                      <a:pt x="1568" y="13152"/>
                    </a:cubicBezTo>
                    <a:cubicBezTo>
                      <a:pt x="1568" y="13152"/>
                      <a:pt x="1571" y="13384"/>
                      <a:pt x="1994" y="13540"/>
                    </a:cubicBezTo>
                    <a:lnTo>
                      <a:pt x="1993" y="13540"/>
                    </a:lnTo>
                    <a:cubicBezTo>
                      <a:pt x="1993" y="13540"/>
                      <a:pt x="2033" y="14008"/>
                      <a:pt x="2076" y="14356"/>
                    </a:cubicBezTo>
                    <a:cubicBezTo>
                      <a:pt x="2119" y="14704"/>
                      <a:pt x="2482" y="14792"/>
                      <a:pt x="2482" y="14792"/>
                    </a:cubicBezTo>
                    <a:cubicBezTo>
                      <a:pt x="2518" y="16484"/>
                      <a:pt x="3593" y="19892"/>
                      <a:pt x="3671" y="20146"/>
                    </a:cubicBezTo>
                    <a:cubicBezTo>
                      <a:pt x="3727" y="20324"/>
                      <a:pt x="3845" y="20469"/>
                      <a:pt x="4009" y="20469"/>
                    </a:cubicBezTo>
                    <a:cubicBezTo>
                      <a:pt x="4086" y="20469"/>
                      <a:pt x="4172" y="20438"/>
                      <a:pt x="4266" y="20364"/>
                    </a:cubicBezTo>
                    <a:cubicBezTo>
                      <a:pt x="4503" y="20178"/>
                      <a:pt x="4979" y="20159"/>
                      <a:pt x="5162" y="20159"/>
                    </a:cubicBezTo>
                    <a:cubicBezTo>
                      <a:pt x="5209" y="20159"/>
                      <a:pt x="5237" y="20161"/>
                      <a:pt x="5237" y="20161"/>
                    </a:cubicBezTo>
                    <a:cubicBezTo>
                      <a:pt x="4303" y="18512"/>
                      <a:pt x="3813" y="15225"/>
                      <a:pt x="3750" y="14780"/>
                    </a:cubicBezTo>
                    <a:cubicBezTo>
                      <a:pt x="4165" y="14679"/>
                      <a:pt x="4033" y="14313"/>
                      <a:pt x="4033" y="14313"/>
                    </a:cubicBezTo>
                    <a:lnTo>
                      <a:pt x="3874" y="13540"/>
                    </a:lnTo>
                    <a:cubicBezTo>
                      <a:pt x="4229" y="13384"/>
                      <a:pt x="4180" y="13152"/>
                      <a:pt x="4180" y="13152"/>
                    </a:cubicBezTo>
                    <a:cubicBezTo>
                      <a:pt x="4180" y="13152"/>
                      <a:pt x="2525" y="5055"/>
                      <a:pt x="5099" y="1377"/>
                    </a:cubicBezTo>
                    <a:lnTo>
                      <a:pt x="5586" y="1505"/>
                    </a:lnTo>
                    <a:cubicBezTo>
                      <a:pt x="5586" y="1505"/>
                      <a:pt x="5768" y="1463"/>
                      <a:pt x="5768" y="1213"/>
                    </a:cubicBezTo>
                    <a:cubicBezTo>
                      <a:pt x="5768" y="963"/>
                      <a:pt x="5747" y="777"/>
                      <a:pt x="5508" y="669"/>
                    </a:cubicBezTo>
                    <a:cubicBezTo>
                      <a:pt x="5268" y="560"/>
                      <a:pt x="3533" y="27"/>
                      <a:pt x="3533" y="27"/>
                    </a:cubicBezTo>
                    <a:cubicBezTo>
                      <a:pt x="3533" y="27"/>
                      <a:pt x="3456" y="0"/>
                      <a:pt x="33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7">
                <a:extLst>
                  <a:ext uri="{FF2B5EF4-FFF2-40B4-BE49-F238E27FC236}">
                    <a16:creationId xmlns:a16="http://schemas.microsoft.com/office/drawing/2014/main" id="{52C6E16B-E7B1-F55C-5B02-66BA4315C8BC}"/>
                  </a:ext>
                </a:extLst>
              </p:cNvPr>
              <p:cNvSpPr/>
              <p:nvPr/>
            </p:nvSpPr>
            <p:spPr>
              <a:xfrm>
                <a:off x="5168850" y="1577552"/>
                <a:ext cx="80939" cy="383898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4675" extrusionOk="0">
                    <a:moveTo>
                      <a:pt x="2952" y="0"/>
                    </a:moveTo>
                    <a:cubicBezTo>
                      <a:pt x="2909" y="0"/>
                      <a:pt x="2853" y="16"/>
                      <a:pt x="2784" y="63"/>
                    </a:cubicBezTo>
                    <a:cubicBezTo>
                      <a:pt x="2577" y="206"/>
                      <a:pt x="1599" y="907"/>
                      <a:pt x="1599" y="907"/>
                    </a:cubicBezTo>
                    <a:cubicBezTo>
                      <a:pt x="1599" y="907"/>
                      <a:pt x="1272" y="1135"/>
                      <a:pt x="1373" y="1579"/>
                    </a:cubicBezTo>
                    <a:cubicBezTo>
                      <a:pt x="1472" y="2025"/>
                      <a:pt x="1352" y="4171"/>
                      <a:pt x="1298" y="4322"/>
                    </a:cubicBezTo>
                    <a:cubicBezTo>
                      <a:pt x="1243" y="4474"/>
                      <a:pt x="586" y="6463"/>
                      <a:pt x="412" y="8117"/>
                    </a:cubicBezTo>
                    <a:cubicBezTo>
                      <a:pt x="96" y="11127"/>
                      <a:pt x="234" y="11000"/>
                      <a:pt x="195" y="12195"/>
                    </a:cubicBezTo>
                    <a:lnTo>
                      <a:pt x="277" y="12216"/>
                    </a:lnTo>
                    <a:cubicBezTo>
                      <a:pt x="227" y="12500"/>
                      <a:pt x="1" y="13850"/>
                      <a:pt x="195" y="14276"/>
                    </a:cubicBezTo>
                    <a:cubicBezTo>
                      <a:pt x="355" y="14628"/>
                      <a:pt x="480" y="14675"/>
                      <a:pt x="535" y="14675"/>
                    </a:cubicBezTo>
                    <a:cubicBezTo>
                      <a:pt x="555" y="14675"/>
                      <a:pt x="565" y="14669"/>
                      <a:pt x="565" y="14669"/>
                    </a:cubicBezTo>
                    <a:lnTo>
                      <a:pt x="902" y="12381"/>
                    </a:lnTo>
                    <a:lnTo>
                      <a:pt x="992" y="12405"/>
                    </a:lnTo>
                    <a:cubicBezTo>
                      <a:pt x="1202" y="11692"/>
                      <a:pt x="977" y="8225"/>
                      <a:pt x="2240" y="4896"/>
                    </a:cubicBezTo>
                    <a:cubicBezTo>
                      <a:pt x="2784" y="3462"/>
                      <a:pt x="2886" y="1426"/>
                      <a:pt x="2715" y="745"/>
                    </a:cubicBezTo>
                    <a:lnTo>
                      <a:pt x="3093" y="449"/>
                    </a:lnTo>
                    <a:lnTo>
                      <a:pt x="3075" y="63"/>
                    </a:lnTo>
                    <a:cubicBezTo>
                      <a:pt x="3075" y="63"/>
                      <a:pt x="3038" y="0"/>
                      <a:pt x="29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7">
                <a:extLst>
                  <a:ext uri="{FF2B5EF4-FFF2-40B4-BE49-F238E27FC236}">
                    <a16:creationId xmlns:a16="http://schemas.microsoft.com/office/drawing/2014/main" id="{9CA81BC9-3446-0BFD-C7A6-9396CB7A7DFD}"/>
                  </a:ext>
                </a:extLst>
              </p:cNvPr>
              <p:cNvSpPr/>
              <p:nvPr/>
            </p:nvSpPr>
            <p:spPr>
              <a:xfrm>
                <a:off x="5633143" y="3313875"/>
                <a:ext cx="146522" cy="256551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9807" extrusionOk="0">
                    <a:moveTo>
                      <a:pt x="890" y="1621"/>
                    </a:moveTo>
                    <a:cubicBezTo>
                      <a:pt x="897" y="1628"/>
                      <a:pt x="903" y="1637"/>
                      <a:pt x="911" y="1645"/>
                    </a:cubicBezTo>
                    <a:lnTo>
                      <a:pt x="908" y="1645"/>
                    </a:lnTo>
                    <a:cubicBezTo>
                      <a:pt x="902" y="1637"/>
                      <a:pt x="893" y="1631"/>
                      <a:pt x="884" y="1628"/>
                    </a:cubicBezTo>
                    <a:cubicBezTo>
                      <a:pt x="885" y="1625"/>
                      <a:pt x="888" y="1624"/>
                      <a:pt x="890" y="1621"/>
                    </a:cubicBezTo>
                    <a:close/>
                    <a:moveTo>
                      <a:pt x="5340" y="3487"/>
                    </a:moveTo>
                    <a:cubicBezTo>
                      <a:pt x="5340" y="3491"/>
                      <a:pt x="5341" y="3496"/>
                      <a:pt x="5344" y="3500"/>
                    </a:cubicBezTo>
                    <a:lnTo>
                      <a:pt x="5341" y="3500"/>
                    </a:lnTo>
                    <a:cubicBezTo>
                      <a:pt x="5340" y="3496"/>
                      <a:pt x="5340" y="3491"/>
                      <a:pt x="5340" y="3487"/>
                    </a:cubicBezTo>
                    <a:close/>
                    <a:moveTo>
                      <a:pt x="3890" y="0"/>
                    </a:moveTo>
                    <a:cubicBezTo>
                      <a:pt x="3726" y="0"/>
                      <a:pt x="3678" y="205"/>
                      <a:pt x="3701" y="345"/>
                    </a:cubicBezTo>
                    <a:cubicBezTo>
                      <a:pt x="3777" y="802"/>
                      <a:pt x="4051" y="1289"/>
                      <a:pt x="3672" y="1557"/>
                    </a:cubicBezTo>
                    <a:cubicBezTo>
                      <a:pt x="3270" y="1130"/>
                      <a:pt x="2760" y="716"/>
                      <a:pt x="2191" y="716"/>
                    </a:cubicBezTo>
                    <a:cubicBezTo>
                      <a:pt x="2116" y="716"/>
                      <a:pt x="2039" y="724"/>
                      <a:pt x="1962" y="739"/>
                    </a:cubicBezTo>
                    <a:cubicBezTo>
                      <a:pt x="1962" y="739"/>
                      <a:pt x="1961" y="739"/>
                      <a:pt x="1961" y="739"/>
                    </a:cubicBezTo>
                    <a:cubicBezTo>
                      <a:pt x="1932" y="739"/>
                      <a:pt x="1271" y="918"/>
                      <a:pt x="1024" y="1660"/>
                    </a:cubicBezTo>
                    <a:cubicBezTo>
                      <a:pt x="1000" y="1618"/>
                      <a:pt x="972" y="1578"/>
                      <a:pt x="940" y="1539"/>
                    </a:cubicBezTo>
                    <a:cubicBezTo>
                      <a:pt x="953" y="1509"/>
                      <a:pt x="930" y="1476"/>
                      <a:pt x="902" y="1476"/>
                    </a:cubicBezTo>
                    <a:cubicBezTo>
                      <a:pt x="893" y="1476"/>
                      <a:pt x="883" y="1480"/>
                      <a:pt x="874" y="1490"/>
                    </a:cubicBezTo>
                    <a:cubicBezTo>
                      <a:pt x="564" y="1823"/>
                      <a:pt x="481" y="2238"/>
                      <a:pt x="512" y="2699"/>
                    </a:cubicBezTo>
                    <a:cubicBezTo>
                      <a:pt x="524" y="2886"/>
                      <a:pt x="604" y="3038"/>
                      <a:pt x="692" y="3185"/>
                    </a:cubicBezTo>
                    <a:cubicBezTo>
                      <a:pt x="735" y="3305"/>
                      <a:pt x="777" y="3426"/>
                      <a:pt x="817" y="3546"/>
                    </a:cubicBezTo>
                    <a:cubicBezTo>
                      <a:pt x="936" y="4085"/>
                      <a:pt x="887" y="4574"/>
                      <a:pt x="769" y="5049"/>
                    </a:cubicBezTo>
                    <a:cubicBezTo>
                      <a:pt x="725" y="5146"/>
                      <a:pt x="227" y="6865"/>
                      <a:pt x="184" y="7140"/>
                    </a:cubicBezTo>
                    <a:cubicBezTo>
                      <a:pt x="100" y="7677"/>
                      <a:pt x="1" y="8780"/>
                      <a:pt x="894" y="9551"/>
                    </a:cubicBezTo>
                    <a:cubicBezTo>
                      <a:pt x="1152" y="9775"/>
                      <a:pt x="1499" y="9807"/>
                      <a:pt x="1838" y="9807"/>
                    </a:cubicBezTo>
                    <a:cubicBezTo>
                      <a:pt x="1905" y="9807"/>
                      <a:pt x="1971" y="9805"/>
                      <a:pt x="2036" y="9804"/>
                    </a:cubicBezTo>
                    <a:cubicBezTo>
                      <a:pt x="3014" y="9785"/>
                      <a:pt x="3883" y="9374"/>
                      <a:pt x="4430" y="8469"/>
                    </a:cubicBezTo>
                    <a:cubicBezTo>
                      <a:pt x="4747" y="7947"/>
                      <a:pt x="4906" y="7482"/>
                      <a:pt x="4915" y="6856"/>
                    </a:cubicBezTo>
                    <a:cubicBezTo>
                      <a:pt x="4916" y="6715"/>
                      <a:pt x="4925" y="6575"/>
                      <a:pt x="4941" y="6437"/>
                    </a:cubicBezTo>
                    <a:cubicBezTo>
                      <a:pt x="4950" y="6380"/>
                      <a:pt x="4962" y="6325"/>
                      <a:pt x="4976" y="6270"/>
                    </a:cubicBezTo>
                    <a:cubicBezTo>
                      <a:pt x="5039" y="6016"/>
                      <a:pt x="5123" y="5771"/>
                      <a:pt x="5205" y="5530"/>
                    </a:cubicBezTo>
                    <a:cubicBezTo>
                      <a:pt x="5234" y="5463"/>
                      <a:pt x="5261" y="5399"/>
                      <a:pt x="5295" y="5329"/>
                    </a:cubicBezTo>
                    <a:cubicBezTo>
                      <a:pt x="5352" y="5220"/>
                      <a:pt x="5438" y="5064"/>
                      <a:pt x="5469" y="4941"/>
                    </a:cubicBezTo>
                    <a:cubicBezTo>
                      <a:pt x="5600" y="4425"/>
                      <a:pt x="5558" y="4013"/>
                      <a:pt x="5442" y="3630"/>
                    </a:cubicBezTo>
                    <a:cubicBezTo>
                      <a:pt x="5441" y="3625"/>
                      <a:pt x="5441" y="3619"/>
                      <a:pt x="5439" y="3613"/>
                    </a:cubicBezTo>
                    <a:cubicBezTo>
                      <a:pt x="5438" y="3609"/>
                      <a:pt x="5435" y="3606"/>
                      <a:pt x="5433" y="3601"/>
                    </a:cubicBezTo>
                    <a:cubicBezTo>
                      <a:pt x="5270" y="3079"/>
                      <a:pt x="4970" y="2607"/>
                      <a:pt x="4770" y="2000"/>
                    </a:cubicBezTo>
                    <a:cubicBezTo>
                      <a:pt x="4781" y="1765"/>
                      <a:pt x="4733" y="1514"/>
                      <a:pt x="4721" y="1303"/>
                    </a:cubicBezTo>
                    <a:cubicBezTo>
                      <a:pt x="4698" y="894"/>
                      <a:pt x="4558" y="588"/>
                      <a:pt x="4307" y="284"/>
                    </a:cubicBezTo>
                    <a:cubicBezTo>
                      <a:pt x="4292" y="268"/>
                      <a:pt x="4275" y="253"/>
                      <a:pt x="4256" y="244"/>
                    </a:cubicBezTo>
                    <a:cubicBezTo>
                      <a:pt x="4159" y="124"/>
                      <a:pt x="4045" y="8"/>
                      <a:pt x="3899" y="0"/>
                    </a:cubicBezTo>
                    <a:cubicBezTo>
                      <a:pt x="3896" y="0"/>
                      <a:pt x="3893" y="0"/>
                      <a:pt x="38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7">
                <a:extLst>
                  <a:ext uri="{FF2B5EF4-FFF2-40B4-BE49-F238E27FC236}">
                    <a16:creationId xmlns:a16="http://schemas.microsoft.com/office/drawing/2014/main" id="{8EE90D91-0C19-9E7B-97E2-851FBA074787}"/>
                  </a:ext>
                </a:extLst>
              </p:cNvPr>
              <p:cNvSpPr/>
              <p:nvPr/>
            </p:nvSpPr>
            <p:spPr>
              <a:xfrm>
                <a:off x="5258888" y="1157780"/>
                <a:ext cx="59017" cy="128603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4916" extrusionOk="0">
                    <a:moveTo>
                      <a:pt x="1358" y="1"/>
                    </a:moveTo>
                    <a:cubicBezTo>
                      <a:pt x="1358" y="1"/>
                      <a:pt x="49" y="733"/>
                      <a:pt x="26" y="1774"/>
                    </a:cubicBezTo>
                    <a:cubicBezTo>
                      <a:pt x="0" y="2813"/>
                      <a:pt x="1242" y="4916"/>
                      <a:pt x="1242" y="4916"/>
                    </a:cubicBezTo>
                    <a:cubicBezTo>
                      <a:pt x="1750" y="3433"/>
                      <a:pt x="2130" y="2364"/>
                      <a:pt x="2193" y="1581"/>
                    </a:cubicBezTo>
                    <a:cubicBezTo>
                      <a:pt x="2256" y="797"/>
                      <a:pt x="1358" y="1"/>
                      <a:pt x="13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7">
                <a:extLst>
                  <a:ext uri="{FF2B5EF4-FFF2-40B4-BE49-F238E27FC236}">
                    <a16:creationId xmlns:a16="http://schemas.microsoft.com/office/drawing/2014/main" id="{D4473E72-9FD1-2A80-E5E8-83ED439C9AB8}"/>
                  </a:ext>
                </a:extLst>
              </p:cNvPr>
              <p:cNvSpPr/>
              <p:nvPr/>
            </p:nvSpPr>
            <p:spPr>
              <a:xfrm>
                <a:off x="5260275" y="1128822"/>
                <a:ext cx="315777" cy="360145"/>
              </a:xfrm>
              <a:custGeom>
                <a:avLst/>
                <a:gdLst/>
                <a:ahLst/>
                <a:cxnLst/>
                <a:rect l="l" t="t" r="r" b="b"/>
                <a:pathLst>
                  <a:path w="12071" h="13767" extrusionOk="0">
                    <a:moveTo>
                      <a:pt x="6224" y="0"/>
                    </a:moveTo>
                    <a:cubicBezTo>
                      <a:pt x="5818" y="0"/>
                      <a:pt x="5414" y="16"/>
                      <a:pt x="5017" y="31"/>
                    </a:cubicBezTo>
                    <a:cubicBezTo>
                      <a:pt x="4311" y="39"/>
                      <a:pt x="3238" y="416"/>
                      <a:pt x="2645" y="416"/>
                    </a:cubicBezTo>
                    <a:cubicBezTo>
                      <a:pt x="2583" y="416"/>
                      <a:pt x="2526" y="412"/>
                      <a:pt x="2475" y="403"/>
                    </a:cubicBezTo>
                    <a:lnTo>
                      <a:pt x="2222" y="568"/>
                    </a:lnTo>
                    <a:cubicBezTo>
                      <a:pt x="1260" y="1524"/>
                      <a:pt x="975" y="2322"/>
                      <a:pt x="892" y="3757"/>
                    </a:cubicBezTo>
                    <a:cubicBezTo>
                      <a:pt x="771" y="5827"/>
                      <a:pt x="1202" y="5754"/>
                      <a:pt x="1132" y="7487"/>
                    </a:cubicBezTo>
                    <a:cubicBezTo>
                      <a:pt x="1091" y="8532"/>
                      <a:pt x="1" y="13168"/>
                      <a:pt x="4383" y="13723"/>
                    </a:cubicBezTo>
                    <a:cubicBezTo>
                      <a:pt x="4615" y="13752"/>
                      <a:pt x="4836" y="13766"/>
                      <a:pt x="5047" y="13766"/>
                    </a:cubicBezTo>
                    <a:cubicBezTo>
                      <a:pt x="7961" y="13766"/>
                      <a:pt x="8786" y="11050"/>
                      <a:pt x="10144" y="8703"/>
                    </a:cubicBezTo>
                    <a:cubicBezTo>
                      <a:pt x="11625" y="6145"/>
                      <a:pt x="12071" y="1274"/>
                      <a:pt x="8480" y="259"/>
                    </a:cubicBezTo>
                    <a:cubicBezTo>
                      <a:pt x="7751" y="54"/>
                      <a:pt x="6985" y="0"/>
                      <a:pt x="6224" y="0"/>
                    </a:cubicBezTo>
                    <a:close/>
                  </a:path>
                </a:pathLst>
              </a:custGeom>
              <a:solidFill>
                <a:srgbClr val="E0B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7">
                <a:extLst>
                  <a:ext uri="{FF2B5EF4-FFF2-40B4-BE49-F238E27FC236}">
                    <a16:creationId xmlns:a16="http://schemas.microsoft.com/office/drawing/2014/main" id="{595ED9A2-0397-F148-09DE-A49B6B612015}"/>
                  </a:ext>
                </a:extLst>
              </p:cNvPr>
              <p:cNvSpPr/>
              <p:nvPr/>
            </p:nvSpPr>
            <p:spPr>
              <a:xfrm>
                <a:off x="5404410" y="1155739"/>
                <a:ext cx="194055" cy="294431"/>
              </a:xfrm>
              <a:custGeom>
                <a:avLst/>
                <a:gdLst/>
                <a:ahLst/>
                <a:cxnLst/>
                <a:rect l="l" t="t" r="r" b="b"/>
                <a:pathLst>
                  <a:path w="7418" h="11255" extrusionOk="0">
                    <a:moveTo>
                      <a:pt x="2959" y="1"/>
                    </a:moveTo>
                    <a:cubicBezTo>
                      <a:pt x="1155" y="1"/>
                      <a:pt x="808" y="904"/>
                      <a:pt x="808" y="904"/>
                    </a:cubicBezTo>
                    <a:cubicBezTo>
                      <a:pt x="808" y="904"/>
                      <a:pt x="1" y="2329"/>
                      <a:pt x="404" y="3321"/>
                    </a:cubicBezTo>
                    <a:cubicBezTo>
                      <a:pt x="622" y="3861"/>
                      <a:pt x="1030" y="4316"/>
                      <a:pt x="1030" y="4316"/>
                    </a:cubicBezTo>
                    <a:lnTo>
                      <a:pt x="829" y="5929"/>
                    </a:lnTo>
                    <a:cubicBezTo>
                      <a:pt x="829" y="5929"/>
                      <a:pt x="1265" y="6558"/>
                      <a:pt x="1490" y="6558"/>
                    </a:cubicBezTo>
                    <a:cubicBezTo>
                      <a:pt x="1548" y="6558"/>
                      <a:pt x="1592" y="6517"/>
                      <a:pt x="1611" y="6412"/>
                    </a:cubicBezTo>
                    <a:cubicBezTo>
                      <a:pt x="1637" y="6274"/>
                      <a:pt x="2097" y="4742"/>
                      <a:pt x="2797" y="4742"/>
                    </a:cubicBezTo>
                    <a:cubicBezTo>
                      <a:pt x="2819" y="4742"/>
                      <a:pt x="2842" y="4744"/>
                      <a:pt x="2865" y="4747"/>
                    </a:cubicBezTo>
                    <a:cubicBezTo>
                      <a:pt x="3816" y="4881"/>
                      <a:pt x="3919" y="5748"/>
                      <a:pt x="3538" y="6875"/>
                    </a:cubicBezTo>
                    <a:cubicBezTo>
                      <a:pt x="3218" y="7822"/>
                      <a:pt x="2606" y="7954"/>
                      <a:pt x="2355" y="8320"/>
                    </a:cubicBezTo>
                    <a:cubicBezTo>
                      <a:pt x="2170" y="8587"/>
                      <a:pt x="2696" y="11254"/>
                      <a:pt x="2868" y="11254"/>
                    </a:cubicBezTo>
                    <a:cubicBezTo>
                      <a:pt x="2877" y="11254"/>
                      <a:pt x="2885" y="11248"/>
                      <a:pt x="2891" y="11234"/>
                    </a:cubicBezTo>
                    <a:cubicBezTo>
                      <a:pt x="3479" y="10018"/>
                      <a:pt x="4809" y="8485"/>
                      <a:pt x="5242" y="7587"/>
                    </a:cubicBezTo>
                    <a:cubicBezTo>
                      <a:pt x="5673" y="6689"/>
                      <a:pt x="6558" y="3516"/>
                      <a:pt x="6558" y="3516"/>
                    </a:cubicBezTo>
                    <a:cubicBezTo>
                      <a:pt x="6558" y="3516"/>
                      <a:pt x="7417" y="941"/>
                      <a:pt x="5191" y="342"/>
                    </a:cubicBezTo>
                    <a:cubicBezTo>
                      <a:pt x="4271" y="94"/>
                      <a:pt x="3540" y="1"/>
                      <a:pt x="295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7">
                <a:extLst>
                  <a:ext uri="{FF2B5EF4-FFF2-40B4-BE49-F238E27FC236}">
                    <a16:creationId xmlns:a16="http://schemas.microsoft.com/office/drawing/2014/main" id="{4A99A37D-3FAC-F9D3-2E2F-189D743DC524}"/>
                  </a:ext>
                </a:extLst>
              </p:cNvPr>
              <p:cNvSpPr/>
              <p:nvPr/>
            </p:nvSpPr>
            <p:spPr>
              <a:xfrm>
                <a:off x="5257214" y="1084195"/>
                <a:ext cx="275465" cy="125202"/>
              </a:xfrm>
              <a:custGeom>
                <a:avLst/>
                <a:gdLst/>
                <a:ahLst/>
                <a:cxnLst/>
                <a:rect l="l" t="t" r="r" b="b"/>
                <a:pathLst>
                  <a:path w="10530" h="4786" extrusionOk="0">
                    <a:moveTo>
                      <a:pt x="808" y="0"/>
                    </a:moveTo>
                    <a:cubicBezTo>
                      <a:pt x="284" y="0"/>
                      <a:pt x="1" y="3193"/>
                      <a:pt x="1857" y="4268"/>
                    </a:cubicBezTo>
                    <a:cubicBezTo>
                      <a:pt x="2189" y="4460"/>
                      <a:pt x="3369" y="4786"/>
                      <a:pt x="4550" y="4786"/>
                    </a:cubicBezTo>
                    <a:cubicBezTo>
                      <a:pt x="5194" y="4786"/>
                      <a:pt x="5839" y="4689"/>
                      <a:pt x="6346" y="4419"/>
                    </a:cubicBezTo>
                    <a:cubicBezTo>
                      <a:pt x="6348" y="4419"/>
                      <a:pt x="10271" y="4174"/>
                      <a:pt x="10427" y="3193"/>
                    </a:cubicBezTo>
                    <a:cubicBezTo>
                      <a:pt x="10427" y="3193"/>
                      <a:pt x="10530" y="2104"/>
                      <a:pt x="8636" y="1191"/>
                    </a:cubicBezTo>
                    <a:cubicBezTo>
                      <a:pt x="7624" y="704"/>
                      <a:pt x="6618" y="523"/>
                      <a:pt x="5750" y="523"/>
                    </a:cubicBezTo>
                    <a:cubicBezTo>
                      <a:pt x="4992" y="523"/>
                      <a:pt x="4339" y="660"/>
                      <a:pt x="3877" y="851"/>
                    </a:cubicBezTo>
                    <a:cubicBezTo>
                      <a:pt x="3728" y="912"/>
                      <a:pt x="3596" y="938"/>
                      <a:pt x="3472" y="938"/>
                    </a:cubicBezTo>
                    <a:cubicBezTo>
                      <a:pt x="2775" y="938"/>
                      <a:pt x="2348" y="109"/>
                      <a:pt x="817" y="1"/>
                    </a:cubicBezTo>
                    <a:cubicBezTo>
                      <a:pt x="814" y="0"/>
                      <a:pt x="811" y="0"/>
                      <a:pt x="8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7">
                <a:extLst>
                  <a:ext uri="{FF2B5EF4-FFF2-40B4-BE49-F238E27FC236}">
                    <a16:creationId xmlns:a16="http://schemas.microsoft.com/office/drawing/2014/main" id="{A6FDAA9C-5D65-8A9F-F608-618234E6EF6D}"/>
                  </a:ext>
                </a:extLst>
              </p:cNvPr>
              <p:cNvSpPr/>
              <p:nvPr/>
            </p:nvSpPr>
            <p:spPr>
              <a:xfrm>
                <a:off x="7224334" y="4070835"/>
                <a:ext cx="134750" cy="120179"/>
              </a:xfrm>
              <a:custGeom>
                <a:avLst/>
                <a:gdLst/>
                <a:ahLst/>
                <a:cxnLst/>
                <a:rect l="l" t="t" r="r" b="b"/>
                <a:pathLst>
                  <a:path w="5151" h="4594" extrusionOk="0">
                    <a:moveTo>
                      <a:pt x="339" y="0"/>
                    </a:moveTo>
                    <a:cubicBezTo>
                      <a:pt x="223" y="0"/>
                      <a:pt x="0" y="4593"/>
                      <a:pt x="0" y="4593"/>
                    </a:cubicBezTo>
                    <a:lnTo>
                      <a:pt x="3888" y="4357"/>
                    </a:lnTo>
                    <a:cubicBezTo>
                      <a:pt x="3888" y="4357"/>
                      <a:pt x="5149" y="444"/>
                      <a:pt x="5150" y="328"/>
                    </a:cubicBezTo>
                    <a:cubicBezTo>
                      <a:pt x="5150" y="328"/>
                      <a:pt x="457" y="42"/>
                      <a:pt x="341" y="1"/>
                    </a:cubicBezTo>
                    <a:cubicBezTo>
                      <a:pt x="340" y="0"/>
                      <a:pt x="340" y="0"/>
                      <a:pt x="339" y="0"/>
                    </a:cubicBezTo>
                    <a:close/>
                  </a:path>
                </a:pathLst>
              </a:custGeom>
              <a:solidFill>
                <a:srgbClr val="E0B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7">
                <a:extLst>
                  <a:ext uri="{FF2B5EF4-FFF2-40B4-BE49-F238E27FC236}">
                    <a16:creationId xmlns:a16="http://schemas.microsoft.com/office/drawing/2014/main" id="{58168476-278D-8A29-695C-75CA0FE2693D}"/>
                  </a:ext>
                </a:extLst>
              </p:cNvPr>
              <p:cNvSpPr/>
              <p:nvPr/>
            </p:nvSpPr>
            <p:spPr>
              <a:xfrm>
                <a:off x="7188784" y="4154439"/>
                <a:ext cx="313397" cy="192564"/>
              </a:xfrm>
              <a:custGeom>
                <a:avLst/>
                <a:gdLst/>
                <a:ahLst/>
                <a:cxnLst/>
                <a:rect l="l" t="t" r="r" b="b"/>
                <a:pathLst>
                  <a:path w="11980" h="7361" extrusionOk="0">
                    <a:moveTo>
                      <a:pt x="5146" y="1"/>
                    </a:moveTo>
                    <a:cubicBezTo>
                      <a:pt x="4881" y="1"/>
                      <a:pt x="4567" y="84"/>
                      <a:pt x="4196" y="287"/>
                    </a:cubicBezTo>
                    <a:cubicBezTo>
                      <a:pt x="3785" y="512"/>
                      <a:pt x="3080" y="1308"/>
                      <a:pt x="2228" y="1308"/>
                    </a:cubicBezTo>
                    <a:cubicBezTo>
                      <a:pt x="1942" y="1308"/>
                      <a:pt x="1641" y="1219"/>
                      <a:pt x="1328" y="988"/>
                    </a:cubicBezTo>
                    <a:cubicBezTo>
                      <a:pt x="1276" y="950"/>
                      <a:pt x="1223" y="933"/>
                      <a:pt x="1171" y="933"/>
                    </a:cubicBezTo>
                    <a:cubicBezTo>
                      <a:pt x="972" y="933"/>
                      <a:pt x="784" y="1180"/>
                      <a:pt x="738" y="1423"/>
                    </a:cubicBezTo>
                    <a:cubicBezTo>
                      <a:pt x="497" y="2668"/>
                      <a:pt x="431" y="2826"/>
                      <a:pt x="310" y="3434"/>
                    </a:cubicBezTo>
                    <a:cubicBezTo>
                      <a:pt x="246" y="3751"/>
                      <a:pt x="81" y="3947"/>
                      <a:pt x="51" y="4143"/>
                    </a:cubicBezTo>
                    <a:cubicBezTo>
                      <a:pt x="12" y="4395"/>
                      <a:pt x="0" y="6128"/>
                      <a:pt x="0" y="6128"/>
                    </a:cubicBezTo>
                    <a:cubicBezTo>
                      <a:pt x="5" y="6473"/>
                      <a:pt x="727" y="6531"/>
                      <a:pt x="944" y="6629"/>
                    </a:cubicBezTo>
                    <a:cubicBezTo>
                      <a:pt x="1260" y="6770"/>
                      <a:pt x="2543" y="7089"/>
                      <a:pt x="4642" y="7277"/>
                    </a:cubicBezTo>
                    <a:cubicBezTo>
                      <a:pt x="5252" y="7332"/>
                      <a:pt x="6098" y="7360"/>
                      <a:pt x="6999" y="7360"/>
                    </a:cubicBezTo>
                    <a:cubicBezTo>
                      <a:pt x="9308" y="7360"/>
                      <a:pt x="11979" y="7174"/>
                      <a:pt x="11975" y="6769"/>
                    </a:cubicBezTo>
                    <a:cubicBezTo>
                      <a:pt x="11975" y="6769"/>
                      <a:pt x="11973" y="5850"/>
                      <a:pt x="11966" y="5236"/>
                    </a:cubicBezTo>
                    <a:cubicBezTo>
                      <a:pt x="11950" y="3937"/>
                      <a:pt x="6566" y="3042"/>
                      <a:pt x="6408" y="1439"/>
                    </a:cubicBezTo>
                    <a:cubicBezTo>
                      <a:pt x="6357" y="921"/>
                      <a:pt x="6025" y="1"/>
                      <a:pt x="51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7">
                <a:extLst>
                  <a:ext uri="{FF2B5EF4-FFF2-40B4-BE49-F238E27FC236}">
                    <a16:creationId xmlns:a16="http://schemas.microsoft.com/office/drawing/2014/main" id="{91C9B2BD-EDFA-15A6-E0A5-EB853CB4BF61}"/>
                  </a:ext>
                </a:extLst>
              </p:cNvPr>
              <p:cNvSpPr/>
              <p:nvPr/>
            </p:nvSpPr>
            <p:spPr>
              <a:xfrm>
                <a:off x="6714289" y="2084747"/>
                <a:ext cx="328517" cy="414793"/>
              </a:xfrm>
              <a:custGeom>
                <a:avLst/>
                <a:gdLst/>
                <a:ahLst/>
                <a:cxnLst/>
                <a:rect l="l" t="t" r="r" b="b"/>
                <a:pathLst>
                  <a:path w="12558" h="15856" extrusionOk="0">
                    <a:moveTo>
                      <a:pt x="6767" y="1"/>
                    </a:moveTo>
                    <a:cubicBezTo>
                      <a:pt x="3645" y="1"/>
                      <a:pt x="0" y="3229"/>
                      <a:pt x="635" y="7382"/>
                    </a:cubicBezTo>
                    <a:cubicBezTo>
                      <a:pt x="958" y="9488"/>
                      <a:pt x="2476" y="15719"/>
                      <a:pt x="5689" y="15833"/>
                    </a:cubicBezTo>
                    <a:cubicBezTo>
                      <a:pt x="6104" y="15848"/>
                      <a:pt x="6449" y="15856"/>
                      <a:pt x="6808" y="15856"/>
                    </a:cubicBezTo>
                    <a:cubicBezTo>
                      <a:pt x="7071" y="15856"/>
                      <a:pt x="7343" y="15852"/>
                      <a:pt x="7656" y="15842"/>
                    </a:cubicBezTo>
                    <a:cubicBezTo>
                      <a:pt x="9265" y="15792"/>
                      <a:pt x="11831" y="10704"/>
                      <a:pt x="12148" y="7347"/>
                    </a:cubicBezTo>
                    <a:cubicBezTo>
                      <a:pt x="12558" y="2980"/>
                      <a:pt x="10375" y="320"/>
                      <a:pt x="7174" y="20"/>
                    </a:cubicBezTo>
                    <a:cubicBezTo>
                      <a:pt x="7040" y="7"/>
                      <a:pt x="6904" y="1"/>
                      <a:pt x="6767" y="1"/>
                    </a:cubicBezTo>
                    <a:close/>
                  </a:path>
                </a:pathLst>
              </a:custGeom>
              <a:solidFill>
                <a:srgbClr val="E0B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7">
                <a:extLst>
                  <a:ext uri="{FF2B5EF4-FFF2-40B4-BE49-F238E27FC236}">
                    <a16:creationId xmlns:a16="http://schemas.microsoft.com/office/drawing/2014/main" id="{6D7F5843-6A06-4A20-C4F8-03153C9705B1}"/>
                  </a:ext>
                </a:extLst>
              </p:cNvPr>
              <p:cNvSpPr/>
              <p:nvPr/>
            </p:nvSpPr>
            <p:spPr>
              <a:xfrm>
                <a:off x="6978205" y="2222944"/>
                <a:ext cx="60194" cy="159367"/>
              </a:xfrm>
              <a:custGeom>
                <a:avLst/>
                <a:gdLst/>
                <a:ahLst/>
                <a:cxnLst/>
                <a:rect l="l" t="t" r="r" b="b"/>
                <a:pathLst>
                  <a:path w="2301" h="6092" extrusionOk="0">
                    <a:moveTo>
                      <a:pt x="2011" y="0"/>
                    </a:moveTo>
                    <a:cubicBezTo>
                      <a:pt x="2011" y="0"/>
                      <a:pt x="726" y="1402"/>
                      <a:pt x="408" y="1775"/>
                    </a:cubicBezTo>
                    <a:cubicBezTo>
                      <a:pt x="92" y="2147"/>
                      <a:pt x="375" y="3818"/>
                      <a:pt x="188" y="4609"/>
                    </a:cubicBezTo>
                    <a:cubicBezTo>
                      <a:pt x="1" y="5400"/>
                      <a:pt x="973" y="6084"/>
                      <a:pt x="973" y="6084"/>
                    </a:cubicBezTo>
                    <a:cubicBezTo>
                      <a:pt x="973" y="6084"/>
                      <a:pt x="1134" y="6092"/>
                      <a:pt x="1327" y="6092"/>
                    </a:cubicBezTo>
                    <a:cubicBezTo>
                      <a:pt x="1571" y="6092"/>
                      <a:pt x="1865" y="6079"/>
                      <a:pt x="1953" y="6023"/>
                    </a:cubicBezTo>
                    <a:cubicBezTo>
                      <a:pt x="2109" y="5920"/>
                      <a:pt x="1972" y="5611"/>
                      <a:pt x="1972" y="5611"/>
                    </a:cubicBezTo>
                    <a:lnTo>
                      <a:pt x="1758" y="3659"/>
                    </a:lnTo>
                    <a:lnTo>
                      <a:pt x="2301" y="2554"/>
                    </a:lnTo>
                    <a:lnTo>
                      <a:pt x="2011" y="0"/>
                    </a:lnTo>
                    <a:close/>
                  </a:path>
                </a:pathLst>
              </a:custGeom>
              <a:solidFill>
                <a:srgbClr val="E0B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7">
                <a:extLst>
                  <a:ext uri="{FF2B5EF4-FFF2-40B4-BE49-F238E27FC236}">
                    <a16:creationId xmlns:a16="http://schemas.microsoft.com/office/drawing/2014/main" id="{B2DA64D8-0D44-5ACA-D94F-241289439A61}"/>
                  </a:ext>
                </a:extLst>
              </p:cNvPr>
              <p:cNvSpPr/>
              <p:nvPr/>
            </p:nvSpPr>
            <p:spPr>
              <a:xfrm>
                <a:off x="6874956" y="2382069"/>
                <a:ext cx="128733" cy="124522"/>
              </a:xfrm>
              <a:custGeom>
                <a:avLst/>
                <a:gdLst/>
                <a:ahLst/>
                <a:cxnLst/>
                <a:rect l="l" t="t" r="r" b="b"/>
                <a:pathLst>
                  <a:path w="4921" h="4760" extrusionOk="0">
                    <a:moveTo>
                      <a:pt x="4920" y="1"/>
                    </a:moveTo>
                    <a:cubicBezTo>
                      <a:pt x="4920" y="1"/>
                      <a:pt x="2592" y="758"/>
                      <a:pt x="2549" y="838"/>
                    </a:cubicBezTo>
                    <a:cubicBezTo>
                      <a:pt x="2506" y="918"/>
                      <a:pt x="1252" y="1843"/>
                      <a:pt x="799" y="2178"/>
                    </a:cubicBezTo>
                    <a:cubicBezTo>
                      <a:pt x="345" y="2512"/>
                      <a:pt x="130" y="3865"/>
                      <a:pt x="66" y="3990"/>
                    </a:cubicBezTo>
                    <a:cubicBezTo>
                      <a:pt x="0" y="4116"/>
                      <a:pt x="772" y="4485"/>
                      <a:pt x="772" y="4485"/>
                    </a:cubicBezTo>
                    <a:cubicBezTo>
                      <a:pt x="772" y="4485"/>
                      <a:pt x="2286" y="4721"/>
                      <a:pt x="2494" y="4754"/>
                    </a:cubicBezTo>
                    <a:cubicBezTo>
                      <a:pt x="2517" y="4758"/>
                      <a:pt x="2538" y="4760"/>
                      <a:pt x="2559" y="4760"/>
                    </a:cubicBezTo>
                    <a:cubicBezTo>
                      <a:pt x="2723" y="4760"/>
                      <a:pt x="2802" y="4645"/>
                      <a:pt x="2874" y="4467"/>
                    </a:cubicBezTo>
                    <a:cubicBezTo>
                      <a:pt x="2955" y="4270"/>
                      <a:pt x="3398" y="2864"/>
                      <a:pt x="3398" y="2864"/>
                    </a:cubicBezTo>
                    <a:cubicBezTo>
                      <a:pt x="3398" y="2864"/>
                      <a:pt x="4773" y="1317"/>
                      <a:pt x="4792" y="1283"/>
                    </a:cubicBezTo>
                    <a:cubicBezTo>
                      <a:pt x="4813" y="1248"/>
                      <a:pt x="4920" y="1"/>
                      <a:pt x="4920" y="1"/>
                    </a:cubicBezTo>
                    <a:close/>
                  </a:path>
                </a:pathLst>
              </a:custGeom>
              <a:solidFill>
                <a:srgbClr val="E0B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7">
                <a:extLst>
                  <a:ext uri="{FF2B5EF4-FFF2-40B4-BE49-F238E27FC236}">
                    <a16:creationId xmlns:a16="http://schemas.microsoft.com/office/drawing/2014/main" id="{372B75DA-D138-37CB-5674-9210411DE889}"/>
                  </a:ext>
                </a:extLst>
              </p:cNvPr>
              <p:cNvSpPr/>
              <p:nvPr/>
            </p:nvSpPr>
            <p:spPr>
              <a:xfrm>
                <a:off x="6660689" y="3095448"/>
                <a:ext cx="858388" cy="1045380"/>
              </a:xfrm>
              <a:custGeom>
                <a:avLst/>
                <a:gdLst/>
                <a:ahLst/>
                <a:cxnLst/>
                <a:rect l="l" t="t" r="r" b="b"/>
                <a:pathLst>
                  <a:path w="32813" h="39961" extrusionOk="0">
                    <a:moveTo>
                      <a:pt x="6670" y="5479"/>
                    </a:moveTo>
                    <a:cubicBezTo>
                      <a:pt x="6689" y="5479"/>
                      <a:pt x="6724" y="5525"/>
                      <a:pt x="6774" y="5638"/>
                    </a:cubicBezTo>
                    <a:cubicBezTo>
                      <a:pt x="6770" y="5722"/>
                      <a:pt x="6772" y="5805"/>
                      <a:pt x="6780" y="5888"/>
                    </a:cubicBezTo>
                    <a:cubicBezTo>
                      <a:pt x="6661" y="5680"/>
                      <a:pt x="6630" y="5479"/>
                      <a:pt x="6670" y="5479"/>
                    </a:cubicBezTo>
                    <a:close/>
                    <a:moveTo>
                      <a:pt x="6992" y="6379"/>
                    </a:moveTo>
                    <a:lnTo>
                      <a:pt x="7021" y="6410"/>
                    </a:lnTo>
                    <a:cubicBezTo>
                      <a:pt x="7043" y="6496"/>
                      <a:pt x="7066" y="6587"/>
                      <a:pt x="7090" y="6685"/>
                    </a:cubicBezTo>
                    <a:lnTo>
                      <a:pt x="7090" y="6685"/>
                    </a:lnTo>
                    <a:cubicBezTo>
                      <a:pt x="7064" y="6582"/>
                      <a:pt x="7027" y="6481"/>
                      <a:pt x="6992" y="6379"/>
                    </a:cubicBezTo>
                    <a:close/>
                    <a:moveTo>
                      <a:pt x="6095" y="1"/>
                    </a:moveTo>
                    <a:cubicBezTo>
                      <a:pt x="5573" y="679"/>
                      <a:pt x="4813" y="1104"/>
                      <a:pt x="4009" y="1150"/>
                    </a:cubicBezTo>
                    <a:cubicBezTo>
                      <a:pt x="2994" y="1684"/>
                      <a:pt x="2090" y="2632"/>
                      <a:pt x="1496" y="3704"/>
                    </a:cubicBezTo>
                    <a:cubicBezTo>
                      <a:pt x="634" y="5261"/>
                      <a:pt x="1" y="6966"/>
                      <a:pt x="97" y="8770"/>
                    </a:cubicBezTo>
                    <a:cubicBezTo>
                      <a:pt x="271" y="12051"/>
                      <a:pt x="1513" y="14978"/>
                      <a:pt x="4247" y="17152"/>
                    </a:cubicBezTo>
                    <a:cubicBezTo>
                      <a:pt x="5215" y="17935"/>
                      <a:pt x="6765" y="18200"/>
                      <a:pt x="8580" y="18200"/>
                    </a:cubicBezTo>
                    <a:cubicBezTo>
                      <a:pt x="12396" y="18200"/>
                      <a:pt x="17383" y="17027"/>
                      <a:pt x="20590" y="17027"/>
                    </a:cubicBezTo>
                    <a:cubicBezTo>
                      <a:pt x="21699" y="17027"/>
                      <a:pt x="22595" y="17167"/>
                      <a:pt x="23156" y="17545"/>
                    </a:cubicBezTo>
                    <a:cubicBezTo>
                      <a:pt x="23156" y="17545"/>
                      <a:pt x="22100" y="20560"/>
                      <a:pt x="22442" y="27616"/>
                    </a:cubicBezTo>
                    <a:lnTo>
                      <a:pt x="21318" y="39149"/>
                    </a:lnTo>
                    <a:cubicBezTo>
                      <a:pt x="21427" y="39748"/>
                      <a:pt x="22241" y="39961"/>
                      <a:pt x="23225" y="39961"/>
                    </a:cubicBezTo>
                    <a:cubicBezTo>
                      <a:pt x="24845" y="39961"/>
                      <a:pt x="26929" y="39384"/>
                      <a:pt x="27102" y="38997"/>
                    </a:cubicBezTo>
                    <a:cubicBezTo>
                      <a:pt x="27102" y="38997"/>
                      <a:pt x="29985" y="30844"/>
                      <a:pt x="30694" y="25588"/>
                    </a:cubicBezTo>
                    <a:cubicBezTo>
                      <a:pt x="31113" y="22481"/>
                      <a:pt x="32813" y="15701"/>
                      <a:pt x="32364" y="13472"/>
                    </a:cubicBezTo>
                    <a:cubicBezTo>
                      <a:pt x="31900" y="11168"/>
                      <a:pt x="30353" y="9846"/>
                      <a:pt x="28247" y="8863"/>
                    </a:cubicBezTo>
                    <a:cubicBezTo>
                      <a:pt x="24561" y="7143"/>
                      <a:pt x="12044" y="6291"/>
                      <a:pt x="10543" y="5815"/>
                    </a:cubicBezTo>
                    <a:cubicBezTo>
                      <a:pt x="10459" y="5789"/>
                      <a:pt x="10339" y="5777"/>
                      <a:pt x="10194" y="5777"/>
                    </a:cubicBezTo>
                    <a:cubicBezTo>
                      <a:pt x="9255" y="5777"/>
                      <a:pt x="7265" y="6263"/>
                      <a:pt x="7116" y="6263"/>
                    </a:cubicBezTo>
                    <a:cubicBezTo>
                      <a:pt x="7111" y="6263"/>
                      <a:pt x="7109" y="6262"/>
                      <a:pt x="7108" y="6261"/>
                    </a:cubicBezTo>
                    <a:cubicBezTo>
                      <a:pt x="7094" y="6252"/>
                      <a:pt x="7079" y="6245"/>
                      <a:pt x="7066" y="6236"/>
                    </a:cubicBezTo>
                    <a:cubicBezTo>
                      <a:pt x="7032" y="6214"/>
                      <a:pt x="6968" y="6148"/>
                      <a:pt x="6968" y="6141"/>
                    </a:cubicBezTo>
                    <a:lnTo>
                      <a:pt x="6968" y="6141"/>
                    </a:lnTo>
                    <a:cubicBezTo>
                      <a:pt x="6984" y="6151"/>
                      <a:pt x="7002" y="6162"/>
                      <a:pt x="7018" y="6172"/>
                    </a:cubicBezTo>
                    <a:cubicBezTo>
                      <a:pt x="7002" y="6156"/>
                      <a:pt x="7100" y="5340"/>
                      <a:pt x="7160" y="5143"/>
                    </a:cubicBezTo>
                    <a:cubicBezTo>
                      <a:pt x="7684" y="3404"/>
                      <a:pt x="7210" y="1437"/>
                      <a:pt x="60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7">
                <a:extLst>
                  <a:ext uri="{FF2B5EF4-FFF2-40B4-BE49-F238E27FC236}">
                    <a16:creationId xmlns:a16="http://schemas.microsoft.com/office/drawing/2014/main" id="{DE32D45D-C366-1B6C-6C71-325C4905C3E4}"/>
                  </a:ext>
                </a:extLst>
              </p:cNvPr>
              <p:cNvSpPr/>
              <p:nvPr/>
            </p:nvSpPr>
            <p:spPr>
              <a:xfrm>
                <a:off x="6633432" y="2324833"/>
                <a:ext cx="261809" cy="451757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17269" extrusionOk="0">
                    <a:moveTo>
                      <a:pt x="4897" y="0"/>
                    </a:moveTo>
                    <a:cubicBezTo>
                      <a:pt x="4515" y="0"/>
                      <a:pt x="4289" y="287"/>
                      <a:pt x="4361" y="988"/>
                    </a:cubicBezTo>
                    <a:cubicBezTo>
                      <a:pt x="4511" y="2437"/>
                      <a:pt x="3295" y="6374"/>
                      <a:pt x="2784" y="7577"/>
                    </a:cubicBezTo>
                    <a:cubicBezTo>
                      <a:pt x="2641" y="7913"/>
                      <a:pt x="2535" y="8270"/>
                      <a:pt x="2405" y="8610"/>
                    </a:cubicBezTo>
                    <a:cubicBezTo>
                      <a:pt x="2363" y="8718"/>
                      <a:pt x="2333" y="8799"/>
                      <a:pt x="2312" y="8858"/>
                    </a:cubicBezTo>
                    <a:lnTo>
                      <a:pt x="2312" y="8858"/>
                    </a:lnTo>
                    <a:cubicBezTo>
                      <a:pt x="2289" y="8904"/>
                      <a:pt x="2261" y="8959"/>
                      <a:pt x="2228" y="9025"/>
                    </a:cubicBezTo>
                    <a:cubicBezTo>
                      <a:pt x="2064" y="9352"/>
                      <a:pt x="1902" y="9676"/>
                      <a:pt x="1722" y="9996"/>
                    </a:cubicBezTo>
                    <a:cubicBezTo>
                      <a:pt x="1649" y="10127"/>
                      <a:pt x="1605" y="10215"/>
                      <a:pt x="1581" y="10272"/>
                    </a:cubicBezTo>
                    <a:lnTo>
                      <a:pt x="1581" y="10272"/>
                    </a:lnTo>
                    <a:cubicBezTo>
                      <a:pt x="440" y="11619"/>
                      <a:pt x="0" y="13356"/>
                      <a:pt x="873" y="15020"/>
                    </a:cubicBezTo>
                    <a:cubicBezTo>
                      <a:pt x="1557" y="16324"/>
                      <a:pt x="3115" y="17268"/>
                      <a:pt x="4633" y="17268"/>
                    </a:cubicBezTo>
                    <a:cubicBezTo>
                      <a:pt x="5254" y="17268"/>
                      <a:pt x="5868" y="17111"/>
                      <a:pt x="6413" y="16755"/>
                    </a:cubicBezTo>
                    <a:cubicBezTo>
                      <a:pt x="8868" y="15155"/>
                      <a:pt x="10008" y="11642"/>
                      <a:pt x="9840" y="9608"/>
                    </a:cubicBezTo>
                    <a:cubicBezTo>
                      <a:pt x="9739" y="8381"/>
                      <a:pt x="9736" y="7595"/>
                      <a:pt x="9610" y="6817"/>
                    </a:cubicBezTo>
                    <a:cubicBezTo>
                      <a:pt x="9358" y="5259"/>
                      <a:pt x="8896" y="4192"/>
                      <a:pt x="8169" y="2868"/>
                    </a:cubicBezTo>
                    <a:cubicBezTo>
                      <a:pt x="7379" y="1431"/>
                      <a:pt x="5751" y="0"/>
                      <a:pt x="4897" y="0"/>
                    </a:cubicBezTo>
                    <a:close/>
                  </a:path>
                </a:pathLst>
              </a:custGeom>
              <a:solidFill>
                <a:srgbClr val="E0B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7">
                <a:extLst>
                  <a:ext uri="{FF2B5EF4-FFF2-40B4-BE49-F238E27FC236}">
                    <a16:creationId xmlns:a16="http://schemas.microsoft.com/office/drawing/2014/main" id="{FB687728-6541-7F4F-4B86-BCF03747F332}"/>
                  </a:ext>
                </a:extLst>
              </p:cNvPr>
              <p:cNvSpPr/>
              <p:nvPr/>
            </p:nvSpPr>
            <p:spPr>
              <a:xfrm>
                <a:off x="6699587" y="2478281"/>
                <a:ext cx="224165" cy="159314"/>
              </a:xfrm>
              <a:custGeom>
                <a:avLst/>
                <a:gdLst/>
                <a:ahLst/>
                <a:cxnLst/>
                <a:rect l="l" t="t" r="r" b="b"/>
                <a:pathLst>
                  <a:path w="8569" h="6090" extrusionOk="0">
                    <a:moveTo>
                      <a:pt x="834" y="1"/>
                    </a:moveTo>
                    <a:cubicBezTo>
                      <a:pt x="624" y="1"/>
                      <a:pt x="615" y="192"/>
                      <a:pt x="615" y="192"/>
                    </a:cubicBezTo>
                    <a:cubicBezTo>
                      <a:pt x="615" y="192"/>
                      <a:pt x="0" y="2013"/>
                      <a:pt x="20" y="2089"/>
                    </a:cubicBezTo>
                    <a:cubicBezTo>
                      <a:pt x="475" y="3806"/>
                      <a:pt x="8569" y="6090"/>
                      <a:pt x="8569" y="6090"/>
                    </a:cubicBezTo>
                    <a:cubicBezTo>
                      <a:pt x="8569" y="6090"/>
                      <a:pt x="8135" y="3278"/>
                      <a:pt x="8054" y="2617"/>
                    </a:cubicBezTo>
                    <a:cubicBezTo>
                      <a:pt x="7974" y="1956"/>
                      <a:pt x="7463" y="1903"/>
                      <a:pt x="7463" y="1903"/>
                    </a:cubicBezTo>
                    <a:cubicBezTo>
                      <a:pt x="7463" y="1903"/>
                      <a:pt x="1174" y="59"/>
                      <a:pt x="921" y="10"/>
                    </a:cubicBezTo>
                    <a:cubicBezTo>
                      <a:pt x="888" y="4"/>
                      <a:pt x="860" y="1"/>
                      <a:pt x="8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7">
                <a:extLst>
                  <a:ext uri="{FF2B5EF4-FFF2-40B4-BE49-F238E27FC236}">
                    <a16:creationId xmlns:a16="http://schemas.microsoft.com/office/drawing/2014/main" id="{F75E9B70-5111-9A22-B935-2A43FDEA3403}"/>
                  </a:ext>
                </a:extLst>
              </p:cNvPr>
              <p:cNvSpPr/>
              <p:nvPr/>
            </p:nvSpPr>
            <p:spPr>
              <a:xfrm>
                <a:off x="6592990" y="2527224"/>
                <a:ext cx="452542" cy="851874"/>
              </a:xfrm>
              <a:custGeom>
                <a:avLst/>
                <a:gdLst/>
                <a:ahLst/>
                <a:cxnLst/>
                <a:rect l="l" t="t" r="r" b="b"/>
                <a:pathLst>
                  <a:path w="17299" h="32564" extrusionOk="0">
                    <a:moveTo>
                      <a:pt x="4477" y="0"/>
                    </a:moveTo>
                    <a:cubicBezTo>
                      <a:pt x="3636" y="0"/>
                      <a:pt x="2577" y="1874"/>
                      <a:pt x="2076" y="3112"/>
                    </a:cubicBezTo>
                    <a:cubicBezTo>
                      <a:pt x="0" y="8248"/>
                      <a:pt x="641" y="16061"/>
                      <a:pt x="1948" y="24265"/>
                    </a:cubicBezTo>
                    <a:cubicBezTo>
                      <a:pt x="2607" y="28407"/>
                      <a:pt x="1493" y="31388"/>
                      <a:pt x="2406" y="32512"/>
                    </a:cubicBezTo>
                    <a:cubicBezTo>
                      <a:pt x="2434" y="32547"/>
                      <a:pt x="2476" y="32563"/>
                      <a:pt x="2530" y="32563"/>
                    </a:cubicBezTo>
                    <a:cubicBezTo>
                      <a:pt x="3202" y="32563"/>
                      <a:pt x="5856" y="30063"/>
                      <a:pt x="10179" y="29216"/>
                    </a:cubicBezTo>
                    <a:cubicBezTo>
                      <a:pt x="14721" y="28324"/>
                      <a:pt x="17277" y="28447"/>
                      <a:pt x="17284" y="27808"/>
                    </a:cubicBezTo>
                    <a:cubicBezTo>
                      <a:pt x="17299" y="26486"/>
                      <a:pt x="16214" y="25976"/>
                      <a:pt x="16279" y="24583"/>
                    </a:cubicBezTo>
                    <a:cubicBezTo>
                      <a:pt x="16395" y="22121"/>
                      <a:pt x="17103" y="18617"/>
                      <a:pt x="16031" y="11452"/>
                    </a:cubicBezTo>
                    <a:cubicBezTo>
                      <a:pt x="15378" y="7093"/>
                      <a:pt x="12665" y="2180"/>
                      <a:pt x="12665" y="2180"/>
                    </a:cubicBezTo>
                    <a:lnTo>
                      <a:pt x="4492" y="1"/>
                    </a:lnTo>
                    <a:cubicBezTo>
                      <a:pt x="4487" y="0"/>
                      <a:pt x="4482" y="0"/>
                      <a:pt x="44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7">
                <a:extLst>
                  <a:ext uri="{FF2B5EF4-FFF2-40B4-BE49-F238E27FC236}">
                    <a16:creationId xmlns:a16="http://schemas.microsoft.com/office/drawing/2014/main" id="{299A18BA-5E2F-CD49-0F74-DE6192422B5C}"/>
                  </a:ext>
                </a:extLst>
              </p:cNvPr>
              <p:cNvSpPr/>
              <p:nvPr/>
            </p:nvSpPr>
            <p:spPr>
              <a:xfrm>
                <a:off x="6635341" y="2555842"/>
                <a:ext cx="766514" cy="718484"/>
              </a:xfrm>
              <a:custGeom>
                <a:avLst/>
                <a:gdLst/>
                <a:ahLst/>
                <a:cxnLst/>
                <a:rect l="l" t="t" r="r" b="b"/>
                <a:pathLst>
                  <a:path w="29301" h="27465" extrusionOk="0">
                    <a:moveTo>
                      <a:pt x="5166" y="0"/>
                    </a:moveTo>
                    <a:cubicBezTo>
                      <a:pt x="5110" y="0"/>
                      <a:pt x="5053" y="1"/>
                      <a:pt x="4996" y="2"/>
                    </a:cubicBezTo>
                    <a:cubicBezTo>
                      <a:pt x="1999" y="1861"/>
                      <a:pt x="0" y="5221"/>
                      <a:pt x="818" y="8981"/>
                    </a:cubicBezTo>
                    <a:cubicBezTo>
                      <a:pt x="1408" y="11702"/>
                      <a:pt x="2306" y="13635"/>
                      <a:pt x="2977" y="16339"/>
                    </a:cubicBezTo>
                    <a:cubicBezTo>
                      <a:pt x="3350" y="17848"/>
                      <a:pt x="4287" y="19985"/>
                      <a:pt x="7641" y="21791"/>
                    </a:cubicBezTo>
                    <a:cubicBezTo>
                      <a:pt x="9120" y="22587"/>
                      <a:pt x="15540" y="23953"/>
                      <a:pt x="18268" y="25267"/>
                    </a:cubicBezTo>
                    <a:cubicBezTo>
                      <a:pt x="18239" y="25428"/>
                      <a:pt x="20545" y="26318"/>
                      <a:pt x="20641" y="26332"/>
                    </a:cubicBezTo>
                    <a:cubicBezTo>
                      <a:pt x="20912" y="26371"/>
                      <a:pt x="21164" y="26389"/>
                      <a:pt x="21397" y="26389"/>
                    </a:cubicBezTo>
                    <a:cubicBezTo>
                      <a:pt x="23523" y="26389"/>
                      <a:pt x="24175" y="24923"/>
                      <a:pt x="24803" y="24830"/>
                    </a:cubicBezTo>
                    <a:cubicBezTo>
                      <a:pt x="24868" y="24821"/>
                      <a:pt x="24933" y="24816"/>
                      <a:pt x="24997" y="24816"/>
                    </a:cubicBezTo>
                    <a:cubicBezTo>
                      <a:pt x="26526" y="24816"/>
                      <a:pt x="27641" y="27464"/>
                      <a:pt x="28440" y="27464"/>
                    </a:cubicBezTo>
                    <a:cubicBezTo>
                      <a:pt x="28481" y="27464"/>
                      <a:pt x="28522" y="27457"/>
                      <a:pt x="28561" y="27442"/>
                    </a:cubicBezTo>
                    <a:cubicBezTo>
                      <a:pt x="29300" y="27164"/>
                      <a:pt x="27944" y="24344"/>
                      <a:pt x="27035" y="23077"/>
                    </a:cubicBezTo>
                    <a:cubicBezTo>
                      <a:pt x="26511" y="22348"/>
                      <a:pt x="25897" y="22191"/>
                      <a:pt x="25424" y="22191"/>
                    </a:cubicBezTo>
                    <a:cubicBezTo>
                      <a:pt x="25240" y="22191"/>
                      <a:pt x="25078" y="22214"/>
                      <a:pt x="24950" y="22237"/>
                    </a:cubicBezTo>
                    <a:cubicBezTo>
                      <a:pt x="24932" y="22240"/>
                      <a:pt x="24905" y="22242"/>
                      <a:pt x="24871" y="22242"/>
                    </a:cubicBezTo>
                    <a:cubicBezTo>
                      <a:pt x="24140" y="22242"/>
                      <a:pt x="19875" y="21571"/>
                      <a:pt x="19806" y="21547"/>
                    </a:cubicBezTo>
                    <a:cubicBezTo>
                      <a:pt x="17567" y="20770"/>
                      <a:pt x="14708" y="19154"/>
                      <a:pt x="14205" y="18629"/>
                    </a:cubicBezTo>
                    <a:cubicBezTo>
                      <a:pt x="10069" y="14311"/>
                      <a:pt x="9330" y="15802"/>
                      <a:pt x="9134" y="14896"/>
                    </a:cubicBezTo>
                    <a:cubicBezTo>
                      <a:pt x="9024" y="13947"/>
                      <a:pt x="9590" y="12270"/>
                      <a:pt x="8530" y="9571"/>
                    </a:cubicBezTo>
                    <a:cubicBezTo>
                      <a:pt x="8430" y="9317"/>
                      <a:pt x="8158" y="8137"/>
                      <a:pt x="8136" y="7955"/>
                    </a:cubicBezTo>
                    <a:cubicBezTo>
                      <a:pt x="8087" y="7496"/>
                      <a:pt x="8068" y="7032"/>
                      <a:pt x="8078" y="6570"/>
                    </a:cubicBezTo>
                    <a:cubicBezTo>
                      <a:pt x="8084" y="6195"/>
                      <a:pt x="8097" y="5820"/>
                      <a:pt x="8133" y="5446"/>
                    </a:cubicBezTo>
                    <a:cubicBezTo>
                      <a:pt x="8142" y="5344"/>
                      <a:pt x="8142" y="5242"/>
                      <a:pt x="8133" y="5139"/>
                    </a:cubicBezTo>
                    <a:cubicBezTo>
                      <a:pt x="8173" y="4882"/>
                      <a:pt x="8295" y="4595"/>
                      <a:pt x="8350" y="4371"/>
                    </a:cubicBezTo>
                    <a:cubicBezTo>
                      <a:pt x="8555" y="3519"/>
                      <a:pt x="8621" y="2815"/>
                      <a:pt x="8401" y="1959"/>
                    </a:cubicBezTo>
                    <a:cubicBezTo>
                      <a:pt x="8032" y="529"/>
                      <a:pt x="6747" y="0"/>
                      <a:pt x="5166" y="0"/>
                    </a:cubicBezTo>
                    <a:close/>
                  </a:path>
                </a:pathLst>
              </a:custGeom>
              <a:solidFill>
                <a:srgbClr val="E0B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7">
                <a:extLst>
                  <a:ext uri="{FF2B5EF4-FFF2-40B4-BE49-F238E27FC236}">
                    <a16:creationId xmlns:a16="http://schemas.microsoft.com/office/drawing/2014/main" id="{3844CE3E-9A09-35C6-A64A-F54866012DE3}"/>
                  </a:ext>
                </a:extLst>
              </p:cNvPr>
              <p:cNvSpPr/>
              <p:nvPr/>
            </p:nvSpPr>
            <p:spPr>
              <a:xfrm>
                <a:off x="6596469" y="2527695"/>
                <a:ext cx="347745" cy="451862"/>
              </a:xfrm>
              <a:custGeom>
                <a:avLst/>
                <a:gdLst/>
                <a:ahLst/>
                <a:cxnLst/>
                <a:rect l="l" t="t" r="r" b="b"/>
                <a:pathLst>
                  <a:path w="13293" h="17273" extrusionOk="0">
                    <a:moveTo>
                      <a:pt x="7497" y="1"/>
                    </a:moveTo>
                    <a:cubicBezTo>
                      <a:pt x="7258" y="1"/>
                      <a:pt x="7015" y="18"/>
                      <a:pt x="6770" y="54"/>
                    </a:cubicBezTo>
                    <a:cubicBezTo>
                      <a:pt x="4667" y="363"/>
                      <a:pt x="3687" y="1300"/>
                      <a:pt x="2760" y="2497"/>
                    </a:cubicBezTo>
                    <a:cubicBezTo>
                      <a:pt x="1" y="6055"/>
                      <a:pt x="1364" y="13411"/>
                      <a:pt x="2123" y="16080"/>
                    </a:cubicBezTo>
                    <a:cubicBezTo>
                      <a:pt x="2123" y="16080"/>
                      <a:pt x="4526" y="17273"/>
                      <a:pt x="7525" y="17273"/>
                    </a:cubicBezTo>
                    <a:cubicBezTo>
                      <a:pt x="9227" y="17273"/>
                      <a:pt x="11120" y="16889"/>
                      <a:pt x="12875" y="15685"/>
                    </a:cubicBezTo>
                    <a:cubicBezTo>
                      <a:pt x="13293" y="15398"/>
                      <a:pt x="12332" y="5915"/>
                      <a:pt x="11247" y="2455"/>
                    </a:cubicBezTo>
                    <a:cubicBezTo>
                      <a:pt x="10760" y="905"/>
                      <a:pt x="9218" y="1"/>
                      <a:pt x="74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7">
                <a:extLst>
                  <a:ext uri="{FF2B5EF4-FFF2-40B4-BE49-F238E27FC236}">
                    <a16:creationId xmlns:a16="http://schemas.microsoft.com/office/drawing/2014/main" id="{C7486654-D604-5823-92CB-5CCF4E937B97}"/>
                  </a:ext>
                </a:extLst>
              </p:cNvPr>
              <p:cNvSpPr/>
              <p:nvPr/>
            </p:nvSpPr>
            <p:spPr>
              <a:xfrm>
                <a:off x="7016319" y="3240185"/>
                <a:ext cx="471796" cy="91272"/>
              </a:xfrm>
              <a:custGeom>
                <a:avLst/>
                <a:gdLst/>
                <a:ahLst/>
                <a:cxnLst/>
                <a:rect l="l" t="t" r="r" b="b"/>
                <a:pathLst>
                  <a:path w="18035" h="3489" extrusionOk="0">
                    <a:moveTo>
                      <a:pt x="638" y="1"/>
                    </a:moveTo>
                    <a:cubicBezTo>
                      <a:pt x="348" y="1"/>
                      <a:pt x="97" y="216"/>
                      <a:pt x="57" y="510"/>
                    </a:cubicBezTo>
                    <a:lnTo>
                      <a:pt x="42" y="621"/>
                    </a:lnTo>
                    <a:cubicBezTo>
                      <a:pt x="1" y="942"/>
                      <a:pt x="227" y="1237"/>
                      <a:pt x="547" y="1280"/>
                    </a:cubicBezTo>
                    <a:lnTo>
                      <a:pt x="17320" y="3483"/>
                    </a:lnTo>
                    <a:cubicBezTo>
                      <a:pt x="17346" y="3487"/>
                      <a:pt x="17372" y="3488"/>
                      <a:pt x="17397" y="3488"/>
                    </a:cubicBezTo>
                    <a:cubicBezTo>
                      <a:pt x="17687" y="3488"/>
                      <a:pt x="17939" y="3273"/>
                      <a:pt x="17979" y="2978"/>
                    </a:cubicBezTo>
                    <a:lnTo>
                      <a:pt x="17994" y="2866"/>
                    </a:lnTo>
                    <a:cubicBezTo>
                      <a:pt x="18034" y="2545"/>
                      <a:pt x="17810" y="2252"/>
                      <a:pt x="17488" y="2209"/>
                    </a:cubicBezTo>
                    <a:lnTo>
                      <a:pt x="715" y="6"/>
                    </a:lnTo>
                    <a:cubicBezTo>
                      <a:pt x="689" y="2"/>
                      <a:pt x="663" y="1"/>
                      <a:pt x="6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7">
                <a:extLst>
                  <a:ext uri="{FF2B5EF4-FFF2-40B4-BE49-F238E27FC236}">
                    <a16:creationId xmlns:a16="http://schemas.microsoft.com/office/drawing/2014/main" id="{B769606E-A948-EFA1-3EBB-6D42F7101442}"/>
                  </a:ext>
                </a:extLst>
              </p:cNvPr>
              <p:cNvSpPr/>
              <p:nvPr/>
            </p:nvSpPr>
            <p:spPr>
              <a:xfrm>
                <a:off x="7448856" y="2954818"/>
                <a:ext cx="311173" cy="372675"/>
              </a:xfrm>
              <a:custGeom>
                <a:avLst/>
                <a:gdLst/>
                <a:ahLst/>
                <a:cxnLst/>
                <a:rect l="l" t="t" r="r" b="b"/>
                <a:pathLst>
                  <a:path w="11895" h="14246" extrusionOk="0">
                    <a:moveTo>
                      <a:pt x="11382" y="0"/>
                    </a:moveTo>
                    <a:cubicBezTo>
                      <a:pt x="11265" y="0"/>
                      <a:pt x="11150" y="51"/>
                      <a:pt x="11070" y="148"/>
                    </a:cubicBezTo>
                    <a:lnTo>
                      <a:pt x="140" y="13539"/>
                    </a:lnTo>
                    <a:cubicBezTo>
                      <a:pt x="0" y="13711"/>
                      <a:pt x="26" y="13964"/>
                      <a:pt x="198" y="14105"/>
                    </a:cubicBezTo>
                    <a:lnTo>
                      <a:pt x="258" y="14156"/>
                    </a:lnTo>
                    <a:cubicBezTo>
                      <a:pt x="332" y="14216"/>
                      <a:pt x="422" y="14246"/>
                      <a:pt x="511" y="14246"/>
                    </a:cubicBezTo>
                    <a:cubicBezTo>
                      <a:pt x="629" y="14246"/>
                      <a:pt x="745" y="14195"/>
                      <a:pt x="826" y="14098"/>
                    </a:cubicBezTo>
                    <a:lnTo>
                      <a:pt x="11755" y="707"/>
                    </a:lnTo>
                    <a:cubicBezTo>
                      <a:pt x="11895" y="534"/>
                      <a:pt x="11868" y="281"/>
                      <a:pt x="11697" y="140"/>
                    </a:cubicBezTo>
                    <a:lnTo>
                      <a:pt x="11636" y="91"/>
                    </a:lnTo>
                    <a:cubicBezTo>
                      <a:pt x="11561" y="30"/>
                      <a:pt x="11471" y="0"/>
                      <a:pt x="113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7">
                <a:extLst>
                  <a:ext uri="{FF2B5EF4-FFF2-40B4-BE49-F238E27FC236}">
                    <a16:creationId xmlns:a16="http://schemas.microsoft.com/office/drawing/2014/main" id="{9A7BD882-CA14-4C15-2918-B5F36C9C49C4}"/>
                  </a:ext>
                </a:extLst>
              </p:cNvPr>
              <p:cNvSpPr/>
              <p:nvPr/>
            </p:nvSpPr>
            <p:spPr>
              <a:xfrm>
                <a:off x="6710836" y="2044357"/>
                <a:ext cx="376835" cy="347012"/>
              </a:xfrm>
              <a:custGeom>
                <a:avLst/>
                <a:gdLst/>
                <a:ahLst/>
                <a:cxnLst/>
                <a:rect l="l" t="t" r="r" b="b"/>
                <a:pathLst>
                  <a:path w="14405" h="13265" extrusionOk="0">
                    <a:moveTo>
                      <a:pt x="7103" y="1"/>
                    </a:moveTo>
                    <a:cubicBezTo>
                      <a:pt x="5963" y="1"/>
                      <a:pt x="4811" y="313"/>
                      <a:pt x="3857" y="923"/>
                    </a:cubicBezTo>
                    <a:cubicBezTo>
                      <a:pt x="3686" y="894"/>
                      <a:pt x="3516" y="878"/>
                      <a:pt x="3347" y="878"/>
                    </a:cubicBezTo>
                    <a:cubicBezTo>
                      <a:pt x="2612" y="878"/>
                      <a:pt x="1911" y="1177"/>
                      <a:pt x="1329" y="1940"/>
                    </a:cubicBezTo>
                    <a:cubicBezTo>
                      <a:pt x="0" y="3681"/>
                      <a:pt x="70" y="5990"/>
                      <a:pt x="449" y="8241"/>
                    </a:cubicBezTo>
                    <a:cubicBezTo>
                      <a:pt x="515" y="8748"/>
                      <a:pt x="599" y="9265"/>
                      <a:pt x="692" y="9793"/>
                    </a:cubicBezTo>
                    <a:cubicBezTo>
                      <a:pt x="724" y="10545"/>
                      <a:pt x="915" y="11311"/>
                      <a:pt x="1042" y="12050"/>
                    </a:cubicBezTo>
                    <a:cubicBezTo>
                      <a:pt x="1172" y="12807"/>
                      <a:pt x="1432" y="12837"/>
                      <a:pt x="2157" y="13000"/>
                    </a:cubicBezTo>
                    <a:cubicBezTo>
                      <a:pt x="2450" y="13066"/>
                      <a:pt x="2928" y="13265"/>
                      <a:pt x="3326" y="13265"/>
                    </a:cubicBezTo>
                    <a:cubicBezTo>
                      <a:pt x="3521" y="13265"/>
                      <a:pt x="3697" y="13217"/>
                      <a:pt x="3823" y="13082"/>
                    </a:cubicBezTo>
                    <a:cubicBezTo>
                      <a:pt x="4230" y="12643"/>
                      <a:pt x="4245" y="11778"/>
                      <a:pt x="4385" y="11222"/>
                    </a:cubicBezTo>
                    <a:cubicBezTo>
                      <a:pt x="4397" y="11173"/>
                      <a:pt x="4389" y="11122"/>
                      <a:pt x="4365" y="11078"/>
                    </a:cubicBezTo>
                    <a:cubicBezTo>
                      <a:pt x="4340" y="10942"/>
                      <a:pt x="4249" y="10828"/>
                      <a:pt x="4123" y="10771"/>
                    </a:cubicBezTo>
                    <a:cubicBezTo>
                      <a:pt x="4107" y="10736"/>
                      <a:pt x="4086" y="10703"/>
                      <a:pt x="4059" y="10673"/>
                    </a:cubicBezTo>
                    <a:cubicBezTo>
                      <a:pt x="3568" y="10176"/>
                      <a:pt x="3736" y="8244"/>
                      <a:pt x="4677" y="8244"/>
                    </a:cubicBezTo>
                    <a:cubicBezTo>
                      <a:pt x="4752" y="8244"/>
                      <a:pt x="4832" y="8256"/>
                      <a:pt x="4917" y="8283"/>
                    </a:cubicBezTo>
                    <a:cubicBezTo>
                      <a:pt x="5428" y="8442"/>
                      <a:pt x="5425" y="9047"/>
                      <a:pt x="5721" y="9375"/>
                    </a:cubicBezTo>
                    <a:cubicBezTo>
                      <a:pt x="5901" y="9574"/>
                      <a:pt x="6078" y="9647"/>
                      <a:pt x="6263" y="9647"/>
                    </a:cubicBezTo>
                    <a:cubicBezTo>
                      <a:pt x="6552" y="9647"/>
                      <a:pt x="6857" y="9466"/>
                      <a:pt x="7208" y="9301"/>
                    </a:cubicBezTo>
                    <a:cubicBezTo>
                      <a:pt x="7925" y="8964"/>
                      <a:pt x="8739" y="8746"/>
                      <a:pt x="8674" y="7859"/>
                    </a:cubicBezTo>
                    <a:cubicBezTo>
                      <a:pt x="8621" y="7123"/>
                      <a:pt x="8420" y="6272"/>
                      <a:pt x="8152" y="5487"/>
                    </a:cubicBezTo>
                    <a:lnTo>
                      <a:pt x="8152" y="5487"/>
                    </a:lnTo>
                    <a:cubicBezTo>
                      <a:pt x="9023" y="5793"/>
                      <a:pt x="10007" y="6067"/>
                      <a:pt x="10927" y="6067"/>
                    </a:cubicBezTo>
                    <a:cubicBezTo>
                      <a:pt x="11131" y="6067"/>
                      <a:pt x="11331" y="6053"/>
                      <a:pt x="11526" y="6024"/>
                    </a:cubicBezTo>
                    <a:cubicBezTo>
                      <a:pt x="11558" y="6027"/>
                      <a:pt x="11589" y="6028"/>
                      <a:pt x="11620" y="6028"/>
                    </a:cubicBezTo>
                    <a:cubicBezTo>
                      <a:pt x="11841" y="6028"/>
                      <a:pt x="12029" y="5966"/>
                      <a:pt x="12245" y="5823"/>
                    </a:cubicBezTo>
                    <a:cubicBezTo>
                      <a:pt x="12296" y="5801"/>
                      <a:pt x="12352" y="5792"/>
                      <a:pt x="12403" y="5765"/>
                    </a:cubicBezTo>
                    <a:cubicBezTo>
                      <a:pt x="12583" y="5672"/>
                      <a:pt x="12752" y="5559"/>
                      <a:pt x="12908" y="5429"/>
                    </a:cubicBezTo>
                    <a:cubicBezTo>
                      <a:pt x="13386" y="5129"/>
                      <a:pt x="13850" y="4719"/>
                      <a:pt x="14068" y="4246"/>
                    </a:cubicBezTo>
                    <a:cubicBezTo>
                      <a:pt x="14404" y="3520"/>
                      <a:pt x="14022" y="2952"/>
                      <a:pt x="13661" y="2340"/>
                    </a:cubicBezTo>
                    <a:cubicBezTo>
                      <a:pt x="13624" y="2277"/>
                      <a:pt x="13558" y="2252"/>
                      <a:pt x="13488" y="2242"/>
                    </a:cubicBezTo>
                    <a:cubicBezTo>
                      <a:pt x="13447" y="2213"/>
                      <a:pt x="13399" y="2193"/>
                      <a:pt x="13349" y="2193"/>
                    </a:cubicBezTo>
                    <a:cubicBezTo>
                      <a:pt x="13336" y="2193"/>
                      <a:pt x="13323" y="2195"/>
                      <a:pt x="13310" y="2197"/>
                    </a:cubicBezTo>
                    <a:cubicBezTo>
                      <a:pt x="13003" y="2264"/>
                      <a:pt x="12712" y="2296"/>
                      <a:pt x="12429" y="2296"/>
                    </a:cubicBezTo>
                    <a:cubicBezTo>
                      <a:pt x="12090" y="2296"/>
                      <a:pt x="11763" y="2250"/>
                      <a:pt x="11435" y="2163"/>
                    </a:cubicBezTo>
                    <a:cubicBezTo>
                      <a:pt x="11264" y="1937"/>
                      <a:pt x="11090" y="1715"/>
                      <a:pt x="10889" y="1512"/>
                    </a:cubicBezTo>
                    <a:cubicBezTo>
                      <a:pt x="10188" y="800"/>
                      <a:pt x="9336" y="339"/>
                      <a:pt x="8356" y="131"/>
                    </a:cubicBezTo>
                    <a:cubicBezTo>
                      <a:pt x="7947" y="44"/>
                      <a:pt x="7526" y="1"/>
                      <a:pt x="71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7">
                <a:extLst>
                  <a:ext uri="{FF2B5EF4-FFF2-40B4-BE49-F238E27FC236}">
                    <a16:creationId xmlns:a16="http://schemas.microsoft.com/office/drawing/2014/main" id="{A524C8F3-4F14-BB24-3521-92F2BF060CF0}"/>
                  </a:ext>
                </a:extLst>
              </p:cNvPr>
              <p:cNvSpPr/>
              <p:nvPr/>
            </p:nvSpPr>
            <p:spPr>
              <a:xfrm>
                <a:off x="7906348" y="3815472"/>
                <a:ext cx="149138" cy="174304"/>
              </a:xfrm>
              <a:custGeom>
                <a:avLst/>
                <a:gdLst/>
                <a:ahLst/>
                <a:cxnLst/>
                <a:rect l="l" t="t" r="r" b="b"/>
                <a:pathLst>
                  <a:path w="5701" h="6663" extrusionOk="0">
                    <a:moveTo>
                      <a:pt x="3099" y="0"/>
                    </a:moveTo>
                    <a:cubicBezTo>
                      <a:pt x="3099" y="0"/>
                      <a:pt x="198" y="3702"/>
                      <a:pt x="99" y="3774"/>
                    </a:cubicBezTo>
                    <a:cubicBezTo>
                      <a:pt x="0" y="3847"/>
                      <a:pt x="3686" y="6663"/>
                      <a:pt x="3686" y="6663"/>
                    </a:cubicBezTo>
                    <a:lnTo>
                      <a:pt x="5701" y="3328"/>
                    </a:lnTo>
                    <a:cubicBezTo>
                      <a:pt x="5701" y="3328"/>
                      <a:pt x="3193" y="69"/>
                      <a:pt x="3099" y="0"/>
                    </a:cubicBezTo>
                    <a:close/>
                  </a:path>
                </a:pathLst>
              </a:custGeom>
              <a:solidFill>
                <a:srgbClr val="E0B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7">
                <a:extLst>
                  <a:ext uri="{FF2B5EF4-FFF2-40B4-BE49-F238E27FC236}">
                    <a16:creationId xmlns:a16="http://schemas.microsoft.com/office/drawing/2014/main" id="{5B2D1021-1ECA-AAD3-6E49-DE7AB1C79C3A}"/>
                  </a:ext>
                </a:extLst>
              </p:cNvPr>
              <p:cNvSpPr/>
              <p:nvPr/>
            </p:nvSpPr>
            <p:spPr>
              <a:xfrm>
                <a:off x="7956913" y="3897585"/>
                <a:ext cx="328727" cy="201275"/>
              </a:xfrm>
              <a:custGeom>
                <a:avLst/>
                <a:gdLst/>
                <a:ahLst/>
                <a:cxnLst/>
                <a:rect l="l" t="t" r="r" b="b"/>
                <a:pathLst>
                  <a:path w="12566" h="7694" extrusionOk="0">
                    <a:moveTo>
                      <a:pt x="4125" y="1"/>
                    </a:moveTo>
                    <a:cubicBezTo>
                      <a:pt x="3784" y="1"/>
                      <a:pt x="3393" y="170"/>
                      <a:pt x="2965" y="627"/>
                    </a:cubicBezTo>
                    <a:cubicBezTo>
                      <a:pt x="2592" y="1026"/>
                      <a:pt x="2084" y="2283"/>
                      <a:pt x="989" y="2283"/>
                    </a:cubicBezTo>
                    <a:cubicBezTo>
                      <a:pt x="826" y="2283"/>
                      <a:pt x="651" y="2255"/>
                      <a:pt x="461" y="2193"/>
                    </a:cubicBezTo>
                    <a:cubicBezTo>
                      <a:pt x="430" y="2183"/>
                      <a:pt x="400" y="2178"/>
                      <a:pt x="372" y="2178"/>
                    </a:cubicBezTo>
                    <a:cubicBezTo>
                      <a:pt x="133" y="2178"/>
                      <a:pt x="0" y="2516"/>
                      <a:pt x="36" y="2792"/>
                    </a:cubicBezTo>
                    <a:cubicBezTo>
                      <a:pt x="198" y="4050"/>
                      <a:pt x="186" y="4221"/>
                      <a:pt x="261" y="4836"/>
                    </a:cubicBezTo>
                    <a:cubicBezTo>
                      <a:pt x="299" y="5156"/>
                      <a:pt x="204" y="5395"/>
                      <a:pt x="237" y="5590"/>
                    </a:cubicBezTo>
                    <a:cubicBezTo>
                      <a:pt x="278" y="5842"/>
                      <a:pt x="812" y="7490"/>
                      <a:pt x="812" y="7490"/>
                    </a:cubicBezTo>
                    <a:cubicBezTo>
                      <a:pt x="869" y="7656"/>
                      <a:pt x="1077" y="7694"/>
                      <a:pt x="1300" y="7694"/>
                    </a:cubicBezTo>
                    <a:cubicBezTo>
                      <a:pt x="1485" y="7694"/>
                      <a:pt x="1680" y="7668"/>
                      <a:pt x="1806" y="7668"/>
                    </a:cubicBezTo>
                    <a:cubicBezTo>
                      <a:pt x="1828" y="7668"/>
                      <a:pt x="1847" y="7668"/>
                      <a:pt x="1865" y="7670"/>
                    </a:cubicBezTo>
                    <a:cubicBezTo>
                      <a:pt x="1906" y="7675"/>
                      <a:pt x="1960" y="7677"/>
                      <a:pt x="2029" y="7677"/>
                    </a:cubicBezTo>
                    <a:cubicBezTo>
                      <a:pt x="2533" y="7677"/>
                      <a:pt x="3771" y="7549"/>
                      <a:pt x="5579" y="7128"/>
                    </a:cubicBezTo>
                    <a:cubicBezTo>
                      <a:pt x="7706" y="6630"/>
                      <a:pt x="12565" y="4878"/>
                      <a:pt x="12382" y="4346"/>
                    </a:cubicBezTo>
                    <a:cubicBezTo>
                      <a:pt x="12382" y="4346"/>
                      <a:pt x="12094" y="3473"/>
                      <a:pt x="11895" y="2893"/>
                    </a:cubicBezTo>
                    <a:cubicBezTo>
                      <a:pt x="11471" y="1664"/>
                      <a:pt x="6078" y="2501"/>
                      <a:pt x="5426" y="1029"/>
                    </a:cubicBezTo>
                    <a:cubicBezTo>
                      <a:pt x="5246" y="622"/>
                      <a:pt x="4778" y="1"/>
                      <a:pt x="41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37">
                <a:extLst>
                  <a:ext uri="{FF2B5EF4-FFF2-40B4-BE49-F238E27FC236}">
                    <a16:creationId xmlns:a16="http://schemas.microsoft.com/office/drawing/2014/main" id="{EC538A95-8799-BD7C-1520-1A95A2692688}"/>
                  </a:ext>
                </a:extLst>
              </p:cNvPr>
              <p:cNvSpPr/>
              <p:nvPr/>
            </p:nvSpPr>
            <p:spPr>
              <a:xfrm>
                <a:off x="7407629" y="3322638"/>
                <a:ext cx="624308" cy="633124"/>
              </a:xfrm>
              <a:custGeom>
                <a:avLst/>
                <a:gdLst/>
                <a:ahLst/>
                <a:cxnLst/>
                <a:rect l="l" t="t" r="r" b="b"/>
                <a:pathLst>
                  <a:path w="23865" h="24202" extrusionOk="0">
                    <a:moveTo>
                      <a:pt x="3287" y="0"/>
                    </a:moveTo>
                    <a:cubicBezTo>
                      <a:pt x="2396" y="0"/>
                      <a:pt x="1526" y="221"/>
                      <a:pt x="658" y="595"/>
                    </a:cubicBezTo>
                    <a:cubicBezTo>
                      <a:pt x="317" y="1933"/>
                      <a:pt x="0" y="3251"/>
                      <a:pt x="179" y="4789"/>
                    </a:cubicBezTo>
                    <a:cubicBezTo>
                      <a:pt x="366" y="6402"/>
                      <a:pt x="3408" y="10364"/>
                      <a:pt x="3625" y="10364"/>
                    </a:cubicBezTo>
                    <a:cubicBezTo>
                      <a:pt x="3627" y="10364"/>
                      <a:pt x="3628" y="10363"/>
                      <a:pt x="3630" y="10363"/>
                    </a:cubicBezTo>
                    <a:cubicBezTo>
                      <a:pt x="3630" y="10363"/>
                      <a:pt x="5513" y="12944"/>
                      <a:pt x="11517" y="16668"/>
                    </a:cubicBezTo>
                    <a:lnTo>
                      <a:pt x="20374" y="24141"/>
                    </a:lnTo>
                    <a:cubicBezTo>
                      <a:pt x="20466" y="24182"/>
                      <a:pt x="20560" y="24202"/>
                      <a:pt x="20656" y="24202"/>
                    </a:cubicBezTo>
                    <a:cubicBezTo>
                      <a:pt x="22087" y="24202"/>
                      <a:pt x="23865" y="19839"/>
                      <a:pt x="23532" y="19294"/>
                    </a:cubicBezTo>
                    <a:cubicBezTo>
                      <a:pt x="23532" y="19294"/>
                      <a:pt x="18456" y="12291"/>
                      <a:pt x="14531" y="8724"/>
                    </a:cubicBezTo>
                    <a:cubicBezTo>
                      <a:pt x="12211" y="6616"/>
                      <a:pt x="7595" y="1368"/>
                      <a:pt x="5505" y="471"/>
                    </a:cubicBezTo>
                    <a:cubicBezTo>
                      <a:pt x="4745" y="145"/>
                      <a:pt x="4009" y="0"/>
                      <a:pt x="32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434753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>
          <a:extLst>
            <a:ext uri="{FF2B5EF4-FFF2-40B4-BE49-F238E27FC236}">
              <a16:creationId xmlns:a16="http://schemas.microsoft.com/office/drawing/2014/main" id="{F2743C54-F15D-8353-86FB-41948176B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D4A6688-C321-2F31-899B-974D59A94C3C}"/>
              </a:ext>
            </a:extLst>
          </p:cNvPr>
          <p:cNvSpPr/>
          <p:nvPr/>
        </p:nvSpPr>
        <p:spPr>
          <a:xfrm>
            <a:off x="336104" y="-311390"/>
            <a:ext cx="5520999" cy="473510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1285;p62">
            <a:extLst>
              <a:ext uri="{FF2B5EF4-FFF2-40B4-BE49-F238E27FC236}">
                <a16:creationId xmlns:a16="http://schemas.microsoft.com/office/drawing/2014/main" id="{7BAB4B49-81C5-CF2F-419F-19E146C6955A}"/>
              </a:ext>
            </a:extLst>
          </p:cNvPr>
          <p:cNvSpPr txBox="1">
            <a:spLocks/>
          </p:cNvSpPr>
          <p:nvPr/>
        </p:nvSpPr>
        <p:spPr>
          <a:xfrm>
            <a:off x="1120614" y="1296182"/>
            <a:ext cx="4394375" cy="2552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Fjalla One"/>
              <a:buNone/>
              <a:defRPr sz="1800" b="0" i="0" u="none" strike="noStrike" cap="none">
                <a:solidFill>
                  <a:schemeClr val="lt2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/>
              <a:t>What role do support systems (friends, family, professors) play in your well-being?</a:t>
            </a:r>
          </a:p>
        </p:txBody>
      </p:sp>
      <p:grpSp>
        <p:nvGrpSpPr>
          <p:cNvPr id="466" name="Google Shape;466;p37">
            <a:extLst>
              <a:ext uri="{FF2B5EF4-FFF2-40B4-BE49-F238E27FC236}">
                <a16:creationId xmlns:a16="http://schemas.microsoft.com/office/drawing/2014/main" id="{74006CE1-9289-78E8-D9D6-7937911320C9}"/>
              </a:ext>
            </a:extLst>
          </p:cNvPr>
          <p:cNvGrpSpPr/>
          <p:nvPr/>
        </p:nvGrpSpPr>
        <p:grpSpPr>
          <a:xfrm>
            <a:off x="6550670" y="952730"/>
            <a:ext cx="4751940" cy="4190770"/>
            <a:chOff x="3589992" y="952722"/>
            <a:chExt cx="4751940" cy="4190770"/>
          </a:xfrm>
        </p:grpSpPr>
        <p:sp>
          <p:nvSpPr>
            <p:cNvPr id="467" name="Google Shape;467;p37">
              <a:extLst>
                <a:ext uri="{FF2B5EF4-FFF2-40B4-BE49-F238E27FC236}">
                  <a16:creationId xmlns:a16="http://schemas.microsoft.com/office/drawing/2014/main" id="{F4F90363-F033-350E-0E29-9175753FBC51}"/>
                </a:ext>
              </a:extLst>
            </p:cNvPr>
            <p:cNvSpPr/>
            <p:nvPr/>
          </p:nvSpPr>
          <p:spPr>
            <a:xfrm>
              <a:off x="4696381" y="3845966"/>
              <a:ext cx="1699697" cy="122199"/>
            </a:xfrm>
            <a:custGeom>
              <a:avLst/>
              <a:gdLst/>
              <a:ahLst/>
              <a:cxnLst/>
              <a:rect l="l" t="t" r="r" b="b"/>
              <a:pathLst>
                <a:path w="60380" h="4341" extrusionOk="0">
                  <a:moveTo>
                    <a:pt x="0" y="1"/>
                  </a:moveTo>
                  <a:lnTo>
                    <a:pt x="0" y="4341"/>
                  </a:lnTo>
                  <a:lnTo>
                    <a:pt x="60380" y="4341"/>
                  </a:lnTo>
                  <a:lnTo>
                    <a:pt x="603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7">
              <a:extLst>
                <a:ext uri="{FF2B5EF4-FFF2-40B4-BE49-F238E27FC236}">
                  <a16:creationId xmlns:a16="http://schemas.microsoft.com/office/drawing/2014/main" id="{E01726E1-5700-178F-5113-D66177D593BC}"/>
                </a:ext>
              </a:extLst>
            </p:cNvPr>
            <p:cNvSpPr/>
            <p:nvPr/>
          </p:nvSpPr>
          <p:spPr>
            <a:xfrm>
              <a:off x="4696381" y="3845966"/>
              <a:ext cx="1699697" cy="122199"/>
            </a:xfrm>
            <a:custGeom>
              <a:avLst/>
              <a:gdLst/>
              <a:ahLst/>
              <a:cxnLst/>
              <a:rect l="l" t="t" r="r" b="b"/>
              <a:pathLst>
                <a:path w="60380" h="4341" extrusionOk="0">
                  <a:moveTo>
                    <a:pt x="0" y="1"/>
                  </a:moveTo>
                  <a:lnTo>
                    <a:pt x="0" y="4341"/>
                  </a:lnTo>
                  <a:lnTo>
                    <a:pt x="60380" y="4341"/>
                  </a:lnTo>
                  <a:lnTo>
                    <a:pt x="60380" y="1"/>
                  </a:lnTo>
                  <a:close/>
                </a:path>
              </a:pathLst>
            </a:custGeom>
            <a:solidFill>
              <a:srgbClr val="103440">
                <a:alpha val="13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9" name="Google Shape;469;p37">
              <a:extLst>
                <a:ext uri="{FF2B5EF4-FFF2-40B4-BE49-F238E27FC236}">
                  <a16:creationId xmlns:a16="http://schemas.microsoft.com/office/drawing/2014/main" id="{53620B34-505B-6F24-12C1-1852CBBD7E9A}"/>
                </a:ext>
              </a:extLst>
            </p:cNvPr>
            <p:cNvGrpSpPr/>
            <p:nvPr/>
          </p:nvGrpSpPr>
          <p:grpSpPr>
            <a:xfrm>
              <a:off x="3589992" y="952722"/>
              <a:ext cx="4751940" cy="4190770"/>
              <a:chOff x="3869749" y="1084195"/>
              <a:chExt cx="4415891" cy="3894406"/>
            </a:xfrm>
          </p:grpSpPr>
          <p:sp>
            <p:nvSpPr>
              <p:cNvPr id="470" name="Google Shape;470;p37">
                <a:extLst>
                  <a:ext uri="{FF2B5EF4-FFF2-40B4-BE49-F238E27FC236}">
                    <a16:creationId xmlns:a16="http://schemas.microsoft.com/office/drawing/2014/main" id="{62F63B74-941E-2164-1E3A-1C2DF9D2F38F}"/>
                  </a:ext>
                </a:extLst>
              </p:cNvPr>
              <p:cNvSpPr/>
              <p:nvPr/>
            </p:nvSpPr>
            <p:spPr>
              <a:xfrm>
                <a:off x="6198096" y="3592964"/>
                <a:ext cx="1177802" cy="125176"/>
              </a:xfrm>
              <a:custGeom>
                <a:avLst/>
                <a:gdLst/>
                <a:ahLst/>
                <a:cxnLst/>
                <a:rect l="l" t="t" r="r" b="b"/>
                <a:pathLst>
                  <a:path w="45023" h="4785" extrusionOk="0">
                    <a:moveTo>
                      <a:pt x="2368" y="0"/>
                    </a:moveTo>
                    <a:cubicBezTo>
                      <a:pt x="1067" y="0"/>
                      <a:pt x="1" y="1077"/>
                      <a:pt x="1" y="2393"/>
                    </a:cubicBezTo>
                    <a:cubicBezTo>
                      <a:pt x="1" y="3709"/>
                      <a:pt x="1065" y="4785"/>
                      <a:pt x="2368" y="4785"/>
                    </a:cubicBezTo>
                    <a:lnTo>
                      <a:pt x="45022" y="4785"/>
                    </a:lnTo>
                    <a:lnTo>
                      <a:pt x="4502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7">
                <a:extLst>
                  <a:ext uri="{FF2B5EF4-FFF2-40B4-BE49-F238E27FC236}">
                    <a16:creationId xmlns:a16="http://schemas.microsoft.com/office/drawing/2014/main" id="{7FE1812D-10C4-CA27-6BAA-CAF8B35D2130}"/>
                  </a:ext>
                </a:extLst>
              </p:cNvPr>
              <p:cNvSpPr/>
              <p:nvPr/>
            </p:nvSpPr>
            <p:spPr>
              <a:xfrm>
                <a:off x="4905535" y="3569787"/>
                <a:ext cx="2509267" cy="171557"/>
              </a:xfrm>
              <a:custGeom>
                <a:avLst/>
                <a:gdLst/>
                <a:ahLst/>
                <a:cxnLst/>
                <a:rect l="l" t="t" r="r" b="b"/>
                <a:pathLst>
                  <a:path w="95920" h="6558" extrusionOk="0">
                    <a:moveTo>
                      <a:pt x="2572" y="0"/>
                    </a:moveTo>
                    <a:cubicBezTo>
                      <a:pt x="1158" y="0"/>
                      <a:pt x="1" y="1157"/>
                      <a:pt x="1" y="2571"/>
                    </a:cubicBezTo>
                    <a:lnTo>
                      <a:pt x="1" y="3986"/>
                    </a:lnTo>
                    <a:cubicBezTo>
                      <a:pt x="1" y="5400"/>
                      <a:pt x="1158" y="6557"/>
                      <a:pt x="2572" y="6557"/>
                    </a:cubicBezTo>
                    <a:lnTo>
                      <a:pt x="95427" y="6557"/>
                    </a:lnTo>
                    <a:cubicBezTo>
                      <a:pt x="95847" y="6557"/>
                      <a:pt x="95918" y="5662"/>
                      <a:pt x="95918" y="5214"/>
                    </a:cubicBezTo>
                    <a:lnTo>
                      <a:pt x="52706" y="5214"/>
                    </a:lnTo>
                    <a:cubicBezTo>
                      <a:pt x="51292" y="5214"/>
                      <a:pt x="50135" y="4693"/>
                      <a:pt x="50135" y="3279"/>
                    </a:cubicBezTo>
                    <a:cubicBezTo>
                      <a:pt x="50135" y="1865"/>
                      <a:pt x="51292" y="1343"/>
                      <a:pt x="52706" y="1343"/>
                    </a:cubicBezTo>
                    <a:lnTo>
                      <a:pt x="95920" y="1343"/>
                    </a:lnTo>
                    <a:cubicBezTo>
                      <a:pt x="95920" y="869"/>
                      <a:pt x="95795" y="0"/>
                      <a:pt x="95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7">
                <a:extLst>
                  <a:ext uri="{FF2B5EF4-FFF2-40B4-BE49-F238E27FC236}">
                    <a16:creationId xmlns:a16="http://schemas.microsoft.com/office/drawing/2014/main" id="{1D6336A5-3CFE-3CD8-6662-9EE7EDD670CA}"/>
                  </a:ext>
                </a:extLst>
              </p:cNvPr>
              <p:cNvSpPr/>
              <p:nvPr/>
            </p:nvSpPr>
            <p:spPr>
              <a:xfrm>
                <a:off x="4905430" y="3569709"/>
                <a:ext cx="2509607" cy="171583"/>
              </a:xfrm>
              <a:custGeom>
                <a:avLst/>
                <a:gdLst/>
                <a:ahLst/>
                <a:cxnLst/>
                <a:rect l="l" t="t" r="r" b="b"/>
                <a:pathLst>
                  <a:path w="95933" h="6559" extrusionOk="0">
                    <a:moveTo>
                      <a:pt x="52683" y="5213"/>
                    </a:moveTo>
                    <a:lnTo>
                      <a:pt x="52683" y="5195"/>
                    </a:lnTo>
                    <a:cubicBezTo>
                      <a:pt x="51568" y="5191"/>
                      <a:pt x="50632" y="4846"/>
                      <a:pt x="50288" y="4003"/>
                    </a:cubicBezTo>
                    <a:cubicBezTo>
                      <a:pt x="50196" y="3772"/>
                      <a:pt x="50148" y="3527"/>
                      <a:pt x="50148" y="3279"/>
                    </a:cubicBezTo>
                    <a:cubicBezTo>
                      <a:pt x="50148" y="1865"/>
                      <a:pt x="51305" y="1343"/>
                      <a:pt x="52719" y="1343"/>
                    </a:cubicBezTo>
                    <a:lnTo>
                      <a:pt x="95932" y="1343"/>
                    </a:lnTo>
                    <a:cubicBezTo>
                      <a:pt x="95932" y="869"/>
                      <a:pt x="95808" y="0"/>
                      <a:pt x="95442" y="0"/>
                    </a:cubicBezTo>
                    <a:lnTo>
                      <a:pt x="51910" y="0"/>
                    </a:lnTo>
                    <a:cubicBezTo>
                      <a:pt x="50108" y="0"/>
                      <a:pt x="48632" y="1475"/>
                      <a:pt x="48632" y="3279"/>
                    </a:cubicBezTo>
                    <a:cubicBezTo>
                      <a:pt x="48632" y="3496"/>
                      <a:pt x="48654" y="3713"/>
                      <a:pt x="48697" y="3925"/>
                    </a:cubicBezTo>
                    <a:lnTo>
                      <a:pt x="1" y="3925"/>
                    </a:lnTo>
                    <a:lnTo>
                      <a:pt x="1" y="3969"/>
                    </a:lnTo>
                    <a:cubicBezTo>
                      <a:pt x="1" y="5381"/>
                      <a:pt x="1156" y="6538"/>
                      <a:pt x="2570" y="6538"/>
                    </a:cubicBezTo>
                    <a:lnTo>
                      <a:pt x="51712" y="6538"/>
                    </a:lnTo>
                    <a:cubicBezTo>
                      <a:pt x="51778" y="6542"/>
                      <a:pt x="51842" y="6559"/>
                      <a:pt x="51910" y="6559"/>
                    </a:cubicBezTo>
                    <a:lnTo>
                      <a:pt x="95442" y="6559"/>
                    </a:lnTo>
                    <a:cubicBezTo>
                      <a:pt x="95861" y="6559"/>
                      <a:pt x="95932" y="5664"/>
                      <a:pt x="95932" y="5216"/>
                    </a:cubicBezTo>
                    <a:lnTo>
                      <a:pt x="52719" y="5216"/>
                    </a:lnTo>
                    <a:cubicBezTo>
                      <a:pt x="52707" y="5215"/>
                      <a:pt x="52695" y="5213"/>
                      <a:pt x="52683" y="5213"/>
                    </a:cubicBezTo>
                    <a:close/>
                  </a:path>
                </a:pathLst>
              </a:custGeom>
              <a:solidFill>
                <a:srgbClr val="10344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37">
                <a:extLst>
                  <a:ext uri="{FF2B5EF4-FFF2-40B4-BE49-F238E27FC236}">
                    <a16:creationId xmlns:a16="http://schemas.microsoft.com/office/drawing/2014/main" id="{579AC766-528D-FE1D-2BF6-76E783B4830B}"/>
                  </a:ext>
                </a:extLst>
              </p:cNvPr>
              <p:cNvSpPr/>
              <p:nvPr/>
            </p:nvSpPr>
            <p:spPr>
              <a:xfrm>
                <a:off x="6341813" y="3772833"/>
                <a:ext cx="1358332" cy="113561"/>
              </a:xfrm>
              <a:custGeom>
                <a:avLst/>
                <a:gdLst/>
                <a:ahLst/>
                <a:cxnLst/>
                <a:rect l="l" t="t" r="r" b="b"/>
                <a:pathLst>
                  <a:path w="51924" h="4341" extrusionOk="0">
                    <a:moveTo>
                      <a:pt x="1" y="1"/>
                    </a:moveTo>
                    <a:lnTo>
                      <a:pt x="1" y="4341"/>
                    </a:lnTo>
                    <a:lnTo>
                      <a:pt x="51924" y="4341"/>
                    </a:lnTo>
                    <a:lnTo>
                      <a:pt x="519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37">
                <a:extLst>
                  <a:ext uri="{FF2B5EF4-FFF2-40B4-BE49-F238E27FC236}">
                    <a16:creationId xmlns:a16="http://schemas.microsoft.com/office/drawing/2014/main" id="{014BC26D-AC5C-1CB9-50FB-B74CD5B994B7}"/>
                  </a:ext>
                </a:extLst>
              </p:cNvPr>
              <p:cNvSpPr/>
              <p:nvPr/>
            </p:nvSpPr>
            <p:spPr>
              <a:xfrm>
                <a:off x="4870926" y="3739716"/>
                <a:ext cx="2869072" cy="33276"/>
              </a:xfrm>
              <a:custGeom>
                <a:avLst/>
                <a:gdLst/>
                <a:ahLst/>
                <a:cxnLst/>
                <a:rect l="l" t="t" r="r" b="b"/>
                <a:pathLst>
                  <a:path w="109674" h="1272" extrusionOk="0">
                    <a:moveTo>
                      <a:pt x="637" y="0"/>
                    </a:moveTo>
                    <a:cubicBezTo>
                      <a:pt x="285" y="0"/>
                      <a:pt x="1" y="284"/>
                      <a:pt x="1" y="636"/>
                    </a:cubicBezTo>
                    <a:cubicBezTo>
                      <a:pt x="1" y="987"/>
                      <a:pt x="285" y="1271"/>
                      <a:pt x="637" y="1271"/>
                    </a:cubicBezTo>
                    <a:lnTo>
                      <a:pt x="109037" y="1271"/>
                    </a:lnTo>
                    <a:cubicBezTo>
                      <a:pt x="109388" y="1271"/>
                      <a:pt x="109674" y="987"/>
                      <a:pt x="109674" y="636"/>
                    </a:cubicBezTo>
                    <a:cubicBezTo>
                      <a:pt x="109674" y="284"/>
                      <a:pt x="109390" y="0"/>
                      <a:pt x="1090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7">
                <a:extLst>
                  <a:ext uri="{FF2B5EF4-FFF2-40B4-BE49-F238E27FC236}">
                    <a16:creationId xmlns:a16="http://schemas.microsoft.com/office/drawing/2014/main" id="{33E6AE73-92A7-F1BE-66B3-77A62E48B505}"/>
                  </a:ext>
                </a:extLst>
              </p:cNvPr>
              <p:cNvSpPr/>
              <p:nvPr/>
            </p:nvSpPr>
            <p:spPr>
              <a:xfrm>
                <a:off x="4870926" y="3885238"/>
                <a:ext cx="2869072" cy="33328"/>
              </a:xfrm>
              <a:custGeom>
                <a:avLst/>
                <a:gdLst/>
                <a:ahLst/>
                <a:cxnLst/>
                <a:rect l="l" t="t" r="r" b="b"/>
                <a:pathLst>
                  <a:path w="109674" h="1274" extrusionOk="0">
                    <a:moveTo>
                      <a:pt x="637" y="1"/>
                    </a:moveTo>
                    <a:cubicBezTo>
                      <a:pt x="285" y="1"/>
                      <a:pt x="1" y="285"/>
                      <a:pt x="1" y="637"/>
                    </a:cubicBezTo>
                    <a:cubicBezTo>
                      <a:pt x="1" y="988"/>
                      <a:pt x="285" y="1273"/>
                      <a:pt x="637" y="1273"/>
                    </a:cubicBezTo>
                    <a:lnTo>
                      <a:pt x="109037" y="1273"/>
                    </a:lnTo>
                    <a:cubicBezTo>
                      <a:pt x="109388" y="1273"/>
                      <a:pt x="109674" y="988"/>
                      <a:pt x="109674" y="637"/>
                    </a:cubicBezTo>
                    <a:cubicBezTo>
                      <a:pt x="109674" y="286"/>
                      <a:pt x="109388" y="1"/>
                      <a:pt x="1090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37">
                <a:extLst>
                  <a:ext uri="{FF2B5EF4-FFF2-40B4-BE49-F238E27FC236}">
                    <a16:creationId xmlns:a16="http://schemas.microsoft.com/office/drawing/2014/main" id="{F2264A73-C6F8-C272-229C-2DF143897099}"/>
                  </a:ext>
                </a:extLst>
              </p:cNvPr>
              <p:cNvSpPr/>
              <p:nvPr/>
            </p:nvSpPr>
            <p:spPr>
              <a:xfrm>
                <a:off x="5095343" y="3689229"/>
                <a:ext cx="246296" cy="278395"/>
              </a:xfrm>
              <a:custGeom>
                <a:avLst/>
                <a:gdLst/>
                <a:ahLst/>
                <a:cxnLst/>
                <a:rect l="l" t="t" r="r" b="b"/>
                <a:pathLst>
                  <a:path w="9415" h="10642" extrusionOk="0">
                    <a:moveTo>
                      <a:pt x="5320" y="0"/>
                    </a:moveTo>
                    <a:cubicBezTo>
                      <a:pt x="2387" y="0"/>
                      <a:pt x="0" y="2387"/>
                      <a:pt x="0" y="5321"/>
                    </a:cubicBezTo>
                    <a:cubicBezTo>
                      <a:pt x="0" y="8255"/>
                      <a:pt x="2387" y="10641"/>
                      <a:pt x="5320" y="10641"/>
                    </a:cubicBezTo>
                    <a:cubicBezTo>
                      <a:pt x="6939" y="10641"/>
                      <a:pt x="8389" y="9913"/>
                      <a:pt x="9366" y="8768"/>
                    </a:cubicBezTo>
                    <a:lnTo>
                      <a:pt x="7375" y="8768"/>
                    </a:lnTo>
                    <a:cubicBezTo>
                      <a:pt x="6755" y="9141"/>
                      <a:pt x="6044" y="9337"/>
                      <a:pt x="5322" y="9339"/>
                    </a:cubicBezTo>
                    <a:cubicBezTo>
                      <a:pt x="3106" y="9339"/>
                      <a:pt x="1304" y="7535"/>
                      <a:pt x="1304" y="5321"/>
                    </a:cubicBezTo>
                    <a:cubicBezTo>
                      <a:pt x="1304" y="3106"/>
                      <a:pt x="3106" y="1304"/>
                      <a:pt x="5322" y="1304"/>
                    </a:cubicBezTo>
                    <a:cubicBezTo>
                      <a:pt x="6080" y="1304"/>
                      <a:pt x="6823" y="1521"/>
                      <a:pt x="7464" y="1929"/>
                    </a:cubicBezTo>
                    <a:lnTo>
                      <a:pt x="9415" y="1929"/>
                    </a:lnTo>
                    <a:cubicBezTo>
                      <a:pt x="8438" y="753"/>
                      <a:pt x="6966" y="0"/>
                      <a:pt x="53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37">
                <a:extLst>
                  <a:ext uri="{FF2B5EF4-FFF2-40B4-BE49-F238E27FC236}">
                    <a16:creationId xmlns:a16="http://schemas.microsoft.com/office/drawing/2014/main" id="{57B7CD32-5520-B432-1335-0F60E5C66E6B}"/>
                  </a:ext>
                </a:extLst>
              </p:cNvPr>
              <p:cNvSpPr/>
              <p:nvPr/>
            </p:nvSpPr>
            <p:spPr>
              <a:xfrm>
                <a:off x="5265768" y="3689229"/>
                <a:ext cx="246296" cy="278395"/>
              </a:xfrm>
              <a:custGeom>
                <a:avLst/>
                <a:gdLst/>
                <a:ahLst/>
                <a:cxnLst/>
                <a:rect l="l" t="t" r="r" b="b"/>
                <a:pathLst>
                  <a:path w="9415" h="10642" extrusionOk="0">
                    <a:moveTo>
                      <a:pt x="5320" y="0"/>
                    </a:moveTo>
                    <a:cubicBezTo>
                      <a:pt x="2387" y="0"/>
                      <a:pt x="1" y="2387"/>
                      <a:pt x="1" y="5321"/>
                    </a:cubicBezTo>
                    <a:cubicBezTo>
                      <a:pt x="1" y="8255"/>
                      <a:pt x="2387" y="10641"/>
                      <a:pt x="5320" y="10641"/>
                    </a:cubicBezTo>
                    <a:cubicBezTo>
                      <a:pt x="6939" y="10641"/>
                      <a:pt x="8389" y="9913"/>
                      <a:pt x="9366" y="8768"/>
                    </a:cubicBezTo>
                    <a:lnTo>
                      <a:pt x="7375" y="8768"/>
                    </a:lnTo>
                    <a:cubicBezTo>
                      <a:pt x="6755" y="9141"/>
                      <a:pt x="6044" y="9337"/>
                      <a:pt x="5322" y="9339"/>
                    </a:cubicBezTo>
                    <a:cubicBezTo>
                      <a:pt x="3106" y="9339"/>
                      <a:pt x="1303" y="7535"/>
                      <a:pt x="1303" y="5321"/>
                    </a:cubicBezTo>
                    <a:cubicBezTo>
                      <a:pt x="1303" y="3106"/>
                      <a:pt x="3106" y="1304"/>
                      <a:pt x="5322" y="1304"/>
                    </a:cubicBezTo>
                    <a:cubicBezTo>
                      <a:pt x="6080" y="1304"/>
                      <a:pt x="6823" y="1521"/>
                      <a:pt x="7464" y="1929"/>
                    </a:cubicBezTo>
                    <a:lnTo>
                      <a:pt x="9415" y="1929"/>
                    </a:lnTo>
                    <a:cubicBezTo>
                      <a:pt x="8438" y="753"/>
                      <a:pt x="6966" y="0"/>
                      <a:pt x="53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37">
                <a:extLst>
                  <a:ext uri="{FF2B5EF4-FFF2-40B4-BE49-F238E27FC236}">
                    <a16:creationId xmlns:a16="http://schemas.microsoft.com/office/drawing/2014/main" id="{26E0FD2F-3828-FB32-546D-0E49ACA0CE42}"/>
                  </a:ext>
                </a:extLst>
              </p:cNvPr>
              <p:cNvSpPr/>
              <p:nvPr/>
            </p:nvSpPr>
            <p:spPr>
              <a:xfrm>
                <a:off x="5437240" y="3689229"/>
                <a:ext cx="246323" cy="278395"/>
              </a:xfrm>
              <a:custGeom>
                <a:avLst/>
                <a:gdLst/>
                <a:ahLst/>
                <a:cxnLst/>
                <a:rect l="l" t="t" r="r" b="b"/>
                <a:pathLst>
                  <a:path w="9416" h="10642" extrusionOk="0">
                    <a:moveTo>
                      <a:pt x="5321" y="0"/>
                    </a:moveTo>
                    <a:cubicBezTo>
                      <a:pt x="2387" y="0"/>
                      <a:pt x="1" y="2387"/>
                      <a:pt x="1" y="5321"/>
                    </a:cubicBezTo>
                    <a:cubicBezTo>
                      <a:pt x="1" y="8255"/>
                      <a:pt x="2387" y="10641"/>
                      <a:pt x="5321" y="10641"/>
                    </a:cubicBezTo>
                    <a:cubicBezTo>
                      <a:pt x="6940" y="10641"/>
                      <a:pt x="8389" y="9913"/>
                      <a:pt x="9366" y="8768"/>
                    </a:cubicBezTo>
                    <a:lnTo>
                      <a:pt x="7375" y="8768"/>
                    </a:lnTo>
                    <a:cubicBezTo>
                      <a:pt x="6755" y="9141"/>
                      <a:pt x="6045" y="9337"/>
                      <a:pt x="5322" y="9339"/>
                    </a:cubicBezTo>
                    <a:cubicBezTo>
                      <a:pt x="3107" y="9339"/>
                      <a:pt x="1305" y="7535"/>
                      <a:pt x="1305" y="5321"/>
                    </a:cubicBezTo>
                    <a:cubicBezTo>
                      <a:pt x="1305" y="3106"/>
                      <a:pt x="3107" y="1304"/>
                      <a:pt x="5322" y="1304"/>
                    </a:cubicBezTo>
                    <a:cubicBezTo>
                      <a:pt x="6080" y="1304"/>
                      <a:pt x="6824" y="1521"/>
                      <a:pt x="7465" y="1929"/>
                    </a:cubicBezTo>
                    <a:lnTo>
                      <a:pt x="9415" y="1929"/>
                    </a:lnTo>
                    <a:cubicBezTo>
                      <a:pt x="8438" y="753"/>
                      <a:pt x="6966" y="0"/>
                      <a:pt x="53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37">
                <a:extLst>
                  <a:ext uri="{FF2B5EF4-FFF2-40B4-BE49-F238E27FC236}">
                    <a16:creationId xmlns:a16="http://schemas.microsoft.com/office/drawing/2014/main" id="{7DD20B52-34CD-0BD7-8ADD-F2765988EEC6}"/>
                  </a:ext>
                </a:extLst>
              </p:cNvPr>
              <p:cNvSpPr/>
              <p:nvPr/>
            </p:nvSpPr>
            <p:spPr>
              <a:xfrm>
                <a:off x="5607664" y="3689229"/>
                <a:ext cx="246323" cy="278395"/>
              </a:xfrm>
              <a:custGeom>
                <a:avLst/>
                <a:gdLst/>
                <a:ahLst/>
                <a:cxnLst/>
                <a:rect l="l" t="t" r="r" b="b"/>
                <a:pathLst>
                  <a:path w="9416" h="10642" extrusionOk="0">
                    <a:moveTo>
                      <a:pt x="5321" y="0"/>
                    </a:moveTo>
                    <a:cubicBezTo>
                      <a:pt x="2387" y="0"/>
                      <a:pt x="1" y="2387"/>
                      <a:pt x="1" y="5321"/>
                    </a:cubicBezTo>
                    <a:cubicBezTo>
                      <a:pt x="1" y="8255"/>
                      <a:pt x="2387" y="10641"/>
                      <a:pt x="5321" y="10641"/>
                    </a:cubicBezTo>
                    <a:cubicBezTo>
                      <a:pt x="6940" y="10641"/>
                      <a:pt x="8389" y="9913"/>
                      <a:pt x="9366" y="8768"/>
                    </a:cubicBezTo>
                    <a:lnTo>
                      <a:pt x="7374" y="8768"/>
                    </a:lnTo>
                    <a:cubicBezTo>
                      <a:pt x="6754" y="9141"/>
                      <a:pt x="6045" y="9339"/>
                      <a:pt x="5321" y="9339"/>
                    </a:cubicBezTo>
                    <a:cubicBezTo>
                      <a:pt x="3107" y="9339"/>
                      <a:pt x="1303" y="7535"/>
                      <a:pt x="1303" y="5321"/>
                    </a:cubicBezTo>
                    <a:cubicBezTo>
                      <a:pt x="1303" y="3106"/>
                      <a:pt x="3107" y="1304"/>
                      <a:pt x="5321" y="1304"/>
                    </a:cubicBezTo>
                    <a:cubicBezTo>
                      <a:pt x="6080" y="1304"/>
                      <a:pt x="6824" y="1521"/>
                      <a:pt x="7463" y="1929"/>
                    </a:cubicBezTo>
                    <a:lnTo>
                      <a:pt x="9415" y="1929"/>
                    </a:lnTo>
                    <a:cubicBezTo>
                      <a:pt x="8438" y="753"/>
                      <a:pt x="6967" y="0"/>
                      <a:pt x="53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37">
                <a:extLst>
                  <a:ext uri="{FF2B5EF4-FFF2-40B4-BE49-F238E27FC236}">
                    <a16:creationId xmlns:a16="http://schemas.microsoft.com/office/drawing/2014/main" id="{8A2B33AD-75BC-3097-693C-C335DB068D0C}"/>
                  </a:ext>
                </a:extLst>
              </p:cNvPr>
              <p:cNvSpPr/>
              <p:nvPr/>
            </p:nvSpPr>
            <p:spPr>
              <a:xfrm>
                <a:off x="5779162" y="3689229"/>
                <a:ext cx="246296" cy="278395"/>
              </a:xfrm>
              <a:custGeom>
                <a:avLst/>
                <a:gdLst/>
                <a:ahLst/>
                <a:cxnLst/>
                <a:rect l="l" t="t" r="r" b="b"/>
                <a:pathLst>
                  <a:path w="9415" h="10642" extrusionOk="0">
                    <a:moveTo>
                      <a:pt x="5320" y="0"/>
                    </a:moveTo>
                    <a:cubicBezTo>
                      <a:pt x="2386" y="0"/>
                      <a:pt x="0" y="2387"/>
                      <a:pt x="0" y="5321"/>
                    </a:cubicBezTo>
                    <a:cubicBezTo>
                      <a:pt x="0" y="8255"/>
                      <a:pt x="2386" y="10641"/>
                      <a:pt x="5320" y="10641"/>
                    </a:cubicBezTo>
                    <a:cubicBezTo>
                      <a:pt x="6939" y="10641"/>
                      <a:pt x="8389" y="9913"/>
                      <a:pt x="9365" y="8768"/>
                    </a:cubicBezTo>
                    <a:lnTo>
                      <a:pt x="7375" y="8768"/>
                    </a:lnTo>
                    <a:cubicBezTo>
                      <a:pt x="6755" y="9141"/>
                      <a:pt x="6044" y="9337"/>
                      <a:pt x="5321" y="9339"/>
                    </a:cubicBezTo>
                    <a:cubicBezTo>
                      <a:pt x="3106" y="9339"/>
                      <a:pt x="1303" y="7535"/>
                      <a:pt x="1303" y="5321"/>
                    </a:cubicBezTo>
                    <a:cubicBezTo>
                      <a:pt x="1303" y="3106"/>
                      <a:pt x="3106" y="1304"/>
                      <a:pt x="5321" y="1304"/>
                    </a:cubicBezTo>
                    <a:cubicBezTo>
                      <a:pt x="6080" y="1304"/>
                      <a:pt x="6823" y="1521"/>
                      <a:pt x="7462" y="1929"/>
                    </a:cubicBezTo>
                    <a:lnTo>
                      <a:pt x="9415" y="1929"/>
                    </a:lnTo>
                    <a:cubicBezTo>
                      <a:pt x="8438" y="753"/>
                      <a:pt x="6966" y="0"/>
                      <a:pt x="53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37">
                <a:extLst>
                  <a:ext uri="{FF2B5EF4-FFF2-40B4-BE49-F238E27FC236}">
                    <a16:creationId xmlns:a16="http://schemas.microsoft.com/office/drawing/2014/main" id="{8B917B17-0305-4570-67B7-810ED0F51891}"/>
                  </a:ext>
                </a:extLst>
              </p:cNvPr>
              <p:cNvSpPr/>
              <p:nvPr/>
            </p:nvSpPr>
            <p:spPr>
              <a:xfrm>
                <a:off x="5949535" y="3689229"/>
                <a:ext cx="246349" cy="278395"/>
              </a:xfrm>
              <a:custGeom>
                <a:avLst/>
                <a:gdLst/>
                <a:ahLst/>
                <a:cxnLst/>
                <a:rect l="l" t="t" r="r" b="b"/>
                <a:pathLst>
                  <a:path w="9417" h="10642" extrusionOk="0">
                    <a:moveTo>
                      <a:pt x="5322" y="0"/>
                    </a:moveTo>
                    <a:cubicBezTo>
                      <a:pt x="2389" y="0"/>
                      <a:pt x="1" y="2387"/>
                      <a:pt x="1" y="5321"/>
                    </a:cubicBezTo>
                    <a:cubicBezTo>
                      <a:pt x="1" y="8255"/>
                      <a:pt x="2389" y="10641"/>
                      <a:pt x="5322" y="10641"/>
                    </a:cubicBezTo>
                    <a:cubicBezTo>
                      <a:pt x="6941" y="10641"/>
                      <a:pt x="8391" y="9913"/>
                      <a:pt x="9366" y="8768"/>
                    </a:cubicBezTo>
                    <a:lnTo>
                      <a:pt x="7375" y="8768"/>
                    </a:lnTo>
                    <a:cubicBezTo>
                      <a:pt x="6755" y="9141"/>
                      <a:pt x="6046" y="9339"/>
                      <a:pt x="5322" y="9339"/>
                    </a:cubicBezTo>
                    <a:cubicBezTo>
                      <a:pt x="3107" y="9339"/>
                      <a:pt x="1305" y="7535"/>
                      <a:pt x="1305" y="5321"/>
                    </a:cubicBezTo>
                    <a:cubicBezTo>
                      <a:pt x="1305" y="3106"/>
                      <a:pt x="3108" y="1304"/>
                      <a:pt x="5322" y="1304"/>
                    </a:cubicBezTo>
                    <a:cubicBezTo>
                      <a:pt x="6082" y="1304"/>
                      <a:pt x="6825" y="1521"/>
                      <a:pt x="7464" y="1929"/>
                    </a:cubicBezTo>
                    <a:lnTo>
                      <a:pt x="9417" y="1929"/>
                    </a:lnTo>
                    <a:cubicBezTo>
                      <a:pt x="8440" y="753"/>
                      <a:pt x="6966" y="0"/>
                      <a:pt x="53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37">
                <a:extLst>
                  <a:ext uri="{FF2B5EF4-FFF2-40B4-BE49-F238E27FC236}">
                    <a16:creationId xmlns:a16="http://schemas.microsoft.com/office/drawing/2014/main" id="{E2EBF4B7-554E-C849-604B-DA919E41CBBE}"/>
                  </a:ext>
                </a:extLst>
              </p:cNvPr>
              <p:cNvSpPr/>
              <p:nvPr/>
            </p:nvSpPr>
            <p:spPr>
              <a:xfrm>
                <a:off x="6321827" y="3739716"/>
                <a:ext cx="1418578" cy="33354"/>
              </a:xfrm>
              <a:custGeom>
                <a:avLst/>
                <a:gdLst/>
                <a:ahLst/>
                <a:cxnLst/>
                <a:rect l="l" t="t" r="r" b="b"/>
                <a:pathLst>
                  <a:path w="54227" h="1275" extrusionOk="0">
                    <a:moveTo>
                      <a:pt x="0" y="0"/>
                    </a:moveTo>
                    <a:lnTo>
                      <a:pt x="0" y="1274"/>
                    </a:lnTo>
                    <a:lnTo>
                      <a:pt x="54226" y="1274"/>
                    </a:lnTo>
                    <a:lnTo>
                      <a:pt x="5422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37">
                <a:extLst>
                  <a:ext uri="{FF2B5EF4-FFF2-40B4-BE49-F238E27FC236}">
                    <a16:creationId xmlns:a16="http://schemas.microsoft.com/office/drawing/2014/main" id="{5E27C4A2-8AA4-B330-BAD0-3E39BC92EF1C}"/>
                  </a:ext>
                </a:extLst>
              </p:cNvPr>
              <p:cNvSpPr/>
              <p:nvPr/>
            </p:nvSpPr>
            <p:spPr>
              <a:xfrm>
                <a:off x="6321827" y="3885133"/>
                <a:ext cx="1418578" cy="33354"/>
              </a:xfrm>
              <a:custGeom>
                <a:avLst/>
                <a:gdLst/>
                <a:ahLst/>
                <a:cxnLst/>
                <a:rect l="l" t="t" r="r" b="b"/>
                <a:pathLst>
                  <a:path w="54227" h="1275" extrusionOk="0">
                    <a:moveTo>
                      <a:pt x="0" y="0"/>
                    </a:moveTo>
                    <a:lnTo>
                      <a:pt x="0" y="1274"/>
                    </a:lnTo>
                    <a:lnTo>
                      <a:pt x="54226" y="1274"/>
                    </a:lnTo>
                    <a:lnTo>
                      <a:pt x="5422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37">
                <a:extLst>
                  <a:ext uri="{FF2B5EF4-FFF2-40B4-BE49-F238E27FC236}">
                    <a16:creationId xmlns:a16="http://schemas.microsoft.com/office/drawing/2014/main" id="{3AE2A303-5AEA-27E3-E8A8-114F8EB1DDAD}"/>
                  </a:ext>
                </a:extLst>
              </p:cNvPr>
              <p:cNvSpPr/>
              <p:nvPr/>
            </p:nvSpPr>
            <p:spPr>
              <a:xfrm>
                <a:off x="5720461" y="4429395"/>
                <a:ext cx="2394843" cy="497406"/>
              </a:xfrm>
              <a:custGeom>
                <a:avLst/>
                <a:gdLst/>
                <a:ahLst/>
                <a:cxnLst/>
                <a:rect l="l" t="t" r="r" b="b"/>
                <a:pathLst>
                  <a:path w="91546" h="19014" extrusionOk="0">
                    <a:moveTo>
                      <a:pt x="6337" y="0"/>
                    </a:moveTo>
                    <a:cubicBezTo>
                      <a:pt x="2852" y="0"/>
                      <a:pt x="1" y="2853"/>
                      <a:pt x="1" y="6338"/>
                    </a:cubicBezTo>
                    <a:lnTo>
                      <a:pt x="1" y="12675"/>
                    </a:lnTo>
                    <a:cubicBezTo>
                      <a:pt x="1" y="16162"/>
                      <a:pt x="2852" y="19013"/>
                      <a:pt x="6337" y="19013"/>
                    </a:cubicBezTo>
                    <a:lnTo>
                      <a:pt x="91545" y="19013"/>
                    </a:lnTo>
                    <a:cubicBezTo>
                      <a:pt x="88059" y="19013"/>
                      <a:pt x="85207" y="16162"/>
                      <a:pt x="85207" y="12675"/>
                    </a:cubicBezTo>
                    <a:lnTo>
                      <a:pt x="85207" y="6338"/>
                    </a:lnTo>
                    <a:cubicBezTo>
                      <a:pt x="85207" y="2852"/>
                      <a:pt x="88059" y="0"/>
                      <a:pt x="915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37">
                <a:extLst>
                  <a:ext uri="{FF2B5EF4-FFF2-40B4-BE49-F238E27FC236}">
                    <a16:creationId xmlns:a16="http://schemas.microsoft.com/office/drawing/2014/main" id="{20828EB3-9D21-F74F-207F-F9AB0E7D23EF}"/>
                  </a:ext>
                </a:extLst>
              </p:cNvPr>
              <p:cNvSpPr/>
              <p:nvPr/>
            </p:nvSpPr>
            <p:spPr>
              <a:xfrm>
                <a:off x="3869749" y="4375534"/>
                <a:ext cx="4217149" cy="603066"/>
              </a:xfrm>
              <a:custGeom>
                <a:avLst/>
                <a:gdLst/>
                <a:ahLst/>
                <a:cxnLst/>
                <a:rect l="l" t="t" r="r" b="b"/>
                <a:pathLst>
                  <a:path w="161206" h="23053" extrusionOk="0">
                    <a:moveTo>
                      <a:pt x="6312" y="0"/>
                    </a:moveTo>
                    <a:cubicBezTo>
                      <a:pt x="5749" y="7"/>
                      <a:pt x="5295" y="467"/>
                      <a:pt x="5295" y="1030"/>
                    </a:cubicBezTo>
                    <a:cubicBezTo>
                      <a:pt x="5295" y="1594"/>
                      <a:pt x="5749" y="2052"/>
                      <a:pt x="6312" y="2059"/>
                    </a:cubicBezTo>
                    <a:lnTo>
                      <a:pt x="6339" y="2059"/>
                    </a:lnTo>
                    <a:cubicBezTo>
                      <a:pt x="2853" y="2059"/>
                      <a:pt x="1" y="4912"/>
                      <a:pt x="1" y="8397"/>
                    </a:cubicBezTo>
                    <a:lnTo>
                      <a:pt x="1" y="14734"/>
                    </a:lnTo>
                    <a:cubicBezTo>
                      <a:pt x="1" y="18099"/>
                      <a:pt x="2659" y="20864"/>
                      <a:pt x="5978" y="21053"/>
                    </a:cubicBezTo>
                    <a:cubicBezTo>
                      <a:pt x="5502" y="21216"/>
                      <a:pt x="5214" y="21700"/>
                      <a:pt x="5297" y="22195"/>
                    </a:cubicBezTo>
                    <a:cubicBezTo>
                      <a:pt x="5380" y="22690"/>
                      <a:pt x="5808" y="23053"/>
                      <a:pt x="6309" y="23053"/>
                    </a:cubicBezTo>
                    <a:cubicBezTo>
                      <a:pt x="6310" y="23053"/>
                      <a:pt x="6311" y="23053"/>
                      <a:pt x="6312" y="23053"/>
                    </a:cubicBezTo>
                    <a:lnTo>
                      <a:pt x="160177" y="23053"/>
                    </a:lnTo>
                    <a:cubicBezTo>
                      <a:pt x="160745" y="23053"/>
                      <a:pt x="161206" y="22592"/>
                      <a:pt x="161206" y="22022"/>
                    </a:cubicBezTo>
                    <a:cubicBezTo>
                      <a:pt x="161206" y="21454"/>
                      <a:pt x="160745" y="20992"/>
                      <a:pt x="160177" y="20992"/>
                    </a:cubicBezTo>
                    <a:lnTo>
                      <a:pt x="160177" y="20993"/>
                    </a:lnTo>
                    <a:lnTo>
                      <a:pt x="98205" y="20993"/>
                    </a:lnTo>
                    <a:cubicBezTo>
                      <a:pt x="95166" y="20531"/>
                      <a:pt x="92815" y="17898"/>
                      <a:pt x="92815" y="14734"/>
                    </a:cubicBezTo>
                    <a:lnTo>
                      <a:pt x="92815" y="8397"/>
                    </a:lnTo>
                    <a:cubicBezTo>
                      <a:pt x="92815" y="4911"/>
                      <a:pt x="95667" y="2059"/>
                      <a:pt x="99152" y="2059"/>
                    </a:cubicBezTo>
                    <a:lnTo>
                      <a:pt x="160175" y="2059"/>
                    </a:lnTo>
                    <a:cubicBezTo>
                      <a:pt x="160739" y="2052"/>
                      <a:pt x="161192" y="1594"/>
                      <a:pt x="161192" y="1030"/>
                    </a:cubicBezTo>
                    <a:cubicBezTo>
                      <a:pt x="161192" y="467"/>
                      <a:pt x="160739" y="7"/>
                      <a:pt x="160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7">
                <a:extLst>
                  <a:ext uri="{FF2B5EF4-FFF2-40B4-BE49-F238E27FC236}">
                    <a16:creationId xmlns:a16="http://schemas.microsoft.com/office/drawing/2014/main" id="{5D214FCF-5543-F27E-C924-645C8941A300}"/>
                  </a:ext>
                </a:extLst>
              </p:cNvPr>
              <p:cNvSpPr/>
              <p:nvPr/>
            </p:nvSpPr>
            <p:spPr>
              <a:xfrm>
                <a:off x="6903705" y="4547005"/>
                <a:ext cx="211085" cy="214512"/>
              </a:xfrm>
              <a:custGeom>
                <a:avLst/>
                <a:gdLst/>
                <a:ahLst/>
                <a:cxnLst/>
                <a:rect l="l" t="t" r="r" b="b"/>
                <a:pathLst>
                  <a:path w="8069" h="8200" extrusionOk="0">
                    <a:moveTo>
                      <a:pt x="0" y="0"/>
                    </a:moveTo>
                    <a:cubicBezTo>
                      <a:pt x="0" y="681"/>
                      <a:pt x="2334" y="525"/>
                      <a:pt x="2334" y="5916"/>
                    </a:cubicBezTo>
                    <a:lnTo>
                      <a:pt x="2334" y="8200"/>
                    </a:lnTo>
                    <a:lnTo>
                      <a:pt x="5008" y="5293"/>
                    </a:lnTo>
                    <a:lnTo>
                      <a:pt x="7764" y="8200"/>
                    </a:lnTo>
                    <a:lnTo>
                      <a:pt x="7764" y="5604"/>
                    </a:lnTo>
                    <a:cubicBezTo>
                      <a:pt x="7764" y="5604"/>
                      <a:pt x="8069" y="0"/>
                      <a:pt x="553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7">
                <a:extLst>
                  <a:ext uri="{FF2B5EF4-FFF2-40B4-BE49-F238E27FC236}">
                    <a16:creationId xmlns:a16="http://schemas.microsoft.com/office/drawing/2014/main" id="{02805D4C-0351-0A62-F65C-19AE1C62B130}"/>
                  </a:ext>
                </a:extLst>
              </p:cNvPr>
              <p:cNvSpPr/>
              <p:nvPr/>
            </p:nvSpPr>
            <p:spPr>
              <a:xfrm>
                <a:off x="6224673" y="4376528"/>
                <a:ext cx="1886633" cy="602072"/>
              </a:xfrm>
              <a:custGeom>
                <a:avLst/>
                <a:gdLst/>
                <a:ahLst/>
                <a:cxnLst/>
                <a:rect l="l" t="t" r="r" b="b"/>
                <a:pathLst>
                  <a:path w="72119" h="23015" extrusionOk="0">
                    <a:moveTo>
                      <a:pt x="6878" y="1"/>
                    </a:moveTo>
                    <a:cubicBezTo>
                      <a:pt x="3671" y="1"/>
                      <a:pt x="3" y="1651"/>
                      <a:pt x="3" y="8340"/>
                    </a:cubicBezTo>
                    <a:lnTo>
                      <a:pt x="3" y="14677"/>
                    </a:lnTo>
                    <a:cubicBezTo>
                      <a:pt x="0" y="20057"/>
                      <a:pt x="3671" y="23015"/>
                      <a:pt x="6878" y="23015"/>
                    </a:cubicBezTo>
                    <a:lnTo>
                      <a:pt x="71076" y="23015"/>
                    </a:lnTo>
                    <a:cubicBezTo>
                      <a:pt x="71650" y="23015"/>
                      <a:pt x="72118" y="22552"/>
                      <a:pt x="72118" y="21986"/>
                    </a:cubicBezTo>
                    <a:cubicBezTo>
                      <a:pt x="72118" y="21419"/>
                      <a:pt x="71650" y="20955"/>
                      <a:pt x="71076" y="20955"/>
                    </a:cubicBezTo>
                    <a:lnTo>
                      <a:pt x="8340" y="20955"/>
                    </a:lnTo>
                    <a:cubicBezTo>
                      <a:pt x="5237" y="20550"/>
                      <a:pt x="2819" y="17885"/>
                      <a:pt x="2819" y="14677"/>
                    </a:cubicBezTo>
                    <a:lnTo>
                      <a:pt x="2819" y="8340"/>
                    </a:lnTo>
                    <a:cubicBezTo>
                      <a:pt x="2819" y="5130"/>
                      <a:pt x="5240" y="2463"/>
                      <a:pt x="8344" y="2060"/>
                    </a:cubicBezTo>
                    <a:lnTo>
                      <a:pt x="71076" y="2060"/>
                    </a:lnTo>
                    <a:cubicBezTo>
                      <a:pt x="71650" y="2060"/>
                      <a:pt x="72118" y="1596"/>
                      <a:pt x="72118" y="1031"/>
                    </a:cubicBezTo>
                    <a:cubicBezTo>
                      <a:pt x="72118" y="465"/>
                      <a:pt x="71650" y="1"/>
                      <a:pt x="710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7">
                <a:extLst>
                  <a:ext uri="{FF2B5EF4-FFF2-40B4-BE49-F238E27FC236}">
                    <a16:creationId xmlns:a16="http://schemas.microsoft.com/office/drawing/2014/main" id="{CDDC4B57-3ECD-FB67-12FC-6AD22B89474B}"/>
                  </a:ext>
                </a:extLst>
              </p:cNvPr>
              <p:cNvSpPr/>
              <p:nvPr/>
            </p:nvSpPr>
            <p:spPr>
              <a:xfrm>
                <a:off x="3869749" y="4760096"/>
                <a:ext cx="2551542" cy="218148"/>
              </a:xfrm>
              <a:custGeom>
                <a:avLst/>
                <a:gdLst/>
                <a:ahLst/>
                <a:cxnLst/>
                <a:rect l="l" t="t" r="r" b="b"/>
                <a:pathLst>
                  <a:path w="97536" h="8339" extrusionOk="0">
                    <a:moveTo>
                      <a:pt x="90661" y="0"/>
                    </a:moveTo>
                    <a:lnTo>
                      <a:pt x="1" y="21"/>
                    </a:lnTo>
                    <a:cubicBezTo>
                      <a:pt x="1" y="3384"/>
                      <a:pt x="2659" y="6150"/>
                      <a:pt x="5978" y="6340"/>
                    </a:cubicBezTo>
                    <a:cubicBezTo>
                      <a:pt x="5575" y="6480"/>
                      <a:pt x="5283" y="6860"/>
                      <a:pt x="5283" y="7308"/>
                    </a:cubicBezTo>
                    <a:cubicBezTo>
                      <a:pt x="5285" y="7876"/>
                      <a:pt x="5744" y="8337"/>
                      <a:pt x="6312" y="8338"/>
                    </a:cubicBezTo>
                    <a:lnTo>
                      <a:pt x="97536" y="8338"/>
                    </a:lnTo>
                    <a:cubicBezTo>
                      <a:pt x="94329" y="8338"/>
                      <a:pt x="90658" y="5381"/>
                      <a:pt x="906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7">
                <a:extLst>
                  <a:ext uri="{FF2B5EF4-FFF2-40B4-BE49-F238E27FC236}">
                    <a16:creationId xmlns:a16="http://schemas.microsoft.com/office/drawing/2014/main" id="{259D360F-7B8F-EC76-01B0-670F637EEEC2}"/>
                  </a:ext>
                </a:extLst>
              </p:cNvPr>
              <p:cNvSpPr/>
              <p:nvPr/>
            </p:nvSpPr>
            <p:spPr>
              <a:xfrm>
                <a:off x="5552522" y="3963793"/>
                <a:ext cx="2394843" cy="364775"/>
              </a:xfrm>
              <a:custGeom>
                <a:avLst/>
                <a:gdLst/>
                <a:ahLst/>
                <a:cxnLst/>
                <a:rect l="l" t="t" r="r" b="b"/>
                <a:pathLst>
                  <a:path w="91546" h="13944" extrusionOk="0">
                    <a:moveTo>
                      <a:pt x="6339" y="1"/>
                    </a:moveTo>
                    <a:cubicBezTo>
                      <a:pt x="2852" y="1"/>
                      <a:pt x="1" y="2853"/>
                      <a:pt x="1" y="6339"/>
                    </a:cubicBezTo>
                    <a:lnTo>
                      <a:pt x="1" y="7606"/>
                    </a:lnTo>
                    <a:cubicBezTo>
                      <a:pt x="1" y="11092"/>
                      <a:pt x="2852" y="13944"/>
                      <a:pt x="6339" y="13944"/>
                    </a:cubicBezTo>
                    <a:lnTo>
                      <a:pt x="91545" y="13944"/>
                    </a:lnTo>
                    <a:cubicBezTo>
                      <a:pt x="88060" y="13944"/>
                      <a:pt x="85208" y="11092"/>
                      <a:pt x="85208" y="7606"/>
                    </a:cubicBezTo>
                    <a:lnTo>
                      <a:pt x="85208" y="6339"/>
                    </a:lnTo>
                    <a:cubicBezTo>
                      <a:pt x="85208" y="2853"/>
                      <a:pt x="88060" y="1"/>
                      <a:pt x="915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7">
                <a:extLst>
                  <a:ext uri="{FF2B5EF4-FFF2-40B4-BE49-F238E27FC236}">
                    <a16:creationId xmlns:a16="http://schemas.microsoft.com/office/drawing/2014/main" id="{DF6EE383-C25F-2367-41C2-37F31F8DA0EC}"/>
                  </a:ext>
                </a:extLst>
              </p:cNvPr>
              <p:cNvSpPr/>
              <p:nvPr/>
            </p:nvSpPr>
            <p:spPr>
              <a:xfrm>
                <a:off x="4036381" y="3914405"/>
                <a:ext cx="3930749" cy="462169"/>
              </a:xfrm>
              <a:custGeom>
                <a:avLst/>
                <a:gdLst/>
                <a:ahLst/>
                <a:cxnLst/>
                <a:rect l="l" t="t" r="r" b="b"/>
                <a:pathLst>
                  <a:path w="150258" h="17667" extrusionOk="0">
                    <a:moveTo>
                      <a:pt x="149300" y="1"/>
                    </a:moveTo>
                    <a:cubicBezTo>
                      <a:pt x="149295" y="1"/>
                      <a:pt x="149289" y="1"/>
                      <a:pt x="149284" y="1"/>
                    </a:cubicBezTo>
                    <a:lnTo>
                      <a:pt x="5995" y="1"/>
                    </a:lnTo>
                    <a:cubicBezTo>
                      <a:pt x="5994" y="1"/>
                      <a:pt x="5993" y="1"/>
                      <a:pt x="5992" y="1"/>
                    </a:cubicBezTo>
                    <a:cubicBezTo>
                      <a:pt x="5510" y="1"/>
                      <a:pt x="5103" y="360"/>
                      <a:pt x="5043" y="839"/>
                    </a:cubicBezTo>
                    <a:cubicBezTo>
                      <a:pt x="4984" y="1320"/>
                      <a:pt x="5292" y="1769"/>
                      <a:pt x="5762" y="1886"/>
                    </a:cubicBezTo>
                    <a:cubicBezTo>
                      <a:pt x="2580" y="1962"/>
                      <a:pt x="0" y="4582"/>
                      <a:pt x="0" y="7781"/>
                    </a:cubicBezTo>
                    <a:lnTo>
                      <a:pt x="0" y="9882"/>
                    </a:lnTo>
                    <a:cubicBezTo>
                      <a:pt x="0" y="13086"/>
                      <a:pt x="2589" y="15709"/>
                      <a:pt x="5778" y="15777"/>
                    </a:cubicBezTo>
                    <a:cubicBezTo>
                      <a:pt x="5302" y="15887"/>
                      <a:pt x="4987" y="16336"/>
                      <a:pt x="5043" y="16819"/>
                    </a:cubicBezTo>
                    <a:cubicBezTo>
                      <a:pt x="5098" y="17303"/>
                      <a:pt x="5507" y="17667"/>
                      <a:pt x="5993" y="17667"/>
                    </a:cubicBezTo>
                    <a:cubicBezTo>
                      <a:pt x="5994" y="17667"/>
                      <a:pt x="5995" y="17667"/>
                      <a:pt x="5996" y="17667"/>
                    </a:cubicBezTo>
                    <a:lnTo>
                      <a:pt x="149286" y="17667"/>
                    </a:lnTo>
                    <a:cubicBezTo>
                      <a:pt x="149290" y="17667"/>
                      <a:pt x="149295" y="17667"/>
                      <a:pt x="149299" y="17667"/>
                    </a:cubicBezTo>
                    <a:cubicBezTo>
                      <a:pt x="149828" y="17667"/>
                      <a:pt x="150258" y="17238"/>
                      <a:pt x="150258" y="16708"/>
                    </a:cubicBezTo>
                    <a:cubicBezTo>
                      <a:pt x="150258" y="16178"/>
                      <a:pt x="149828" y="15749"/>
                      <a:pt x="149299" y="15749"/>
                    </a:cubicBezTo>
                    <a:cubicBezTo>
                      <a:pt x="149295" y="15749"/>
                      <a:pt x="149290" y="15749"/>
                      <a:pt x="149286" y="15749"/>
                    </a:cubicBezTo>
                    <a:lnTo>
                      <a:pt x="91711" y="15749"/>
                    </a:lnTo>
                    <a:cubicBezTo>
                      <a:pt x="88757" y="15435"/>
                      <a:pt x="86433" y="12916"/>
                      <a:pt x="86433" y="9880"/>
                    </a:cubicBezTo>
                    <a:lnTo>
                      <a:pt x="86433" y="7781"/>
                    </a:lnTo>
                    <a:cubicBezTo>
                      <a:pt x="86433" y="4757"/>
                      <a:pt x="88738" y="2249"/>
                      <a:pt x="91676" y="1919"/>
                    </a:cubicBezTo>
                    <a:lnTo>
                      <a:pt x="149284" y="1919"/>
                    </a:lnTo>
                    <a:cubicBezTo>
                      <a:pt x="149289" y="1919"/>
                      <a:pt x="149293" y="1919"/>
                      <a:pt x="149298" y="1919"/>
                    </a:cubicBezTo>
                    <a:cubicBezTo>
                      <a:pt x="149827" y="1919"/>
                      <a:pt x="150256" y="1489"/>
                      <a:pt x="150256" y="960"/>
                    </a:cubicBezTo>
                    <a:cubicBezTo>
                      <a:pt x="150256" y="430"/>
                      <a:pt x="149828" y="1"/>
                      <a:pt x="1493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7">
                <a:extLst>
                  <a:ext uri="{FF2B5EF4-FFF2-40B4-BE49-F238E27FC236}">
                    <a16:creationId xmlns:a16="http://schemas.microsoft.com/office/drawing/2014/main" id="{11F6AE50-6B4A-DDB3-8F1B-C81F86D4F85A}"/>
                  </a:ext>
                </a:extLst>
              </p:cNvPr>
              <p:cNvSpPr/>
              <p:nvPr/>
            </p:nvSpPr>
            <p:spPr>
              <a:xfrm>
                <a:off x="6237701" y="3914405"/>
                <a:ext cx="1729856" cy="462169"/>
              </a:xfrm>
              <a:custGeom>
                <a:avLst/>
                <a:gdLst/>
                <a:ahLst/>
                <a:cxnLst/>
                <a:rect l="l" t="t" r="r" b="b"/>
                <a:pathLst>
                  <a:path w="66126" h="17667" extrusionOk="0">
                    <a:moveTo>
                      <a:pt x="4388" y="1"/>
                    </a:moveTo>
                    <a:cubicBezTo>
                      <a:pt x="3860" y="2"/>
                      <a:pt x="3430" y="430"/>
                      <a:pt x="3429" y="960"/>
                    </a:cubicBezTo>
                    <a:cubicBezTo>
                      <a:pt x="3430" y="1120"/>
                      <a:pt x="3472" y="1278"/>
                      <a:pt x="3552" y="1418"/>
                    </a:cubicBezTo>
                    <a:cubicBezTo>
                      <a:pt x="1411" y="2912"/>
                      <a:pt x="0" y="5384"/>
                      <a:pt x="0" y="8178"/>
                    </a:cubicBezTo>
                    <a:lnTo>
                      <a:pt x="0" y="9469"/>
                    </a:lnTo>
                    <a:cubicBezTo>
                      <a:pt x="0" y="12264"/>
                      <a:pt x="1413" y="14739"/>
                      <a:pt x="3555" y="16233"/>
                    </a:cubicBezTo>
                    <a:cubicBezTo>
                      <a:pt x="3474" y="16375"/>
                      <a:pt x="3430" y="16535"/>
                      <a:pt x="3429" y="16699"/>
                    </a:cubicBezTo>
                    <a:cubicBezTo>
                      <a:pt x="3430" y="17227"/>
                      <a:pt x="3860" y="17656"/>
                      <a:pt x="4388" y="17658"/>
                    </a:cubicBezTo>
                    <a:lnTo>
                      <a:pt x="7244" y="17658"/>
                    </a:lnTo>
                    <a:cubicBezTo>
                      <a:pt x="7262" y="17659"/>
                      <a:pt x="7281" y="17665"/>
                      <a:pt x="7301" y="17667"/>
                    </a:cubicBezTo>
                    <a:lnTo>
                      <a:pt x="64337" y="17667"/>
                    </a:lnTo>
                    <a:cubicBezTo>
                      <a:pt x="64356" y="17665"/>
                      <a:pt x="64374" y="17659"/>
                      <a:pt x="64393" y="17658"/>
                    </a:cubicBezTo>
                    <a:lnTo>
                      <a:pt x="65165" y="17658"/>
                    </a:lnTo>
                    <a:cubicBezTo>
                      <a:pt x="65437" y="17656"/>
                      <a:pt x="65696" y="17539"/>
                      <a:pt x="65875" y="17335"/>
                    </a:cubicBezTo>
                    <a:cubicBezTo>
                      <a:pt x="65878" y="17335"/>
                      <a:pt x="65880" y="17335"/>
                      <a:pt x="65883" y="17334"/>
                    </a:cubicBezTo>
                    <a:cubicBezTo>
                      <a:pt x="65890" y="17326"/>
                      <a:pt x="65893" y="17316"/>
                      <a:pt x="65899" y="17307"/>
                    </a:cubicBezTo>
                    <a:cubicBezTo>
                      <a:pt x="65963" y="17231"/>
                      <a:pt x="66017" y="17145"/>
                      <a:pt x="66054" y="17054"/>
                    </a:cubicBezTo>
                    <a:cubicBezTo>
                      <a:pt x="66057" y="17047"/>
                      <a:pt x="66058" y="17039"/>
                      <a:pt x="66061" y="17032"/>
                    </a:cubicBezTo>
                    <a:cubicBezTo>
                      <a:pt x="66101" y="16926"/>
                      <a:pt x="66124" y="16812"/>
                      <a:pt x="66125" y="16697"/>
                    </a:cubicBezTo>
                    <a:cubicBezTo>
                      <a:pt x="66122" y="16170"/>
                      <a:pt x="65694" y="15740"/>
                      <a:pt x="65165" y="15740"/>
                    </a:cubicBezTo>
                    <a:lnTo>
                      <a:pt x="7528" y="15740"/>
                    </a:lnTo>
                    <a:cubicBezTo>
                      <a:pt x="4602" y="15396"/>
                      <a:pt x="2312" y="12896"/>
                      <a:pt x="2312" y="9880"/>
                    </a:cubicBezTo>
                    <a:lnTo>
                      <a:pt x="2312" y="7781"/>
                    </a:lnTo>
                    <a:cubicBezTo>
                      <a:pt x="2312" y="4757"/>
                      <a:pt x="4617" y="2249"/>
                      <a:pt x="7555" y="1919"/>
                    </a:cubicBezTo>
                    <a:lnTo>
                      <a:pt x="65165" y="1919"/>
                    </a:lnTo>
                    <a:cubicBezTo>
                      <a:pt x="65694" y="1917"/>
                      <a:pt x="66122" y="1488"/>
                      <a:pt x="66124" y="958"/>
                    </a:cubicBezTo>
                    <a:cubicBezTo>
                      <a:pt x="66122" y="924"/>
                      <a:pt x="66119" y="890"/>
                      <a:pt x="66113" y="856"/>
                    </a:cubicBezTo>
                    <a:cubicBezTo>
                      <a:pt x="66113" y="851"/>
                      <a:pt x="66113" y="848"/>
                      <a:pt x="66112" y="844"/>
                    </a:cubicBezTo>
                    <a:cubicBezTo>
                      <a:pt x="66101" y="744"/>
                      <a:pt x="66073" y="646"/>
                      <a:pt x="66032" y="555"/>
                    </a:cubicBezTo>
                    <a:cubicBezTo>
                      <a:pt x="65929" y="307"/>
                      <a:pt x="65722" y="57"/>
                      <a:pt x="65363" y="20"/>
                    </a:cubicBezTo>
                    <a:cubicBezTo>
                      <a:pt x="65354" y="19"/>
                      <a:pt x="65345" y="19"/>
                      <a:pt x="65336" y="17"/>
                    </a:cubicBezTo>
                    <a:cubicBezTo>
                      <a:pt x="65318" y="16"/>
                      <a:pt x="65302" y="10"/>
                      <a:pt x="65281" y="10"/>
                    </a:cubicBezTo>
                    <a:lnTo>
                      <a:pt x="65260" y="10"/>
                    </a:lnTo>
                    <a:cubicBezTo>
                      <a:pt x="65229" y="5"/>
                      <a:pt x="65197" y="2"/>
                      <a:pt x="65166" y="1"/>
                    </a:cubicBezTo>
                    <a:close/>
                  </a:path>
                </a:pathLst>
              </a:custGeom>
              <a:solidFill>
                <a:srgbClr val="10344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37">
                <a:extLst>
                  <a:ext uri="{FF2B5EF4-FFF2-40B4-BE49-F238E27FC236}">
                    <a16:creationId xmlns:a16="http://schemas.microsoft.com/office/drawing/2014/main" id="{16C728B8-8AD7-9529-EDE6-A259B603B9F4}"/>
                  </a:ext>
                </a:extLst>
              </p:cNvPr>
              <p:cNvSpPr/>
              <p:nvPr/>
            </p:nvSpPr>
            <p:spPr>
              <a:xfrm>
                <a:off x="4042083" y="4213506"/>
                <a:ext cx="2387728" cy="162715"/>
              </a:xfrm>
              <a:custGeom>
                <a:avLst/>
                <a:gdLst/>
                <a:ahLst/>
                <a:cxnLst/>
                <a:rect l="l" t="t" r="r" b="b"/>
                <a:pathLst>
                  <a:path w="91274" h="6220" extrusionOk="0">
                    <a:moveTo>
                      <a:pt x="1" y="0"/>
                    </a:moveTo>
                    <a:cubicBezTo>
                      <a:pt x="682" y="2452"/>
                      <a:pt x="2910" y="4273"/>
                      <a:pt x="5558" y="4330"/>
                    </a:cubicBezTo>
                    <a:cubicBezTo>
                      <a:pt x="5084" y="4440"/>
                      <a:pt x="4769" y="4889"/>
                      <a:pt x="4825" y="5372"/>
                    </a:cubicBezTo>
                    <a:cubicBezTo>
                      <a:pt x="4880" y="5854"/>
                      <a:pt x="5289" y="6219"/>
                      <a:pt x="5774" y="6219"/>
                    </a:cubicBezTo>
                    <a:cubicBezTo>
                      <a:pt x="5775" y="6219"/>
                      <a:pt x="5776" y="6219"/>
                      <a:pt x="5777" y="6219"/>
                    </a:cubicBezTo>
                    <a:lnTo>
                      <a:pt x="91272" y="6219"/>
                    </a:lnTo>
                    <a:lnTo>
                      <a:pt x="91273" y="4261"/>
                    </a:lnTo>
                    <a:cubicBezTo>
                      <a:pt x="88948" y="3921"/>
                      <a:pt x="87049" y="2226"/>
                      <a:pt x="86432" y="0"/>
                    </a:cubicBezTo>
                    <a:close/>
                  </a:path>
                </a:pathLst>
              </a:custGeom>
              <a:solidFill>
                <a:srgbClr val="10344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37">
                <a:extLst>
                  <a:ext uri="{FF2B5EF4-FFF2-40B4-BE49-F238E27FC236}">
                    <a16:creationId xmlns:a16="http://schemas.microsoft.com/office/drawing/2014/main" id="{B3F777C5-CE24-2BEA-992A-109EB7A9A1D9}"/>
                  </a:ext>
                </a:extLst>
              </p:cNvPr>
              <p:cNvSpPr/>
              <p:nvPr/>
            </p:nvSpPr>
            <p:spPr>
              <a:xfrm>
                <a:off x="6069761" y="2237462"/>
                <a:ext cx="496464" cy="291265"/>
              </a:xfrm>
              <a:custGeom>
                <a:avLst/>
                <a:gdLst/>
                <a:ahLst/>
                <a:cxnLst/>
                <a:rect l="l" t="t" r="r" b="b"/>
                <a:pathLst>
                  <a:path w="18978" h="11134" extrusionOk="0">
                    <a:moveTo>
                      <a:pt x="18523" y="1670"/>
                    </a:moveTo>
                    <a:cubicBezTo>
                      <a:pt x="18773" y="1876"/>
                      <a:pt x="18923" y="2025"/>
                      <a:pt x="18978" y="2051"/>
                    </a:cubicBezTo>
                    <a:cubicBezTo>
                      <a:pt x="18978" y="2051"/>
                      <a:pt x="18827" y="1833"/>
                      <a:pt x="18523" y="1670"/>
                    </a:cubicBezTo>
                    <a:close/>
                    <a:moveTo>
                      <a:pt x="13658" y="0"/>
                    </a:moveTo>
                    <a:cubicBezTo>
                      <a:pt x="12395" y="0"/>
                      <a:pt x="10889" y="259"/>
                      <a:pt x="9120" y="960"/>
                    </a:cubicBezTo>
                    <a:cubicBezTo>
                      <a:pt x="2500" y="3587"/>
                      <a:pt x="0" y="6011"/>
                      <a:pt x="555" y="9404"/>
                    </a:cubicBezTo>
                    <a:cubicBezTo>
                      <a:pt x="772" y="10730"/>
                      <a:pt x="1340" y="11134"/>
                      <a:pt x="1952" y="11134"/>
                    </a:cubicBezTo>
                    <a:cubicBezTo>
                      <a:pt x="2906" y="11134"/>
                      <a:pt x="3967" y="10151"/>
                      <a:pt x="3967" y="10151"/>
                    </a:cubicBezTo>
                    <a:cubicBezTo>
                      <a:pt x="4328" y="10147"/>
                      <a:pt x="10546" y="9769"/>
                      <a:pt x="13949" y="4728"/>
                    </a:cubicBezTo>
                    <a:cubicBezTo>
                      <a:pt x="15705" y="2127"/>
                      <a:pt x="16988" y="1497"/>
                      <a:pt x="17818" y="1497"/>
                    </a:cubicBezTo>
                    <a:cubicBezTo>
                      <a:pt x="18108" y="1497"/>
                      <a:pt x="18342" y="1574"/>
                      <a:pt x="18523" y="1670"/>
                    </a:cubicBezTo>
                    <a:lnTo>
                      <a:pt x="18523" y="1670"/>
                    </a:lnTo>
                    <a:cubicBezTo>
                      <a:pt x="17799" y="1075"/>
                      <a:pt x="16232" y="0"/>
                      <a:pt x="13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7">
                <a:extLst>
                  <a:ext uri="{FF2B5EF4-FFF2-40B4-BE49-F238E27FC236}">
                    <a16:creationId xmlns:a16="http://schemas.microsoft.com/office/drawing/2014/main" id="{D0E8BBC7-CE44-2FBE-02F6-73FBCC78C560}"/>
                  </a:ext>
                </a:extLst>
              </p:cNvPr>
              <p:cNvSpPr/>
              <p:nvPr/>
            </p:nvSpPr>
            <p:spPr>
              <a:xfrm>
                <a:off x="5826693" y="2154669"/>
                <a:ext cx="288231" cy="465465"/>
              </a:xfrm>
              <a:custGeom>
                <a:avLst/>
                <a:gdLst/>
                <a:ahLst/>
                <a:cxnLst/>
                <a:rect l="l" t="t" r="r" b="b"/>
                <a:pathLst>
                  <a:path w="11018" h="17793" extrusionOk="0">
                    <a:moveTo>
                      <a:pt x="1990" y="1"/>
                    </a:moveTo>
                    <a:cubicBezTo>
                      <a:pt x="1476" y="1"/>
                      <a:pt x="465" y="700"/>
                      <a:pt x="465" y="700"/>
                    </a:cubicBezTo>
                    <a:cubicBezTo>
                      <a:pt x="465" y="700"/>
                      <a:pt x="0" y="1091"/>
                      <a:pt x="635" y="2165"/>
                    </a:cubicBezTo>
                    <a:cubicBezTo>
                      <a:pt x="1329" y="3343"/>
                      <a:pt x="6875" y="8620"/>
                      <a:pt x="8576" y="14970"/>
                    </a:cubicBezTo>
                    <a:cubicBezTo>
                      <a:pt x="9142" y="17087"/>
                      <a:pt x="9603" y="17793"/>
                      <a:pt x="9964" y="17793"/>
                    </a:cubicBezTo>
                    <a:cubicBezTo>
                      <a:pt x="10687" y="17793"/>
                      <a:pt x="11017" y="14973"/>
                      <a:pt x="11017" y="14973"/>
                    </a:cubicBezTo>
                    <a:cubicBezTo>
                      <a:pt x="10968" y="14729"/>
                      <a:pt x="7932" y="3469"/>
                      <a:pt x="2132" y="25"/>
                    </a:cubicBezTo>
                    <a:cubicBezTo>
                      <a:pt x="2091" y="8"/>
                      <a:pt x="2043" y="1"/>
                      <a:pt x="19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7">
                <a:extLst>
                  <a:ext uri="{FF2B5EF4-FFF2-40B4-BE49-F238E27FC236}">
                    <a16:creationId xmlns:a16="http://schemas.microsoft.com/office/drawing/2014/main" id="{705F45CB-665E-8E01-06A4-B659147AC8F1}"/>
                  </a:ext>
                </a:extLst>
              </p:cNvPr>
              <p:cNvSpPr/>
              <p:nvPr/>
            </p:nvSpPr>
            <p:spPr>
              <a:xfrm>
                <a:off x="5925625" y="2501903"/>
                <a:ext cx="791628" cy="1071304"/>
              </a:xfrm>
              <a:custGeom>
                <a:avLst/>
                <a:gdLst/>
                <a:ahLst/>
                <a:cxnLst/>
                <a:rect l="l" t="t" r="r" b="b"/>
                <a:pathLst>
                  <a:path w="30261" h="40952" extrusionOk="0">
                    <a:moveTo>
                      <a:pt x="16118" y="0"/>
                    </a:moveTo>
                    <a:cubicBezTo>
                      <a:pt x="12591" y="0"/>
                      <a:pt x="9081" y="1768"/>
                      <a:pt x="6242" y="5010"/>
                    </a:cubicBezTo>
                    <a:cubicBezTo>
                      <a:pt x="3126" y="8569"/>
                      <a:pt x="1074" y="13612"/>
                      <a:pt x="537" y="19029"/>
                    </a:cubicBezTo>
                    <a:cubicBezTo>
                      <a:pt x="0" y="24446"/>
                      <a:pt x="1022" y="29794"/>
                      <a:pt x="3380" y="33895"/>
                    </a:cubicBezTo>
                    <a:cubicBezTo>
                      <a:pt x="5736" y="37997"/>
                      <a:pt x="9236" y="40517"/>
                      <a:pt x="13106" y="40901"/>
                    </a:cubicBezTo>
                    <a:cubicBezTo>
                      <a:pt x="13452" y="40935"/>
                      <a:pt x="13797" y="40952"/>
                      <a:pt x="14143" y="40952"/>
                    </a:cubicBezTo>
                    <a:cubicBezTo>
                      <a:pt x="17670" y="40952"/>
                      <a:pt x="21180" y="39183"/>
                      <a:pt x="24019" y="35941"/>
                    </a:cubicBezTo>
                    <a:cubicBezTo>
                      <a:pt x="27136" y="32381"/>
                      <a:pt x="29188" y="27340"/>
                      <a:pt x="29724" y="21922"/>
                    </a:cubicBezTo>
                    <a:cubicBezTo>
                      <a:pt x="30261" y="16506"/>
                      <a:pt x="29240" y="11158"/>
                      <a:pt x="26882" y="7056"/>
                    </a:cubicBezTo>
                    <a:cubicBezTo>
                      <a:pt x="24525" y="2953"/>
                      <a:pt x="21025" y="435"/>
                      <a:pt x="17155" y="51"/>
                    </a:cubicBezTo>
                    <a:cubicBezTo>
                      <a:pt x="16810" y="17"/>
                      <a:pt x="16464" y="0"/>
                      <a:pt x="1611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7">
                <a:extLst>
                  <a:ext uri="{FF2B5EF4-FFF2-40B4-BE49-F238E27FC236}">
                    <a16:creationId xmlns:a16="http://schemas.microsoft.com/office/drawing/2014/main" id="{20F386BA-8E22-0751-5DC6-09C418E59479}"/>
                  </a:ext>
                </a:extLst>
              </p:cNvPr>
              <p:cNvSpPr/>
              <p:nvPr/>
            </p:nvSpPr>
            <p:spPr>
              <a:xfrm>
                <a:off x="5540436" y="2510587"/>
                <a:ext cx="797226" cy="1069682"/>
              </a:xfrm>
              <a:custGeom>
                <a:avLst/>
                <a:gdLst/>
                <a:ahLst/>
                <a:cxnLst/>
                <a:rect l="l" t="t" r="r" b="b"/>
                <a:pathLst>
                  <a:path w="30475" h="40890" extrusionOk="0">
                    <a:moveTo>
                      <a:pt x="13968" y="1"/>
                    </a:moveTo>
                    <a:cubicBezTo>
                      <a:pt x="13524" y="1"/>
                      <a:pt x="13079" y="29"/>
                      <a:pt x="12636" y="85"/>
                    </a:cubicBezTo>
                    <a:cubicBezTo>
                      <a:pt x="8778" y="579"/>
                      <a:pt x="5353" y="3195"/>
                      <a:pt x="3112" y="7363"/>
                    </a:cubicBezTo>
                    <a:cubicBezTo>
                      <a:pt x="872" y="11529"/>
                      <a:pt x="0" y="16904"/>
                      <a:pt x="690" y="22304"/>
                    </a:cubicBezTo>
                    <a:cubicBezTo>
                      <a:pt x="1380" y="27704"/>
                      <a:pt x="3575" y="32686"/>
                      <a:pt x="6790" y="36156"/>
                    </a:cubicBezTo>
                    <a:cubicBezTo>
                      <a:pt x="9637" y="39226"/>
                      <a:pt x="13078" y="40890"/>
                      <a:pt x="16507" y="40890"/>
                    </a:cubicBezTo>
                    <a:cubicBezTo>
                      <a:pt x="16951" y="40890"/>
                      <a:pt x="17396" y="40862"/>
                      <a:pt x="17839" y="40805"/>
                    </a:cubicBezTo>
                    <a:cubicBezTo>
                      <a:pt x="21697" y="40311"/>
                      <a:pt x="25123" y="37695"/>
                      <a:pt x="27363" y="33527"/>
                    </a:cubicBezTo>
                    <a:cubicBezTo>
                      <a:pt x="29604" y="29361"/>
                      <a:pt x="30475" y="23987"/>
                      <a:pt x="29785" y="18587"/>
                    </a:cubicBezTo>
                    <a:cubicBezTo>
                      <a:pt x="29095" y="13187"/>
                      <a:pt x="26901" y="8204"/>
                      <a:pt x="23685" y="4734"/>
                    </a:cubicBezTo>
                    <a:cubicBezTo>
                      <a:pt x="20838" y="1664"/>
                      <a:pt x="17397" y="1"/>
                      <a:pt x="139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7">
                <a:extLst>
                  <a:ext uri="{FF2B5EF4-FFF2-40B4-BE49-F238E27FC236}">
                    <a16:creationId xmlns:a16="http://schemas.microsoft.com/office/drawing/2014/main" id="{264B32F1-4EC0-A355-0B8E-9D13B27A2F9D}"/>
                  </a:ext>
                </a:extLst>
              </p:cNvPr>
              <p:cNvSpPr/>
              <p:nvPr/>
            </p:nvSpPr>
            <p:spPr>
              <a:xfrm>
                <a:off x="5930883" y="2472500"/>
                <a:ext cx="390098" cy="488957"/>
              </a:xfrm>
              <a:custGeom>
                <a:avLst/>
                <a:gdLst/>
                <a:ahLst/>
                <a:cxnLst/>
                <a:rect l="l" t="t" r="r" b="b"/>
                <a:pathLst>
                  <a:path w="14912" h="18691" extrusionOk="0">
                    <a:moveTo>
                      <a:pt x="7409" y="0"/>
                    </a:moveTo>
                    <a:cubicBezTo>
                      <a:pt x="7380" y="0"/>
                      <a:pt x="7352" y="0"/>
                      <a:pt x="7324" y="1"/>
                    </a:cubicBezTo>
                    <a:cubicBezTo>
                      <a:pt x="5356" y="29"/>
                      <a:pt x="3482" y="1040"/>
                      <a:pt x="2116" y="2812"/>
                    </a:cubicBezTo>
                    <a:cubicBezTo>
                      <a:pt x="748" y="4584"/>
                      <a:pt x="0" y="6972"/>
                      <a:pt x="36" y="9451"/>
                    </a:cubicBezTo>
                    <a:cubicBezTo>
                      <a:pt x="70" y="11929"/>
                      <a:pt x="886" y="14295"/>
                      <a:pt x="2302" y="16027"/>
                    </a:cubicBezTo>
                    <a:cubicBezTo>
                      <a:pt x="3698" y="17735"/>
                      <a:pt x="5566" y="18690"/>
                      <a:pt x="7504" y="18690"/>
                    </a:cubicBezTo>
                    <a:cubicBezTo>
                      <a:pt x="7532" y="18690"/>
                      <a:pt x="7560" y="18690"/>
                      <a:pt x="7589" y="18690"/>
                    </a:cubicBezTo>
                    <a:cubicBezTo>
                      <a:pt x="9556" y="18661"/>
                      <a:pt x="11429" y="17650"/>
                      <a:pt x="12797" y="15878"/>
                    </a:cubicBezTo>
                    <a:cubicBezTo>
                      <a:pt x="14163" y="14107"/>
                      <a:pt x="14911" y="11718"/>
                      <a:pt x="14877" y="9241"/>
                    </a:cubicBezTo>
                    <a:cubicBezTo>
                      <a:pt x="14841" y="6763"/>
                      <a:pt x="14026" y="4397"/>
                      <a:pt x="12610" y="2664"/>
                    </a:cubicBezTo>
                    <a:cubicBezTo>
                      <a:pt x="11214" y="956"/>
                      <a:pt x="9347" y="0"/>
                      <a:pt x="74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7">
                <a:extLst>
                  <a:ext uri="{FF2B5EF4-FFF2-40B4-BE49-F238E27FC236}">
                    <a16:creationId xmlns:a16="http://schemas.microsoft.com/office/drawing/2014/main" id="{D3EF16D8-E61C-5FC8-F016-3C6C2C63B197}"/>
                  </a:ext>
                </a:extLst>
              </p:cNvPr>
              <p:cNvSpPr/>
              <p:nvPr/>
            </p:nvSpPr>
            <p:spPr>
              <a:xfrm>
                <a:off x="5173951" y="3345658"/>
                <a:ext cx="126824" cy="110552"/>
              </a:xfrm>
              <a:custGeom>
                <a:avLst/>
                <a:gdLst/>
                <a:ahLst/>
                <a:cxnLst/>
                <a:rect l="l" t="t" r="r" b="b"/>
                <a:pathLst>
                  <a:path w="4848" h="4226" extrusionOk="0">
                    <a:moveTo>
                      <a:pt x="87" y="0"/>
                    </a:moveTo>
                    <a:cubicBezTo>
                      <a:pt x="0" y="0"/>
                      <a:pt x="638" y="3628"/>
                      <a:pt x="638" y="3628"/>
                    </a:cubicBezTo>
                    <a:lnTo>
                      <a:pt x="4212" y="4225"/>
                    </a:lnTo>
                    <a:lnTo>
                      <a:pt x="4847" y="492"/>
                    </a:lnTo>
                    <a:cubicBezTo>
                      <a:pt x="4847" y="492"/>
                      <a:pt x="174" y="0"/>
                      <a:pt x="87" y="0"/>
                    </a:cubicBezTo>
                    <a:close/>
                  </a:path>
                </a:pathLst>
              </a:custGeom>
              <a:solidFill>
                <a:srgbClr val="E0B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7">
                <a:extLst>
                  <a:ext uri="{FF2B5EF4-FFF2-40B4-BE49-F238E27FC236}">
                    <a16:creationId xmlns:a16="http://schemas.microsoft.com/office/drawing/2014/main" id="{498ABE2A-5238-B927-8D48-D79BE720173A}"/>
                  </a:ext>
                </a:extLst>
              </p:cNvPr>
              <p:cNvSpPr/>
              <p:nvPr/>
            </p:nvSpPr>
            <p:spPr>
              <a:xfrm>
                <a:off x="5615015" y="3275029"/>
                <a:ext cx="126719" cy="104012"/>
              </a:xfrm>
              <a:custGeom>
                <a:avLst/>
                <a:gdLst/>
                <a:ahLst/>
                <a:cxnLst/>
                <a:rect l="l" t="t" r="r" b="b"/>
                <a:pathLst>
                  <a:path w="4844" h="3976" extrusionOk="0">
                    <a:moveTo>
                      <a:pt x="3715" y="0"/>
                    </a:moveTo>
                    <a:lnTo>
                      <a:pt x="1" y="1161"/>
                    </a:lnTo>
                    <a:lnTo>
                      <a:pt x="2236" y="3976"/>
                    </a:lnTo>
                    <a:lnTo>
                      <a:pt x="4843" y="2930"/>
                    </a:lnTo>
                    <a:cubicBezTo>
                      <a:pt x="4843" y="2930"/>
                      <a:pt x="3715" y="116"/>
                      <a:pt x="3715" y="0"/>
                    </a:cubicBezTo>
                    <a:close/>
                  </a:path>
                </a:pathLst>
              </a:custGeom>
              <a:solidFill>
                <a:srgbClr val="E0B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7">
                <a:extLst>
                  <a:ext uri="{FF2B5EF4-FFF2-40B4-BE49-F238E27FC236}">
                    <a16:creationId xmlns:a16="http://schemas.microsoft.com/office/drawing/2014/main" id="{225355FE-5B59-A39C-7E27-8F4F398512D1}"/>
                  </a:ext>
                </a:extLst>
              </p:cNvPr>
              <p:cNvSpPr/>
              <p:nvPr/>
            </p:nvSpPr>
            <p:spPr>
              <a:xfrm>
                <a:off x="5116140" y="2230792"/>
                <a:ext cx="633307" cy="1163466"/>
              </a:xfrm>
              <a:custGeom>
                <a:avLst/>
                <a:gdLst/>
                <a:ahLst/>
                <a:cxnLst/>
                <a:rect l="l" t="t" r="r" b="b"/>
                <a:pathLst>
                  <a:path w="24209" h="44475" extrusionOk="0">
                    <a:moveTo>
                      <a:pt x="9072" y="0"/>
                    </a:moveTo>
                    <a:cubicBezTo>
                      <a:pt x="5343" y="0"/>
                      <a:pt x="2698" y="1700"/>
                      <a:pt x="2698" y="1700"/>
                    </a:cubicBezTo>
                    <a:lnTo>
                      <a:pt x="1439" y="13083"/>
                    </a:lnTo>
                    <a:cubicBezTo>
                      <a:pt x="1439" y="13083"/>
                      <a:pt x="1726" y="17601"/>
                      <a:pt x="1807" y="20737"/>
                    </a:cubicBezTo>
                    <a:cubicBezTo>
                      <a:pt x="1888" y="23872"/>
                      <a:pt x="1167" y="36682"/>
                      <a:pt x="857" y="38547"/>
                    </a:cubicBezTo>
                    <a:cubicBezTo>
                      <a:pt x="1" y="43707"/>
                      <a:pt x="2604" y="44140"/>
                      <a:pt x="2604" y="44140"/>
                    </a:cubicBezTo>
                    <a:cubicBezTo>
                      <a:pt x="2604" y="44140"/>
                      <a:pt x="3201" y="44475"/>
                      <a:pt x="5610" y="44475"/>
                    </a:cubicBezTo>
                    <a:cubicBezTo>
                      <a:pt x="5868" y="44475"/>
                      <a:pt x="6146" y="44471"/>
                      <a:pt x="6446" y="44463"/>
                    </a:cubicBezTo>
                    <a:cubicBezTo>
                      <a:pt x="9232" y="44384"/>
                      <a:pt x="9253" y="41135"/>
                      <a:pt x="9253" y="41135"/>
                    </a:cubicBezTo>
                    <a:lnTo>
                      <a:pt x="9531" y="38074"/>
                    </a:lnTo>
                    <a:lnTo>
                      <a:pt x="10252" y="23692"/>
                    </a:lnTo>
                    <a:cubicBezTo>
                      <a:pt x="10808" y="25041"/>
                      <a:pt x="10551" y="26776"/>
                      <a:pt x="10733" y="28215"/>
                    </a:cubicBezTo>
                    <a:cubicBezTo>
                      <a:pt x="10932" y="29810"/>
                      <a:pt x="11344" y="31415"/>
                      <a:pt x="11996" y="32890"/>
                    </a:cubicBezTo>
                    <a:cubicBezTo>
                      <a:pt x="12945" y="35038"/>
                      <a:pt x="14222" y="36818"/>
                      <a:pt x="15504" y="38715"/>
                    </a:cubicBezTo>
                    <a:cubicBezTo>
                      <a:pt x="16809" y="40636"/>
                      <a:pt x="17506" y="41955"/>
                      <a:pt x="19169" y="41955"/>
                    </a:cubicBezTo>
                    <a:cubicBezTo>
                      <a:pt x="19629" y="41955"/>
                      <a:pt x="20164" y="41854"/>
                      <a:pt x="20806" y="41636"/>
                    </a:cubicBezTo>
                    <a:cubicBezTo>
                      <a:pt x="22624" y="40940"/>
                      <a:pt x="24209" y="40259"/>
                      <a:pt x="23867" y="38536"/>
                    </a:cubicBezTo>
                    <a:cubicBezTo>
                      <a:pt x="23663" y="37152"/>
                      <a:pt x="22185" y="35850"/>
                      <a:pt x="21858" y="34358"/>
                    </a:cubicBezTo>
                    <a:cubicBezTo>
                      <a:pt x="21518" y="32635"/>
                      <a:pt x="22109" y="30970"/>
                      <a:pt x="21769" y="29247"/>
                    </a:cubicBezTo>
                    <a:cubicBezTo>
                      <a:pt x="21580" y="28095"/>
                      <a:pt x="21281" y="27067"/>
                      <a:pt x="21100" y="26031"/>
                    </a:cubicBezTo>
                    <a:cubicBezTo>
                      <a:pt x="20432" y="22817"/>
                      <a:pt x="22393" y="20716"/>
                      <a:pt x="21732" y="17617"/>
                    </a:cubicBezTo>
                    <a:cubicBezTo>
                      <a:pt x="20745" y="13026"/>
                      <a:pt x="20639" y="8381"/>
                      <a:pt x="20276" y="3752"/>
                    </a:cubicBezTo>
                    <a:cubicBezTo>
                      <a:pt x="20102" y="1551"/>
                      <a:pt x="19528" y="1123"/>
                      <a:pt x="19528" y="1123"/>
                    </a:cubicBezTo>
                    <a:cubicBezTo>
                      <a:pt x="19528" y="1123"/>
                      <a:pt x="15675" y="901"/>
                      <a:pt x="10975" y="151"/>
                    </a:cubicBezTo>
                    <a:cubicBezTo>
                      <a:pt x="10316" y="46"/>
                      <a:pt x="9680" y="0"/>
                      <a:pt x="90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7">
                <a:extLst>
                  <a:ext uri="{FF2B5EF4-FFF2-40B4-BE49-F238E27FC236}">
                    <a16:creationId xmlns:a16="http://schemas.microsoft.com/office/drawing/2014/main" id="{014BAAC5-CD44-7735-5C02-2E8D0B922D50}"/>
                  </a:ext>
                </a:extLst>
              </p:cNvPr>
              <p:cNvSpPr/>
              <p:nvPr/>
            </p:nvSpPr>
            <p:spPr>
              <a:xfrm>
                <a:off x="5333912" y="1418662"/>
                <a:ext cx="159602" cy="182649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6982" extrusionOk="0">
                    <a:moveTo>
                      <a:pt x="1130" y="0"/>
                    </a:moveTo>
                    <a:cubicBezTo>
                      <a:pt x="716" y="0"/>
                      <a:pt x="282" y="343"/>
                      <a:pt x="412" y="868"/>
                    </a:cubicBezTo>
                    <a:cubicBezTo>
                      <a:pt x="451" y="1027"/>
                      <a:pt x="482" y="1202"/>
                      <a:pt x="507" y="1382"/>
                    </a:cubicBezTo>
                    <a:cubicBezTo>
                      <a:pt x="461" y="2704"/>
                      <a:pt x="0" y="3982"/>
                      <a:pt x="107" y="5315"/>
                    </a:cubicBezTo>
                    <a:cubicBezTo>
                      <a:pt x="112" y="5332"/>
                      <a:pt x="116" y="5352"/>
                      <a:pt x="124" y="5370"/>
                    </a:cubicBezTo>
                    <a:cubicBezTo>
                      <a:pt x="131" y="5441"/>
                      <a:pt x="161" y="5508"/>
                      <a:pt x="210" y="5560"/>
                    </a:cubicBezTo>
                    <a:cubicBezTo>
                      <a:pt x="258" y="5610"/>
                      <a:pt x="307" y="5660"/>
                      <a:pt x="357" y="5709"/>
                    </a:cubicBezTo>
                    <a:cubicBezTo>
                      <a:pt x="473" y="5863"/>
                      <a:pt x="635" y="6000"/>
                      <a:pt x="826" y="6123"/>
                    </a:cubicBezTo>
                    <a:cubicBezTo>
                      <a:pt x="1491" y="6642"/>
                      <a:pt x="2276" y="6982"/>
                      <a:pt x="3065" y="6982"/>
                    </a:cubicBezTo>
                    <a:cubicBezTo>
                      <a:pt x="3670" y="6982"/>
                      <a:pt x="4277" y="6782"/>
                      <a:pt x="4832" y="6309"/>
                    </a:cubicBezTo>
                    <a:cubicBezTo>
                      <a:pt x="5479" y="5761"/>
                      <a:pt x="6101" y="5047"/>
                      <a:pt x="5864" y="4137"/>
                    </a:cubicBezTo>
                    <a:cubicBezTo>
                      <a:pt x="5732" y="3623"/>
                      <a:pt x="5502" y="3133"/>
                      <a:pt x="5421" y="2604"/>
                    </a:cubicBezTo>
                    <a:cubicBezTo>
                      <a:pt x="5323" y="1947"/>
                      <a:pt x="5403" y="1293"/>
                      <a:pt x="5384" y="633"/>
                    </a:cubicBezTo>
                    <a:cubicBezTo>
                      <a:pt x="5377" y="409"/>
                      <a:pt x="5199" y="297"/>
                      <a:pt x="5024" y="297"/>
                    </a:cubicBezTo>
                    <a:cubicBezTo>
                      <a:pt x="4850" y="297"/>
                      <a:pt x="4680" y="408"/>
                      <a:pt x="4687" y="633"/>
                    </a:cubicBezTo>
                    <a:cubicBezTo>
                      <a:pt x="4694" y="838"/>
                      <a:pt x="4690" y="1045"/>
                      <a:pt x="4685" y="1251"/>
                    </a:cubicBezTo>
                    <a:cubicBezTo>
                      <a:pt x="4605" y="1223"/>
                      <a:pt x="4520" y="1210"/>
                      <a:pt x="4434" y="1210"/>
                    </a:cubicBezTo>
                    <a:cubicBezTo>
                      <a:pt x="4140" y="1210"/>
                      <a:pt x="3840" y="1369"/>
                      <a:pt x="3747" y="1657"/>
                    </a:cubicBezTo>
                    <a:cubicBezTo>
                      <a:pt x="3601" y="1669"/>
                      <a:pt x="3463" y="1720"/>
                      <a:pt x="3344" y="1806"/>
                    </a:cubicBezTo>
                    <a:cubicBezTo>
                      <a:pt x="3223" y="1713"/>
                      <a:pt x="3076" y="1669"/>
                      <a:pt x="2929" y="1669"/>
                    </a:cubicBezTo>
                    <a:cubicBezTo>
                      <a:pt x="2820" y="1669"/>
                      <a:pt x="2711" y="1693"/>
                      <a:pt x="2611" y="1739"/>
                    </a:cubicBezTo>
                    <a:cubicBezTo>
                      <a:pt x="2495" y="1562"/>
                      <a:pt x="2323" y="1486"/>
                      <a:pt x="2145" y="1486"/>
                    </a:cubicBezTo>
                    <a:cubicBezTo>
                      <a:pt x="2064" y="1486"/>
                      <a:pt x="1981" y="1502"/>
                      <a:pt x="1902" y="1531"/>
                    </a:cubicBezTo>
                    <a:cubicBezTo>
                      <a:pt x="1881" y="1186"/>
                      <a:pt x="1840" y="841"/>
                      <a:pt x="1755" y="497"/>
                    </a:cubicBezTo>
                    <a:cubicBezTo>
                      <a:pt x="1669" y="151"/>
                      <a:pt x="1404" y="0"/>
                      <a:pt x="1130" y="0"/>
                    </a:cubicBezTo>
                    <a:close/>
                  </a:path>
                </a:pathLst>
              </a:custGeom>
              <a:solidFill>
                <a:srgbClr val="E0B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7">
                <a:extLst>
                  <a:ext uri="{FF2B5EF4-FFF2-40B4-BE49-F238E27FC236}">
                    <a16:creationId xmlns:a16="http://schemas.microsoft.com/office/drawing/2014/main" id="{D4E43DB7-3458-57F7-D681-98A043B1C7FF}"/>
                  </a:ext>
                </a:extLst>
              </p:cNvPr>
              <p:cNvSpPr/>
              <p:nvPr/>
            </p:nvSpPr>
            <p:spPr>
              <a:xfrm>
                <a:off x="5074155" y="3423690"/>
                <a:ext cx="228220" cy="158817"/>
              </a:xfrm>
              <a:custGeom>
                <a:avLst/>
                <a:gdLst/>
                <a:ahLst/>
                <a:cxnLst/>
                <a:rect l="l" t="t" r="r" b="b"/>
                <a:pathLst>
                  <a:path w="8724" h="6071" extrusionOk="0">
                    <a:moveTo>
                      <a:pt x="5733" y="0"/>
                    </a:moveTo>
                    <a:cubicBezTo>
                      <a:pt x="4834" y="0"/>
                      <a:pt x="4251" y="671"/>
                      <a:pt x="4171" y="1098"/>
                    </a:cubicBezTo>
                    <a:cubicBezTo>
                      <a:pt x="3921" y="2421"/>
                      <a:pt x="315" y="3098"/>
                      <a:pt x="207" y="4180"/>
                    </a:cubicBezTo>
                    <a:cubicBezTo>
                      <a:pt x="155" y="4690"/>
                      <a:pt x="48" y="5376"/>
                      <a:pt x="48" y="5376"/>
                    </a:cubicBezTo>
                    <a:cubicBezTo>
                      <a:pt x="0" y="5841"/>
                      <a:pt x="3015" y="6070"/>
                      <a:pt x="4846" y="6070"/>
                    </a:cubicBezTo>
                    <a:cubicBezTo>
                      <a:pt x="4858" y="6070"/>
                      <a:pt x="4870" y="6070"/>
                      <a:pt x="4881" y="6070"/>
                    </a:cubicBezTo>
                    <a:cubicBezTo>
                      <a:pt x="6645" y="6067"/>
                      <a:pt x="7737" y="5896"/>
                      <a:pt x="8010" y="5801"/>
                    </a:cubicBezTo>
                    <a:cubicBezTo>
                      <a:pt x="8197" y="5736"/>
                      <a:pt x="8545" y="5722"/>
                      <a:pt x="8574" y="5435"/>
                    </a:cubicBezTo>
                    <a:cubicBezTo>
                      <a:pt x="8574" y="5435"/>
                      <a:pt x="8674" y="4249"/>
                      <a:pt x="8661" y="4036"/>
                    </a:cubicBezTo>
                    <a:cubicBezTo>
                      <a:pt x="8650" y="3871"/>
                      <a:pt x="8461" y="3626"/>
                      <a:pt x="8432" y="3357"/>
                    </a:cubicBezTo>
                    <a:cubicBezTo>
                      <a:pt x="8375" y="2841"/>
                      <a:pt x="8723" y="2482"/>
                      <a:pt x="8615" y="1427"/>
                    </a:cubicBezTo>
                    <a:cubicBezTo>
                      <a:pt x="8588" y="1167"/>
                      <a:pt x="8173" y="1187"/>
                      <a:pt x="7934" y="1092"/>
                    </a:cubicBezTo>
                    <a:cubicBezTo>
                      <a:pt x="7491" y="917"/>
                      <a:pt x="7085" y="416"/>
                      <a:pt x="6622" y="206"/>
                    </a:cubicBezTo>
                    <a:cubicBezTo>
                      <a:pt x="6301" y="61"/>
                      <a:pt x="6002" y="0"/>
                      <a:pt x="57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7">
                <a:extLst>
                  <a:ext uri="{FF2B5EF4-FFF2-40B4-BE49-F238E27FC236}">
                    <a16:creationId xmlns:a16="http://schemas.microsoft.com/office/drawing/2014/main" id="{81FC3978-2973-4D3C-9A52-4AC9B870A77D}"/>
                  </a:ext>
                </a:extLst>
              </p:cNvPr>
              <p:cNvSpPr/>
              <p:nvPr/>
            </p:nvSpPr>
            <p:spPr>
              <a:xfrm>
                <a:off x="5042110" y="1461511"/>
                <a:ext cx="803190" cy="870108"/>
              </a:xfrm>
              <a:custGeom>
                <a:avLst/>
                <a:gdLst/>
                <a:ahLst/>
                <a:cxnLst/>
                <a:rect l="l" t="t" r="r" b="b"/>
                <a:pathLst>
                  <a:path w="30703" h="33261" extrusionOk="0">
                    <a:moveTo>
                      <a:pt x="10713" y="1"/>
                    </a:moveTo>
                    <a:cubicBezTo>
                      <a:pt x="10409" y="1"/>
                      <a:pt x="10052" y="143"/>
                      <a:pt x="9685" y="595"/>
                    </a:cubicBezTo>
                    <a:cubicBezTo>
                      <a:pt x="8687" y="1820"/>
                      <a:pt x="9203" y="2166"/>
                      <a:pt x="8991" y="2499"/>
                    </a:cubicBezTo>
                    <a:cubicBezTo>
                      <a:pt x="8780" y="2832"/>
                      <a:pt x="8308" y="2863"/>
                      <a:pt x="8084" y="3430"/>
                    </a:cubicBezTo>
                    <a:cubicBezTo>
                      <a:pt x="7858" y="3996"/>
                      <a:pt x="7925" y="4603"/>
                      <a:pt x="7940" y="4835"/>
                    </a:cubicBezTo>
                    <a:cubicBezTo>
                      <a:pt x="7954" y="5067"/>
                      <a:pt x="5439" y="6460"/>
                      <a:pt x="5439" y="6460"/>
                    </a:cubicBezTo>
                    <a:cubicBezTo>
                      <a:pt x="5439" y="6460"/>
                      <a:pt x="3967" y="7993"/>
                      <a:pt x="4025" y="9603"/>
                    </a:cubicBezTo>
                    <a:cubicBezTo>
                      <a:pt x="4083" y="11213"/>
                      <a:pt x="3286" y="15189"/>
                      <a:pt x="2755" y="17142"/>
                    </a:cubicBezTo>
                    <a:cubicBezTo>
                      <a:pt x="2224" y="19095"/>
                      <a:pt x="0" y="21154"/>
                      <a:pt x="977" y="24190"/>
                    </a:cubicBezTo>
                    <a:cubicBezTo>
                      <a:pt x="1952" y="27224"/>
                      <a:pt x="3383" y="29831"/>
                      <a:pt x="3519" y="29914"/>
                    </a:cubicBezTo>
                    <a:cubicBezTo>
                      <a:pt x="3655" y="29997"/>
                      <a:pt x="5127" y="30870"/>
                      <a:pt x="5127" y="30870"/>
                    </a:cubicBezTo>
                    <a:cubicBezTo>
                      <a:pt x="5127" y="30870"/>
                      <a:pt x="4912" y="31298"/>
                      <a:pt x="4795" y="31985"/>
                    </a:cubicBezTo>
                    <a:cubicBezTo>
                      <a:pt x="4741" y="32299"/>
                      <a:pt x="5106" y="32592"/>
                      <a:pt x="5358" y="32642"/>
                    </a:cubicBezTo>
                    <a:cubicBezTo>
                      <a:pt x="5358" y="32642"/>
                      <a:pt x="5423" y="32703"/>
                      <a:pt x="5818" y="32703"/>
                    </a:cubicBezTo>
                    <a:cubicBezTo>
                      <a:pt x="6158" y="32703"/>
                      <a:pt x="6741" y="32658"/>
                      <a:pt x="7737" y="32492"/>
                    </a:cubicBezTo>
                    <a:cubicBezTo>
                      <a:pt x="8634" y="32342"/>
                      <a:pt x="10049" y="32252"/>
                      <a:pt x="11517" y="32252"/>
                    </a:cubicBezTo>
                    <a:cubicBezTo>
                      <a:pt x="13580" y="32252"/>
                      <a:pt x="15751" y="32431"/>
                      <a:pt x="16747" y="32877"/>
                    </a:cubicBezTo>
                    <a:cubicBezTo>
                      <a:pt x="17374" y="33158"/>
                      <a:pt x="18331" y="33261"/>
                      <a:pt x="19313" y="33261"/>
                    </a:cubicBezTo>
                    <a:cubicBezTo>
                      <a:pt x="21006" y="33261"/>
                      <a:pt x="22774" y="32955"/>
                      <a:pt x="23063" y="32725"/>
                    </a:cubicBezTo>
                    <a:cubicBezTo>
                      <a:pt x="23520" y="32363"/>
                      <a:pt x="23154" y="30474"/>
                      <a:pt x="23154" y="30474"/>
                    </a:cubicBezTo>
                    <a:cubicBezTo>
                      <a:pt x="24070" y="30013"/>
                      <a:pt x="24367" y="29686"/>
                      <a:pt x="25154" y="28961"/>
                    </a:cubicBezTo>
                    <a:cubicBezTo>
                      <a:pt x="25784" y="28380"/>
                      <a:pt x="26463" y="27942"/>
                      <a:pt x="27226" y="27486"/>
                    </a:cubicBezTo>
                    <a:cubicBezTo>
                      <a:pt x="27861" y="27107"/>
                      <a:pt x="28888" y="26732"/>
                      <a:pt x="29352" y="26133"/>
                    </a:cubicBezTo>
                    <a:cubicBezTo>
                      <a:pt x="29691" y="25693"/>
                      <a:pt x="29672" y="25082"/>
                      <a:pt x="29844" y="24578"/>
                    </a:cubicBezTo>
                    <a:cubicBezTo>
                      <a:pt x="30026" y="24050"/>
                      <a:pt x="30702" y="23382"/>
                      <a:pt x="30539" y="22800"/>
                    </a:cubicBezTo>
                    <a:cubicBezTo>
                      <a:pt x="30531" y="22770"/>
                      <a:pt x="28978" y="18238"/>
                      <a:pt x="28813" y="17168"/>
                    </a:cubicBezTo>
                    <a:cubicBezTo>
                      <a:pt x="28384" y="14386"/>
                      <a:pt x="27839" y="12890"/>
                      <a:pt x="26950" y="10220"/>
                    </a:cubicBezTo>
                    <a:cubicBezTo>
                      <a:pt x="26483" y="8815"/>
                      <a:pt x="25961" y="7284"/>
                      <a:pt x="25750" y="5948"/>
                    </a:cubicBezTo>
                    <a:cubicBezTo>
                      <a:pt x="25665" y="5413"/>
                      <a:pt x="25576" y="4772"/>
                      <a:pt x="25020" y="4479"/>
                    </a:cubicBezTo>
                    <a:cubicBezTo>
                      <a:pt x="24580" y="4249"/>
                      <a:pt x="23954" y="4377"/>
                      <a:pt x="23433" y="4249"/>
                    </a:cubicBezTo>
                    <a:cubicBezTo>
                      <a:pt x="19275" y="3231"/>
                      <a:pt x="19247" y="2273"/>
                      <a:pt x="19247" y="2273"/>
                    </a:cubicBezTo>
                    <a:cubicBezTo>
                      <a:pt x="19247" y="2273"/>
                      <a:pt x="19189" y="828"/>
                      <a:pt x="17984" y="828"/>
                    </a:cubicBezTo>
                    <a:cubicBezTo>
                      <a:pt x="17582" y="828"/>
                      <a:pt x="17097" y="371"/>
                      <a:pt x="16786" y="371"/>
                    </a:cubicBezTo>
                    <a:cubicBezTo>
                      <a:pt x="16679" y="371"/>
                      <a:pt x="16592" y="426"/>
                      <a:pt x="16538" y="574"/>
                    </a:cubicBezTo>
                    <a:cubicBezTo>
                      <a:pt x="16538" y="574"/>
                      <a:pt x="16765" y="3999"/>
                      <a:pt x="14058" y="4534"/>
                    </a:cubicBezTo>
                    <a:cubicBezTo>
                      <a:pt x="13776" y="4590"/>
                      <a:pt x="13495" y="4620"/>
                      <a:pt x="13225" y="4620"/>
                    </a:cubicBezTo>
                    <a:cubicBezTo>
                      <a:pt x="12007" y="4620"/>
                      <a:pt x="11024" y="4020"/>
                      <a:pt x="11309" y="2541"/>
                    </a:cubicBezTo>
                    <a:cubicBezTo>
                      <a:pt x="11410" y="2016"/>
                      <a:pt x="11606" y="422"/>
                      <a:pt x="11606" y="422"/>
                    </a:cubicBezTo>
                    <a:cubicBezTo>
                      <a:pt x="11606" y="422"/>
                      <a:pt x="11237" y="1"/>
                      <a:pt x="107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7">
                <a:extLst>
                  <a:ext uri="{FF2B5EF4-FFF2-40B4-BE49-F238E27FC236}">
                    <a16:creationId xmlns:a16="http://schemas.microsoft.com/office/drawing/2014/main" id="{E7729D21-37A1-B814-7945-4407528DFF66}"/>
                  </a:ext>
                </a:extLst>
              </p:cNvPr>
              <p:cNvSpPr/>
              <p:nvPr/>
            </p:nvSpPr>
            <p:spPr>
              <a:xfrm>
                <a:off x="5503055" y="1531826"/>
                <a:ext cx="150891" cy="535495"/>
              </a:xfrm>
              <a:custGeom>
                <a:avLst/>
                <a:gdLst/>
                <a:ahLst/>
                <a:cxnLst/>
                <a:rect l="l" t="t" r="r" b="b"/>
                <a:pathLst>
                  <a:path w="5768" h="20470" extrusionOk="0">
                    <a:moveTo>
                      <a:pt x="3345" y="0"/>
                    </a:moveTo>
                    <a:cubicBezTo>
                      <a:pt x="3154" y="0"/>
                      <a:pt x="2862" y="78"/>
                      <a:pt x="2686" y="501"/>
                    </a:cubicBezTo>
                    <a:cubicBezTo>
                      <a:pt x="2406" y="1170"/>
                      <a:pt x="0" y="6100"/>
                      <a:pt x="1568" y="13152"/>
                    </a:cubicBezTo>
                    <a:cubicBezTo>
                      <a:pt x="1568" y="13152"/>
                      <a:pt x="1571" y="13384"/>
                      <a:pt x="1994" y="13540"/>
                    </a:cubicBezTo>
                    <a:lnTo>
                      <a:pt x="1993" y="13540"/>
                    </a:lnTo>
                    <a:cubicBezTo>
                      <a:pt x="1993" y="13540"/>
                      <a:pt x="2033" y="14008"/>
                      <a:pt x="2076" y="14356"/>
                    </a:cubicBezTo>
                    <a:cubicBezTo>
                      <a:pt x="2119" y="14704"/>
                      <a:pt x="2482" y="14792"/>
                      <a:pt x="2482" y="14792"/>
                    </a:cubicBezTo>
                    <a:cubicBezTo>
                      <a:pt x="2518" y="16484"/>
                      <a:pt x="3593" y="19892"/>
                      <a:pt x="3671" y="20146"/>
                    </a:cubicBezTo>
                    <a:cubicBezTo>
                      <a:pt x="3727" y="20324"/>
                      <a:pt x="3845" y="20469"/>
                      <a:pt x="4009" y="20469"/>
                    </a:cubicBezTo>
                    <a:cubicBezTo>
                      <a:pt x="4086" y="20469"/>
                      <a:pt x="4172" y="20438"/>
                      <a:pt x="4266" y="20364"/>
                    </a:cubicBezTo>
                    <a:cubicBezTo>
                      <a:pt x="4503" y="20178"/>
                      <a:pt x="4979" y="20159"/>
                      <a:pt x="5162" y="20159"/>
                    </a:cubicBezTo>
                    <a:cubicBezTo>
                      <a:pt x="5209" y="20159"/>
                      <a:pt x="5237" y="20161"/>
                      <a:pt x="5237" y="20161"/>
                    </a:cubicBezTo>
                    <a:cubicBezTo>
                      <a:pt x="4303" y="18512"/>
                      <a:pt x="3813" y="15225"/>
                      <a:pt x="3750" y="14780"/>
                    </a:cubicBezTo>
                    <a:cubicBezTo>
                      <a:pt x="4165" y="14679"/>
                      <a:pt x="4033" y="14313"/>
                      <a:pt x="4033" y="14313"/>
                    </a:cubicBezTo>
                    <a:lnTo>
                      <a:pt x="3874" y="13540"/>
                    </a:lnTo>
                    <a:cubicBezTo>
                      <a:pt x="4229" y="13384"/>
                      <a:pt x="4180" y="13152"/>
                      <a:pt x="4180" y="13152"/>
                    </a:cubicBezTo>
                    <a:cubicBezTo>
                      <a:pt x="4180" y="13152"/>
                      <a:pt x="2525" y="5055"/>
                      <a:pt x="5099" y="1377"/>
                    </a:cubicBezTo>
                    <a:lnTo>
                      <a:pt x="5586" y="1505"/>
                    </a:lnTo>
                    <a:cubicBezTo>
                      <a:pt x="5586" y="1505"/>
                      <a:pt x="5768" y="1463"/>
                      <a:pt x="5768" y="1213"/>
                    </a:cubicBezTo>
                    <a:cubicBezTo>
                      <a:pt x="5768" y="963"/>
                      <a:pt x="5747" y="777"/>
                      <a:pt x="5508" y="669"/>
                    </a:cubicBezTo>
                    <a:cubicBezTo>
                      <a:pt x="5268" y="560"/>
                      <a:pt x="3533" y="27"/>
                      <a:pt x="3533" y="27"/>
                    </a:cubicBezTo>
                    <a:cubicBezTo>
                      <a:pt x="3533" y="27"/>
                      <a:pt x="3456" y="0"/>
                      <a:pt x="33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7">
                <a:extLst>
                  <a:ext uri="{FF2B5EF4-FFF2-40B4-BE49-F238E27FC236}">
                    <a16:creationId xmlns:a16="http://schemas.microsoft.com/office/drawing/2014/main" id="{58D69687-59F1-1054-E0E6-9D19843433D8}"/>
                  </a:ext>
                </a:extLst>
              </p:cNvPr>
              <p:cNvSpPr/>
              <p:nvPr/>
            </p:nvSpPr>
            <p:spPr>
              <a:xfrm>
                <a:off x="5168850" y="1577552"/>
                <a:ext cx="80939" cy="383898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4675" extrusionOk="0">
                    <a:moveTo>
                      <a:pt x="2952" y="0"/>
                    </a:moveTo>
                    <a:cubicBezTo>
                      <a:pt x="2909" y="0"/>
                      <a:pt x="2853" y="16"/>
                      <a:pt x="2784" y="63"/>
                    </a:cubicBezTo>
                    <a:cubicBezTo>
                      <a:pt x="2577" y="206"/>
                      <a:pt x="1599" y="907"/>
                      <a:pt x="1599" y="907"/>
                    </a:cubicBezTo>
                    <a:cubicBezTo>
                      <a:pt x="1599" y="907"/>
                      <a:pt x="1272" y="1135"/>
                      <a:pt x="1373" y="1579"/>
                    </a:cubicBezTo>
                    <a:cubicBezTo>
                      <a:pt x="1472" y="2025"/>
                      <a:pt x="1352" y="4171"/>
                      <a:pt x="1298" y="4322"/>
                    </a:cubicBezTo>
                    <a:cubicBezTo>
                      <a:pt x="1243" y="4474"/>
                      <a:pt x="586" y="6463"/>
                      <a:pt x="412" y="8117"/>
                    </a:cubicBezTo>
                    <a:cubicBezTo>
                      <a:pt x="96" y="11127"/>
                      <a:pt x="234" y="11000"/>
                      <a:pt x="195" y="12195"/>
                    </a:cubicBezTo>
                    <a:lnTo>
                      <a:pt x="277" y="12216"/>
                    </a:lnTo>
                    <a:cubicBezTo>
                      <a:pt x="227" y="12500"/>
                      <a:pt x="1" y="13850"/>
                      <a:pt x="195" y="14276"/>
                    </a:cubicBezTo>
                    <a:cubicBezTo>
                      <a:pt x="355" y="14628"/>
                      <a:pt x="480" y="14675"/>
                      <a:pt x="535" y="14675"/>
                    </a:cubicBezTo>
                    <a:cubicBezTo>
                      <a:pt x="555" y="14675"/>
                      <a:pt x="565" y="14669"/>
                      <a:pt x="565" y="14669"/>
                    </a:cubicBezTo>
                    <a:lnTo>
                      <a:pt x="902" y="12381"/>
                    </a:lnTo>
                    <a:lnTo>
                      <a:pt x="992" y="12405"/>
                    </a:lnTo>
                    <a:cubicBezTo>
                      <a:pt x="1202" y="11692"/>
                      <a:pt x="977" y="8225"/>
                      <a:pt x="2240" y="4896"/>
                    </a:cubicBezTo>
                    <a:cubicBezTo>
                      <a:pt x="2784" y="3462"/>
                      <a:pt x="2886" y="1426"/>
                      <a:pt x="2715" y="745"/>
                    </a:cubicBezTo>
                    <a:lnTo>
                      <a:pt x="3093" y="449"/>
                    </a:lnTo>
                    <a:lnTo>
                      <a:pt x="3075" y="63"/>
                    </a:lnTo>
                    <a:cubicBezTo>
                      <a:pt x="3075" y="63"/>
                      <a:pt x="3038" y="0"/>
                      <a:pt x="29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7">
                <a:extLst>
                  <a:ext uri="{FF2B5EF4-FFF2-40B4-BE49-F238E27FC236}">
                    <a16:creationId xmlns:a16="http://schemas.microsoft.com/office/drawing/2014/main" id="{CD267D74-F189-91EB-06EB-B5E4C00B6B79}"/>
                  </a:ext>
                </a:extLst>
              </p:cNvPr>
              <p:cNvSpPr/>
              <p:nvPr/>
            </p:nvSpPr>
            <p:spPr>
              <a:xfrm>
                <a:off x="5633143" y="3313875"/>
                <a:ext cx="146522" cy="256551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9807" extrusionOk="0">
                    <a:moveTo>
                      <a:pt x="890" y="1621"/>
                    </a:moveTo>
                    <a:cubicBezTo>
                      <a:pt x="897" y="1628"/>
                      <a:pt x="903" y="1637"/>
                      <a:pt x="911" y="1645"/>
                    </a:cubicBezTo>
                    <a:lnTo>
                      <a:pt x="908" y="1645"/>
                    </a:lnTo>
                    <a:cubicBezTo>
                      <a:pt x="902" y="1637"/>
                      <a:pt x="893" y="1631"/>
                      <a:pt x="884" y="1628"/>
                    </a:cubicBezTo>
                    <a:cubicBezTo>
                      <a:pt x="885" y="1625"/>
                      <a:pt x="888" y="1624"/>
                      <a:pt x="890" y="1621"/>
                    </a:cubicBezTo>
                    <a:close/>
                    <a:moveTo>
                      <a:pt x="5340" y="3487"/>
                    </a:moveTo>
                    <a:cubicBezTo>
                      <a:pt x="5340" y="3491"/>
                      <a:pt x="5341" y="3496"/>
                      <a:pt x="5344" y="3500"/>
                    </a:cubicBezTo>
                    <a:lnTo>
                      <a:pt x="5341" y="3500"/>
                    </a:lnTo>
                    <a:cubicBezTo>
                      <a:pt x="5340" y="3496"/>
                      <a:pt x="5340" y="3491"/>
                      <a:pt x="5340" y="3487"/>
                    </a:cubicBezTo>
                    <a:close/>
                    <a:moveTo>
                      <a:pt x="3890" y="0"/>
                    </a:moveTo>
                    <a:cubicBezTo>
                      <a:pt x="3726" y="0"/>
                      <a:pt x="3678" y="205"/>
                      <a:pt x="3701" y="345"/>
                    </a:cubicBezTo>
                    <a:cubicBezTo>
                      <a:pt x="3777" y="802"/>
                      <a:pt x="4051" y="1289"/>
                      <a:pt x="3672" y="1557"/>
                    </a:cubicBezTo>
                    <a:cubicBezTo>
                      <a:pt x="3270" y="1130"/>
                      <a:pt x="2760" y="716"/>
                      <a:pt x="2191" y="716"/>
                    </a:cubicBezTo>
                    <a:cubicBezTo>
                      <a:pt x="2116" y="716"/>
                      <a:pt x="2039" y="724"/>
                      <a:pt x="1962" y="739"/>
                    </a:cubicBezTo>
                    <a:cubicBezTo>
                      <a:pt x="1962" y="739"/>
                      <a:pt x="1961" y="739"/>
                      <a:pt x="1961" y="739"/>
                    </a:cubicBezTo>
                    <a:cubicBezTo>
                      <a:pt x="1932" y="739"/>
                      <a:pt x="1271" y="918"/>
                      <a:pt x="1024" y="1660"/>
                    </a:cubicBezTo>
                    <a:cubicBezTo>
                      <a:pt x="1000" y="1618"/>
                      <a:pt x="972" y="1578"/>
                      <a:pt x="940" y="1539"/>
                    </a:cubicBezTo>
                    <a:cubicBezTo>
                      <a:pt x="953" y="1509"/>
                      <a:pt x="930" y="1476"/>
                      <a:pt x="902" y="1476"/>
                    </a:cubicBezTo>
                    <a:cubicBezTo>
                      <a:pt x="893" y="1476"/>
                      <a:pt x="883" y="1480"/>
                      <a:pt x="874" y="1490"/>
                    </a:cubicBezTo>
                    <a:cubicBezTo>
                      <a:pt x="564" y="1823"/>
                      <a:pt x="481" y="2238"/>
                      <a:pt x="512" y="2699"/>
                    </a:cubicBezTo>
                    <a:cubicBezTo>
                      <a:pt x="524" y="2886"/>
                      <a:pt x="604" y="3038"/>
                      <a:pt x="692" y="3185"/>
                    </a:cubicBezTo>
                    <a:cubicBezTo>
                      <a:pt x="735" y="3305"/>
                      <a:pt x="777" y="3426"/>
                      <a:pt x="817" y="3546"/>
                    </a:cubicBezTo>
                    <a:cubicBezTo>
                      <a:pt x="936" y="4085"/>
                      <a:pt x="887" y="4574"/>
                      <a:pt x="769" y="5049"/>
                    </a:cubicBezTo>
                    <a:cubicBezTo>
                      <a:pt x="725" y="5146"/>
                      <a:pt x="227" y="6865"/>
                      <a:pt x="184" y="7140"/>
                    </a:cubicBezTo>
                    <a:cubicBezTo>
                      <a:pt x="100" y="7677"/>
                      <a:pt x="1" y="8780"/>
                      <a:pt x="894" y="9551"/>
                    </a:cubicBezTo>
                    <a:cubicBezTo>
                      <a:pt x="1152" y="9775"/>
                      <a:pt x="1499" y="9807"/>
                      <a:pt x="1838" y="9807"/>
                    </a:cubicBezTo>
                    <a:cubicBezTo>
                      <a:pt x="1905" y="9807"/>
                      <a:pt x="1971" y="9805"/>
                      <a:pt x="2036" y="9804"/>
                    </a:cubicBezTo>
                    <a:cubicBezTo>
                      <a:pt x="3014" y="9785"/>
                      <a:pt x="3883" y="9374"/>
                      <a:pt x="4430" y="8469"/>
                    </a:cubicBezTo>
                    <a:cubicBezTo>
                      <a:pt x="4747" y="7947"/>
                      <a:pt x="4906" y="7482"/>
                      <a:pt x="4915" y="6856"/>
                    </a:cubicBezTo>
                    <a:cubicBezTo>
                      <a:pt x="4916" y="6715"/>
                      <a:pt x="4925" y="6575"/>
                      <a:pt x="4941" y="6437"/>
                    </a:cubicBezTo>
                    <a:cubicBezTo>
                      <a:pt x="4950" y="6380"/>
                      <a:pt x="4962" y="6325"/>
                      <a:pt x="4976" y="6270"/>
                    </a:cubicBezTo>
                    <a:cubicBezTo>
                      <a:pt x="5039" y="6016"/>
                      <a:pt x="5123" y="5771"/>
                      <a:pt x="5205" y="5530"/>
                    </a:cubicBezTo>
                    <a:cubicBezTo>
                      <a:pt x="5234" y="5463"/>
                      <a:pt x="5261" y="5399"/>
                      <a:pt x="5295" y="5329"/>
                    </a:cubicBezTo>
                    <a:cubicBezTo>
                      <a:pt x="5352" y="5220"/>
                      <a:pt x="5438" y="5064"/>
                      <a:pt x="5469" y="4941"/>
                    </a:cubicBezTo>
                    <a:cubicBezTo>
                      <a:pt x="5600" y="4425"/>
                      <a:pt x="5558" y="4013"/>
                      <a:pt x="5442" y="3630"/>
                    </a:cubicBezTo>
                    <a:cubicBezTo>
                      <a:pt x="5441" y="3625"/>
                      <a:pt x="5441" y="3619"/>
                      <a:pt x="5439" y="3613"/>
                    </a:cubicBezTo>
                    <a:cubicBezTo>
                      <a:pt x="5438" y="3609"/>
                      <a:pt x="5435" y="3606"/>
                      <a:pt x="5433" y="3601"/>
                    </a:cubicBezTo>
                    <a:cubicBezTo>
                      <a:pt x="5270" y="3079"/>
                      <a:pt x="4970" y="2607"/>
                      <a:pt x="4770" y="2000"/>
                    </a:cubicBezTo>
                    <a:cubicBezTo>
                      <a:pt x="4781" y="1765"/>
                      <a:pt x="4733" y="1514"/>
                      <a:pt x="4721" y="1303"/>
                    </a:cubicBezTo>
                    <a:cubicBezTo>
                      <a:pt x="4698" y="894"/>
                      <a:pt x="4558" y="588"/>
                      <a:pt x="4307" y="284"/>
                    </a:cubicBezTo>
                    <a:cubicBezTo>
                      <a:pt x="4292" y="268"/>
                      <a:pt x="4275" y="253"/>
                      <a:pt x="4256" y="244"/>
                    </a:cubicBezTo>
                    <a:cubicBezTo>
                      <a:pt x="4159" y="124"/>
                      <a:pt x="4045" y="8"/>
                      <a:pt x="3899" y="0"/>
                    </a:cubicBezTo>
                    <a:cubicBezTo>
                      <a:pt x="3896" y="0"/>
                      <a:pt x="3893" y="0"/>
                      <a:pt x="38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7">
                <a:extLst>
                  <a:ext uri="{FF2B5EF4-FFF2-40B4-BE49-F238E27FC236}">
                    <a16:creationId xmlns:a16="http://schemas.microsoft.com/office/drawing/2014/main" id="{3A4CD34D-A326-80F5-59CB-50885878A833}"/>
                  </a:ext>
                </a:extLst>
              </p:cNvPr>
              <p:cNvSpPr/>
              <p:nvPr/>
            </p:nvSpPr>
            <p:spPr>
              <a:xfrm>
                <a:off x="5258888" y="1157780"/>
                <a:ext cx="59017" cy="128603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4916" extrusionOk="0">
                    <a:moveTo>
                      <a:pt x="1358" y="1"/>
                    </a:moveTo>
                    <a:cubicBezTo>
                      <a:pt x="1358" y="1"/>
                      <a:pt x="49" y="733"/>
                      <a:pt x="26" y="1774"/>
                    </a:cubicBezTo>
                    <a:cubicBezTo>
                      <a:pt x="0" y="2813"/>
                      <a:pt x="1242" y="4916"/>
                      <a:pt x="1242" y="4916"/>
                    </a:cubicBezTo>
                    <a:cubicBezTo>
                      <a:pt x="1750" y="3433"/>
                      <a:pt x="2130" y="2364"/>
                      <a:pt x="2193" y="1581"/>
                    </a:cubicBezTo>
                    <a:cubicBezTo>
                      <a:pt x="2256" y="797"/>
                      <a:pt x="1358" y="1"/>
                      <a:pt x="13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7">
                <a:extLst>
                  <a:ext uri="{FF2B5EF4-FFF2-40B4-BE49-F238E27FC236}">
                    <a16:creationId xmlns:a16="http://schemas.microsoft.com/office/drawing/2014/main" id="{F4C549E9-6C6F-08F9-75E9-8BF62E36E901}"/>
                  </a:ext>
                </a:extLst>
              </p:cNvPr>
              <p:cNvSpPr/>
              <p:nvPr/>
            </p:nvSpPr>
            <p:spPr>
              <a:xfrm>
                <a:off x="5260275" y="1128822"/>
                <a:ext cx="315777" cy="360145"/>
              </a:xfrm>
              <a:custGeom>
                <a:avLst/>
                <a:gdLst/>
                <a:ahLst/>
                <a:cxnLst/>
                <a:rect l="l" t="t" r="r" b="b"/>
                <a:pathLst>
                  <a:path w="12071" h="13767" extrusionOk="0">
                    <a:moveTo>
                      <a:pt x="6224" y="0"/>
                    </a:moveTo>
                    <a:cubicBezTo>
                      <a:pt x="5818" y="0"/>
                      <a:pt x="5414" y="16"/>
                      <a:pt x="5017" y="31"/>
                    </a:cubicBezTo>
                    <a:cubicBezTo>
                      <a:pt x="4311" y="39"/>
                      <a:pt x="3238" y="416"/>
                      <a:pt x="2645" y="416"/>
                    </a:cubicBezTo>
                    <a:cubicBezTo>
                      <a:pt x="2583" y="416"/>
                      <a:pt x="2526" y="412"/>
                      <a:pt x="2475" y="403"/>
                    </a:cubicBezTo>
                    <a:lnTo>
                      <a:pt x="2222" y="568"/>
                    </a:lnTo>
                    <a:cubicBezTo>
                      <a:pt x="1260" y="1524"/>
                      <a:pt x="975" y="2322"/>
                      <a:pt x="892" y="3757"/>
                    </a:cubicBezTo>
                    <a:cubicBezTo>
                      <a:pt x="771" y="5827"/>
                      <a:pt x="1202" y="5754"/>
                      <a:pt x="1132" y="7487"/>
                    </a:cubicBezTo>
                    <a:cubicBezTo>
                      <a:pt x="1091" y="8532"/>
                      <a:pt x="1" y="13168"/>
                      <a:pt x="4383" y="13723"/>
                    </a:cubicBezTo>
                    <a:cubicBezTo>
                      <a:pt x="4615" y="13752"/>
                      <a:pt x="4836" y="13766"/>
                      <a:pt x="5047" y="13766"/>
                    </a:cubicBezTo>
                    <a:cubicBezTo>
                      <a:pt x="7961" y="13766"/>
                      <a:pt x="8786" y="11050"/>
                      <a:pt x="10144" y="8703"/>
                    </a:cubicBezTo>
                    <a:cubicBezTo>
                      <a:pt x="11625" y="6145"/>
                      <a:pt x="12071" y="1274"/>
                      <a:pt x="8480" y="259"/>
                    </a:cubicBezTo>
                    <a:cubicBezTo>
                      <a:pt x="7751" y="54"/>
                      <a:pt x="6985" y="0"/>
                      <a:pt x="6224" y="0"/>
                    </a:cubicBezTo>
                    <a:close/>
                  </a:path>
                </a:pathLst>
              </a:custGeom>
              <a:solidFill>
                <a:srgbClr val="E0B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7">
                <a:extLst>
                  <a:ext uri="{FF2B5EF4-FFF2-40B4-BE49-F238E27FC236}">
                    <a16:creationId xmlns:a16="http://schemas.microsoft.com/office/drawing/2014/main" id="{B1EF3E58-013C-8D0E-7797-35281892E5FA}"/>
                  </a:ext>
                </a:extLst>
              </p:cNvPr>
              <p:cNvSpPr/>
              <p:nvPr/>
            </p:nvSpPr>
            <p:spPr>
              <a:xfrm>
                <a:off x="5404410" y="1155739"/>
                <a:ext cx="194055" cy="294431"/>
              </a:xfrm>
              <a:custGeom>
                <a:avLst/>
                <a:gdLst/>
                <a:ahLst/>
                <a:cxnLst/>
                <a:rect l="l" t="t" r="r" b="b"/>
                <a:pathLst>
                  <a:path w="7418" h="11255" extrusionOk="0">
                    <a:moveTo>
                      <a:pt x="2959" y="1"/>
                    </a:moveTo>
                    <a:cubicBezTo>
                      <a:pt x="1155" y="1"/>
                      <a:pt x="808" y="904"/>
                      <a:pt x="808" y="904"/>
                    </a:cubicBezTo>
                    <a:cubicBezTo>
                      <a:pt x="808" y="904"/>
                      <a:pt x="1" y="2329"/>
                      <a:pt x="404" y="3321"/>
                    </a:cubicBezTo>
                    <a:cubicBezTo>
                      <a:pt x="622" y="3861"/>
                      <a:pt x="1030" y="4316"/>
                      <a:pt x="1030" y="4316"/>
                    </a:cubicBezTo>
                    <a:lnTo>
                      <a:pt x="829" y="5929"/>
                    </a:lnTo>
                    <a:cubicBezTo>
                      <a:pt x="829" y="5929"/>
                      <a:pt x="1265" y="6558"/>
                      <a:pt x="1490" y="6558"/>
                    </a:cubicBezTo>
                    <a:cubicBezTo>
                      <a:pt x="1548" y="6558"/>
                      <a:pt x="1592" y="6517"/>
                      <a:pt x="1611" y="6412"/>
                    </a:cubicBezTo>
                    <a:cubicBezTo>
                      <a:pt x="1637" y="6274"/>
                      <a:pt x="2097" y="4742"/>
                      <a:pt x="2797" y="4742"/>
                    </a:cubicBezTo>
                    <a:cubicBezTo>
                      <a:pt x="2819" y="4742"/>
                      <a:pt x="2842" y="4744"/>
                      <a:pt x="2865" y="4747"/>
                    </a:cubicBezTo>
                    <a:cubicBezTo>
                      <a:pt x="3816" y="4881"/>
                      <a:pt x="3919" y="5748"/>
                      <a:pt x="3538" y="6875"/>
                    </a:cubicBezTo>
                    <a:cubicBezTo>
                      <a:pt x="3218" y="7822"/>
                      <a:pt x="2606" y="7954"/>
                      <a:pt x="2355" y="8320"/>
                    </a:cubicBezTo>
                    <a:cubicBezTo>
                      <a:pt x="2170" y="8587"/>
                      <a:pt x="2696" y="11254"/>
                      <a:pt x="2868" y="11254"/>
                    </a:cubicBezTo>
                    <a:cubicBezTo>
                      <a:pt x="2877" y="11254"/>
                      <a:pt x="2885" y="11248"/>
                      <a:pt x="2891" y="11234"/>
                    </a:cubicBezTo>
                    <a:cubicBezTo>
                      <a:pt x="3479" y="10018"/>
                      <a:pt x="4809" y="8485"/>
                      <a:pt x="5242" y="7587"/>
                    </a:cubicBezTo>
                    <a:cubicBezTo>
                      <a:pt x="5673" y="6689"/>
                      <a:pt x="6558" y="3516"/>
                      <a:pt x="6558" y="3516"/>
                    </a:cubicBezTo>
                    <a:cubicBezTo>
                      <a:pt x="6558" y="3516"/>
                      <a:pt x="7417" y="941"/>
                      <a:pt x="5191" y="342"/>
                    </a:cubicBezTo>
                    <a:cubicBezTo>
                      <a:pt x="4271" y="94"/>
                      <a:pt x="3540" y="1"/>
                      <a:pt x="295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7">
                <a:extLst>
                  <a:ext uri="{FF2B5EF4-FFF2-40B4-BE49-F238E27FC236}">
                    <a16:creationId xmlns:a16="http://schemas.microsoft.com/office/drawing/2014/main" id="{91203536-CD29-ED9F-95A2-1DB02CD6CD20}"/>
                  </a:ext>
                </a:extLst>
              </p:cNvPr>
              <p:cNvSpPr/>
              <p:nvPr/>
            </p:nvSpPr>
            <p:spPr>
              <a:xfrm>
                <a:off x="5257214" y="1084195"/>
                <a:ext cx="275465" cy="125202"/>
              </a:xfrm>
              <a:custGeom>
                <a:avLst/>
                <a:gdLst/>
                <a:ahLst/>
                <a:cxnLst/>
                <a:rect l="l" t="t" r="r" b="b"/>
                <a:pathLst>
                  <a:path w="10530" h="4786" extrusionOk="0">
                    <a:moveTo>
                      <a:pt x="808" y="0"/>
                    </a:moveTo>
                    <a:cubicBezTo>
                      <a:pt x="284" y="0"/>
                      <a:pt x="1" y="3193"/>
                      <a:pt x="1857" y="4268"/>
                    </a:cubicBezTo>
                    <a:cubicBezTo>
                      <a:pt x="2189" y="4460"/>
                      <a:pt x="3369" y="4786"/>
                      <a:pt x="4550" y="4786"/>
                    </a:cubicBezTo>
                    <a:cubicBezTo>
                      <a:pt x="5194" y="4786"/>
                      <a:pt x="5839" y="4689"/>
                      <a:pt x="6346" y="4419"/>
                    </a:cubicBezTo>
                    <a:cubicBezTo>
                      <a:pt x="6348" y="4419"/>
                      <a:pt x="10271" y="4174"/>
                      <a:pt x="10427" y="3193"/>
                    </a:cubicBezTo>
                    <a:cubicBezTo>
                      <a:pt x="10427" y="3193"/>
                      <a:pt x="10530" y="2104"/>
                      <a:pt x="8636" y="1191"/>
                    </a:cubicBezTo>
                    <a:cubicBezTo>
                      <a:pt x="7624" y="704"/>
                      <a:pt x="6618" y="523"/>
                      <a:pt x="5750" y="523"/>
                    </a:cubicBezTo>
                    <a:cubicBezTo>
                      <a:pt x="4992" y="523"/>
                      <a:pt x="4339" y="660"/>
                      <a:pt x="3877" y="851"/>
                    </a:cubicBezTo>
                    <a:cubicBezTo>
                      <a:pt x="3728" y="912"/>
                      <a:pt x="3596" y="938"/>
                      <a:pt x="3472" y="938"/>
                    </a:cubicBezTo>
                    <a:cubicBezTo>
                      <a:pt x="2775" y="938"/>
                      <a:pt x="2348" y="109"/>
                      <a:pt x="817" y="1"/>
                    </a:cubicBezTo>
                    <a:cubicBezTo>
                      <a:pt x="814" y="0"/>
                      <a:pt x="811" y="0"/>
                      <a:pt x="8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7">
                <a:extLst>
                  <a:ext uri="{FF2B5EF4-FFF2-40B4-BE49-F238E27FC236}">
                    <a16:creationId xmlns:a16="http://schemas.microsoft.com/office/drawing/2014/main" id="{4C748533-06EE-58F8-4063-0C94FA377687}"/>
                  </a:ext>
                </a:extLst>
              </p:cNvPr>
              <p:cNvSpPr/>
              <p:nvPr/>
            </p:nvSpPr>
            <p:spPr>
              <a:xfrm>
                <a:off x="7224334" y="4070835"/>
                <a:ext cx="134750" cy="120179"/>
              </a:xfrm>
              <a:custGeom>
                <a:avLst/>
                <a:gdLst/>
                <a:ahLst/>
                <a:cxnLst/>
                <a:rect l="l" t="t" r="r" b="b"/>
                <a:pathLst>
                  <a:path w="5151" h="4594" extrusionOk="0">
                    <a:moveTo>
                      <a:pt x="339" y="0"/>
                    </a:moveTo>
                    <a:cubicBezTo>
                      <a:pt x="223" y="0"/>
                      <a:pt x="0" y="4593"/>
                      <a:pt x="0" y="4593"/>
                    </a:cubicBezTo>
                    <a:lnTo>
                      <a:pt x="3888" y="4357"/>
                    </a:lnTo>
                    <a:cubicBezTo>
                      <a:pt x="3888" y="4357"/>
                      <a:pt x="5149" y="444"/>
                      <a:pt x="5150" y="328"/>
                    </a:cubicBezTo>
                    <a:cubicBezTo>
                      <a:pt x="5150" y="328"/>
                      <a:pt x="457" y="42"/>
                      <a:pt x="341" y="1"/>
                    </a:cubicBezTo>
                    <a:cubicBezTo>
                      <a:pt x="340" y="0"/>
                      <a:pt x="340" y="0"/>
                      <a:pt x="339" y="0"/>
                    </a:cubicBezTo>
                    <a:close/>
                  </a:path>
                </a:pathLst>
              </a:custGeom>
              <a:solidFill>
                <a:srgbClr val="E0B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7">
                <a:extLst>
                  <a:ext uri="{FF2B5EF4-FFF2-40B4-BE49-F238E27FC236}">
                    <a16:creationId xmlns:a16="http://schemas.microsoft.com/office/drawing/2014/main" id="{CA62440E-1972-95AF-0095-908B06986B15}"/>
                  </a:ext>
                </a:extLst>
              </p:cNvPr>
              <p:cNvSpPr/>
              <p:nvPr/>
            </p:nvSpPr>
            <p:spPr>
              <a:xfrm>
                <a:off x="7188784" y="4154439"/>
                <a:ext cx="313397" cy="192564"/>
              </a:xfrm>
              <a:custGeom>
                <a:avLst/>
                <a:gdLst/>
                <a:ahLst/>
                <a:cxnLst/>
                <a:rect l="l" t="t" r="r" b="b"/>
                <a:pathLst>
                  <a:path w="11980" h="7361" extrusionOk="0">
                    <a:moveTo>
                      <a:pt x="5146" y="1"/>
                    </a:moveTo>
                    <a:cubicBezTo>
                      <a:pt x="4881" y="1"/>
                      <a:pt x="4567" y="84"/>
                      <a:pt x="4196" y="287"/>
                    </a:cubicBezTo>
                    <a:cubicBezTo>
                      <a:pt x="3785" y="512"/>
                      <a:pt x="3080" y="1308"/>
                      <a:pt x="2228" y="1308"/>
                    </a:cubicBezTo>
                    <a:cubicBezTo>
                      <a:pt x="1942" y="1308"/>
                      <a:pt x="1641" y="1219"/>
                      <a:pt x="1328" y="988"/>
                    </a:cubicBezTo>
                    <a:cubicBezTo>
                      <a:pt x="1276" y="950"/>
                      <a:pt x="1223" y="933"/>
                      <a:pt x="1171" y="933"/>
                    </a:cubicBezTo>
                    <a:cubicBezTo>
                      <a:pt x="972" y="933"/>
                      <a:pt x="784" y="1180"/>
                      <a:pt x="738" y="1423"/>
                    </a:cubicBezTo>
                    <a:cubicBezTo>
                      <a:pt x="497" y="2668"/>
                      <a:pt x="431" y="2826"/>
                      <a:pt x="310" y="3434"/>
                    </a:cubicBezTo>
                    <a:cubicBezTo>
                      <a:pt x="246" y="3751"/>
                      <a:pt x="81" y="3947"/>
                      <a:pt x="51" y="4143"/>
                    </a:cubicBezTo>
                    <a:cubicBezTo>
                      <a:pt x="12" y="4395"/>
                      <a:pt x="0" y="6128"/>
                      <a:pt x="0" y="6128"/>
                    </a:cubicBezTo>
                    <a:cubicBezTo>
                      <a:pt x="5" y="6473"/>
                      <a:pt x="727" y="6531"/>
                      <a:pt x="944" y="6629"/>
                    </a:cubicBezTo>
                    <a:cubicBezTo>
                      <a:pt x="1260" y="6770"/>
                      <a:pt x="2543" y="7089"/>
                      <a:pt x="4642" y="7277"/>
                    </a:cubicBezTo>
                    <a:cubicBezTo>
                      <a:pt x="5252" y="7332"/>
                      <a:pt x="6098" y="7360"/>
                      <a:pt x="6999" y="7360"/>
                    </a:cubicBezTo>
                    <a:cubicBezTo>
                      <a:pt x="9308" y="7360"/>
                      <a:pt x="11979" y="7174"/>
                      <a:pt x="11975" y="6769"/>
                    </a:cubicBezTo>
                    <a:cubicBezTo>
                      <a:pt x="11975" y="6769"/>
                      <a:pt x="11973" y="5850"/>
                      <a:pt x="11966" y="5236"/>
                    </a:cubicBezTo>
                    <a:cubicBezTo>
                      <a:pt x="11950" y="3937"/>
                      <a:pt x="6566" y="3042"/>
                      <a:pt x="6408" y="1439"/>
                    </a:cubicBezTo>
                    <a:cubicBezTo>
                      <a:pt x="6357" y="921"/>
                      <a:pt x="6025" y="1"/>
                      <a:pt x="51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7">
                <a:extLst>
                  <a:ext uri="{FF2B5EF4-FFF2-40B4-BE49-F238E27FC236}">
                    <a16:creationId xmlns:a16="http://schemas.microsoft.com/office/drawing/2014/main" id="{D7B6D21F-BA42-E0CF-71E2-3BA5B05F122A}"/>
                  </a:ext>
                </a:extLst>
              </p:cNvPr>
              <p:cNvSpPr/>
              <p:nvPr/>
            </p:nvSpPr>
            <p:spPr>
              <a:xfrm>
                <a:off x="6714289" y="2084747"/>
                <a:ext cx="328517" cy="414793"/>
              </a:xfrm>
              <a:custGeom>
                <a:avLst/>
                <a:gdLst/>
                <a:ahLst/>
                <a:cxnLst/>
                <a:rect l="l" t="t" r="r" b="b"/>
                <a:pathLst>
                  <a:path w="12558" h="15856" extrusionOk="0">
                    <a:moveTo>
                      <a:pt x="6767" y="1"/>
                    </a:moveTo>
                    <a:cubicBezTo>
                      <a:pt x="3645" y="1"/>
                      <a:pt x="0" y="3229"/>
                      <a:pt x="635" y="7382"/>
                    </a:cubicBezTo>
                    <a:cubicBezTo>
                      <a:pt x="958" y="9488"/>
                      <a:pt x="2476" y="15719"/>
                      <a:pt x="5689" y="15833"/>
                    </a:cubicBezTo>
                    <a:cubicBezTo>
                      <a:pt x="6104" y="15848"/>
                      <a:pt x="6449" y="15856"/>
                      <a:pt x="6808" y="15856"/>
                    </a:cubicBezTo>
                    <a:cubicBezTo>
                      <a:pt x="7071" y="15856"/>
                      <a:pt x="7343" y="15852"/>
                      <a:pt x="7656" y="15842"/>
                    </a:cubicBezTo>
                    <a:cubicBezTo>
                      <a:pt x="9265" y="15792"/>
                      <a:pt x="11831" y="10704"/>
                      <a:pt x="12148" y="7347"/>
                    </a:cubicBezTo>
                    <a:cubicBezTo>
                      <a:pt x="12558" y="2980"/>
                      <a:pt x="10375" y="320"/>
                      <a:pt x="7174" y="20"/>
                    </a:cubicBezTo>
                    <a:cubicBezTo>
                      <a:pt x="7040" y="7"/>
                      <a:pt x="6904" y="1"/>
                      <a:pt x="6767" y="1"/>
                    </a:cubicBezTo>
                    <a:close/>
                  </a:path>
                </a:pathLst>
              </a:custGeom>
              <a:solidFill>
                <a:srgbClr val="E0B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7">
                <a:extLst>
                  <a:ext uri="{FF2B5EF4-FFF2-40B4-BE49-F238E27FC236}">
                    <a16:creationId xmlns:a16="http://schemas.microsoft.com/office/drawing/2014/main" id="{E111EA6F-7DF2-C99C-E8F2-72E8316AE06A}"/>
                  </a:ext>
                </a:extLst>
              </p:cNvPr>
              <p:cNvSpPr/>
              <p:nvPr/>
            </p:nvSpPr>
            <p:spPr>
              <a:xfrm>
                <a:off x="6978205" y="2222944"/>
                <a:ext cx="60194" cy="159367"/>
              </a:xfrm>
              <a:custGeom>
                <a:avLst/>
                <a:gdLst/>
                <a:ahLst/>
                <a:cxnLst/>
                <a:rect l="l" t="t" r="r" b="b"/>
                <a:pathLst>
                  <a:path w="2301" h="6092" extrusionOk="0">
                    <a:moveTo>
                      <a:pt x="2011" y="0"/>
                    </a:moveTo>
                    <a:cubicBezTo>
                      <a:pt x="2011" y="0"/>
                      <a:pt x="726" y="1402"/>
                      <a:pt x="408" y="1775"/>
                    </a:cubicBezTo>
                    <a:cubicBezTo>
                      <a:pt x="92" y="2147"/>
                      <a:pt x="375" y="3818"/>
                      <a:pt x="188" y="4609"/>
                    </a:cubicBezTo>
                    <a:cubicBezTo>
                      <a:pt x="1" y="5400"/>
                      <a:pt x="973" y="6084"/>
                      <a:pt x="973" y="6084"/>
                    </a:cubicBezTo>
                    <a:cubicBezTo>
                      <a:pt x="973" y="6084"/>
                      <a:pt x="1134" y="6092"/>
                      <a:pt x="1327" y="6092"/>
                    </a:cubicBezTo>
                    <a:cubicBezTo>
                      <a:pt x="1571" y="6092"/>
                      <a:pt x="1865" y="6079"/>
                      <a:pt x="1953" y="6023"/>
                    </a:cubicBezTo>
                    <a:cubicBezTo>
                      <a:pt x="2109" y="5920"/>
                      <a:pt x="1972" y="5611"/>
                      <a:pt x="1972" y="5611"/>
                    </a:cubicBezTo>
                    <a:lnTo>
                      <a:pt x="1758" y="3659"/>
                    </a:lnTo>
                    <a:lnTo>
                      <a:pt x="2301" y="2554"/>
                    </a:lnTo>
                    <a:lnTo>
                      <a:pt x="2011" y="0"/>
                    </a:lnTo>
                    <a:close/>
                  </a:path>
                </a:pathLst>
              </a:custGeom>
              <a:solidFill>
                <a:srgbClr val="E0B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7">
                <a:extLst>
                  <a:ext uri="{FF2B5EF4-FFF2-40B4-BE49-F238E27FC236}">
                    <a16:creationId xmlns:a16="http://schemas.microsoft.com/office/drawing/2014/main" id="{C9ED2CF6-0768-8CBB-8E21-454F641C591C}"/>
                  </a:ext>
                </a:extLst>
              </p:cNvPr>
              <p:cNvSpPr/>
              <p:nvPr/>
            </p:nvSpPr>
            <p:spPr>
              <a:xfrm>
                <a:off x="6874956" y="2382069"/>
                <a:ext cx="128733" cy="124522"/>
              </a:xfrm>
              <a:custGeom>
                <a:avLst/>
                <a:gdLst/>
                <a:ahLst/>
                <a:cxnLst/>
                <a:rect l="l" t="t" r="r" b="b"/>
                <a:pathLst>
                  <a:path w="4921" h="4760" extrusionOk="0">
                    <a:moveTo>
                      <a:pt x="4920" y="1"/>
                    </a:moveTo>
                    <a:cubicBezTo>
                      <a:pt x="4920" y="1"/>
                      <a:pt x="2592" y="758"/>
                      <a:pt x="2549" y="838"/>
                    </a:cubicBezTo>
                    <a:cubicBezTo>
                      <a:pt x="2506" y="918"/>
                      <a:pt x="1252" y="1843"/>
                      <a:pt x="799" y="2178"/>
                    </a:cubicBezTo>
                    <a:cubicBezTo>
                      <a:pt x="345" y="2512"/>
                      <a:pt x="130" y="3865"/>
                      <a:pt x="66" y="3990"/>
                    </a:cubicBezTo>
                    <a:cubicBezTo>
                      <a:pt x="0" y="4116"/>
                      <a:pt x="772" y="4485"/>
                      <a:pt x="772" y="4485"/>
                    </a:cubicBezTo>
                    <a:cubicBezTo>
                      <a:pt x="772" y="4485"/>
                      <a:pt x="2286" y="4721"/>
                      <a:pt x="2494" y="4754"/>
                    </a:cubicBezTo>
                    <a:cubicBezTo>
                      <a:pt x="2517" y="4758"/>
                      <a:pt x="2538" y="4760"/>
                      <a:pt x="2559" y="4760"/>
                    </a:cubicBezTo>
                    <a:cubicBezTo>
                      <a:pt x="2723" y="4760"/>
                      <a:pt x="2802" y="4645"/>
                      <a:pt x="2874" y="4467"/>
                    </a:cubicBezTo>
                    <a:cubicBezTo>
                      <a:pt x="2955" y="4270"/>
                      <a:pt x="3398" y="2864"/>
                      <a:pt x="3398" y="2864"/>
                    </a:cubicBezTo>
                    <a:cubicBezTo>
                      <a:pt x="3398" y="2864"/>
                      <a:pt x="4773" y="1317"/>
                      <a:pt x="4792" y="1283"/>
                    </a:cubicBezTo>
                    <a:cubicBezTo>
                      <a:pt x="4813" y="1248"/>
                      <a:pt x="4920" y="1"/>
                      <a:pt x="4920" y="1"/>
                    </a:cubicBezTo>
                    <a:close/>
                  </a:path>
                </a:pathLst>
              </a:custGeom>
              <a:solidFill>
                <a:srgbClr val="E0B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7">
                <a:extLst>
                  <a:ext uri="{FF2B5EF4-FFF2-40B4-BE49-F238E27FC236}">
                    <a16:creationId xmlns:a16="http://schemas.microsoft.com/office/drawing/2014/main" id="{FFDDA3B4-88CA-78DC-4561-D76374CE456C}"/>
                  </a:ext>
                </a:extLst>
              </p:cNvPr>
              <p:cNvSpPr/>
              <p:nvPr/>
            </p:nvSpPr>
            <p:spPr>
              <a:xfrm>
                <a:off x="6660689" y="3095448"/>
                <a:ext cx="858388" cy="1045380"/>
              </a:xfrm>
              <a:custGeom>
                <a:avLst/>
                <a:gdLst/>
                <a:ahLst/>
                <a:cxnLst/>
                <a:rect l="l" t="t" r="r" b="b"/>
                <a:pathLst>
                  <a:path w="32813" h="39961" extrusionOk="0">
                    <a:moveTo>
                      <a:pt x="6670" y="5479"/>
                    </a:moveTo>
                    <a:cubicBezTo>
                      <a:pt x="6689" y="5479"/>
                      <a:pt x="6724" y="5525"/>
                      <a:pt x="6774" y="5638"/>
                    </a:cubicBezTo>
                    <a:cubicBezTo>
                      <a:pt x="6770" y="5722"/>
                      <a:pt x="6772" y="5805"/>
                      <a:pt x="6780" y="5888"/>
                    </a:cubicBezTo>
                    <a:cubicBezTo>
                      <a:pt x="6661" y="5680"/>
                      <a:pt x="6630" y="5479"/>
                      <a:pt x="6670" y="5479"/>
                    </a:cubicBezTo>
                    <a:close/>
                    <a:moveTo>
                      <a:pt x="6992" y="6379"/>
                    </a:moveTo>
                    <a:lnTo>
                      <a:pt x="7021" y="6410"/>
                    </a:lnTo>
                    <a:cubicBezTo>
                      <a:pt x="7043" y="6496"/>
                      <a:pt x="7066" y="6587"/>
                      <a:pt x="7090" y="6685"/>
                    </a:cubicBezTo>
                    <a:lnTo>
                      <a:pt x="7090" y="6685"/>
                    </a:lnTo>
                    <a:cubicBezTo>
                      <a:pt x="7064" y="6582"/>
                      <a:pt x="7027" y="6481"/>
                      <a:pt x="6992" y="6379"/>
                    </a:cubicBezTo>
                    <a:close/>
                    <a:moveTo>
                      <a:pt x="6095" y="1"/>
                    </a:moveTo>
                    <a:cubicBezTo>
                      <a:pt x="5573" y="679"/>
                      <a:pt x="4813" y="1104"/>
                      <a:pt x="4009" y="1150"/>
                    </a:cubicBezTo>
                    <a:cubicBezTo>
                      <a:pt x="2994" y="1684"/>
                      <a:pt x="2090" y="2632"/>
                      <a:pt x="1496" y="3704"/>
                    </a:cubicBezTo>
                    <a:cubicBezTo>
                      <a:pt x="634" y="5261"/>
                      <a:pt x="1" y="6966"/>
                      <a:pt x="97" y="8770"/>
                    </a:cubicBezTo>
                    <a:cubicBezTo>
                      <a:pt x="271" y="12051"/>
                      <a:pt x="1513" y="14978"/>
                      <a:pt x="4247" y="17152"/>
                    </a:cubicBezTo>
                    <a:cubicBezTo>
                      <a:pt x="5215" y="17935"/>
                      <a:pt x="6765" y="18200"/>
                      <a:pt x="8580" y="18200"/>
                    </a:cubicBezTo>
                    <a:cubicBezTo>
                      <a:pt x="12396" y="18200"/>
                      <a:pt x="17383" y="17027"/>
                      <a:pt x="20590" y="17027"/>
                    </a:cubicBezTo>
                    <a:cubicBezTo>
                      <a:pt x="21699" y="17027"/>
                      <a:pt x="22595" y="17167"/>
                      <a:pt x="23156" y="17545"/>
                    </a:cubicBezTo>
                    <a:cubicBezTo>
                      <a:pt x="23156" y="17545"/>
                      <a:pt x="22100" y="20560"/>
                      <a:pt x="22442" y="27616"/>
                    </a:cubicBezTo>
                    <a:lnTo>
                      <a:pt x="21318" y="39149"/>
                    </a:lnTo>
                    <a:cubicBezTo>
                      <a:pt x="21427" y="39748"/>
                      <a:pt x="22241" y="39961"/>
                      <a:pt x="23225" y="39961"/>
                    </a:cubicBezTo>
                    <a:cubicBezTo>
                      <a:pt x="24845" y="39961"/>
                      <a:pt x="26929" y="39384"/>
                      <a:pt x="27102" y="38997"/>
                    </a:cubicBezTo>
                    <a:cubicBezTo>
                      <a:pt x="27102" y="38997"/>
                      <a:pt x="29985" y="30844"/>
                      <a:pt x="30694" y="25588"/>
                    </a:cubicBezTo>
                    <a:cubicBezTo>
                      <a:pt x="31113" y="22481"/>
                      <a:pt x="32813" y="15701"/>
                      <a:pt x="32364" y="13472"/>
                    </a:cubicBezTo>
                    <a:cubicBezTo>
                      <a:pt x="31900" y="11168"/>
                      <a:pt x="30353" y="9846"/>
                      <a:pt x="28247" y="8863"/>
                    </a:cubicBezTo>
                    <a:cubicBezTo>
                      <a:pt x="24561" y="7143"/>
                      <a:pt x="12044" y="6291"/>
                      <a:pt x="10543" y="5815"/>
                    </a:cubicBezTo>
                    <a:cubicBezTo>
                      <a:pt x="10459" y="5789"/>
                      <a:pt x="10339" y="5777"/>
                      <a:pt x="10194" y="5777"/>
                    </a:cubicBezTo>
                    <a:cubicBezTo>
                      <a:pt x="9255" y="5777"/>
                      <a:pt x="7265" y="6263"/>
                      <a:pt x="7116" y="6263"/>
                    </a:cubicBezTo>
                    <a:cubicBezTo>
                      <a:pt x="7111" y="6263"/>
                      <a:pt x="7109" y="6262"/>
                      <a:pt x="7108" y="6261"/>
                    </a:cubicBezTo>
                    <a:cubicBezTo>
                      <a:pt x="7094" y="6252"/>
                      <a:pt x="7079" y="6245"/>
                      <a:pt x="7066" y="6236"/>
                    </a:cubicBezTo>
                    <a:cubicBezTo>
                      <a:pt x="7032" y="6214"/>
                      <a:pt x="6968" y="6148"/>
                      <a:pt x="6968" y="6141"/>
                    </a:cubicBezTo>
                    <a:lnTo>
                      <a:pt x="6968" y="6141"/>
                    </a:lnTo>
                    <a:cubicBezTo>
                      <a:pt x="6984" y="6151"/>
                      <a:pt x="7002" y="6162"/>
                      <a:pt x="7018" y="6172"/>
                    </a:cubicBezTo>
                    <a:cubicBezTo>
                      <a:pt x="7002" y="6156"/>
                      <a:pt x="7100" y="5340"/>
                      <a:pt x="7160" y="5143"/>
                    </a:cubicBezTo>
                    <a:cubicBezTo>
                      <a:pt x="7684" y="3404"/>
                      <a:pt x="7210" y="1437"/>
                      <a:pt x="60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7">
                <a:extLst>
                  <a:ext uri="{FF2B5EF4-FFF2-40B4-BE49-F238E27FC236}">
                    <a16:creationId xmlns:a16="http://schemas.microsoft.com/office/drawing/2014/main" id="{D8866DCE-E3E5-A1F2-49F1-051C9FE0C47B}"/>
                  </a:ext>
                </a:extLst>
              </p:cNvPr>
              <p:cNvSpPr/>
              <p:nvPr/>
            </p:nvSpPr>
            <p:spPr>
              <a:xfrm>
                <a:off x="6633432" y="2324833"/>
                <a:ext cx="261809" cy="451757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17269" extrusionOk="0">
                    <a:moveTo>
                      <a:pt x="4897" y="0"/>
                    </a:moveTo>
                    <a:cubicBezTo>
                      <a:pt x="4515" y="0"/>
                      <a:pt x="4289" y="287"/>
                      <a:pt x="4361" y="988"/>
                    </a:cubicBezTo>
                    <a:cubicBezTo>
                      <a:pt x="4511" y="2437"/>
                      <a:pt x="3295" y="6374"/>
                      <a:pt x="2784" y="7577"/>
                    </a:cubicBezTo>
                    <a:cubicBezTo>
                      <a:pt x="2641" y="7913"/>
                      <a:pt x="2535" y="8270"/>
                      <a:pt x="2405" y="8610"/>
                    </a:cubicBezTo>
                    <a:cubicBezTo>
                      <a:pt x="2363" y="8718"/>
                      <a:pt x="2333" y="8799"/>
                      <a:pt x="2312" y="8858"/>
                    </a:cubicBezTo>
                    <a:lnTo>
                      <a:pt x="2312" y="8858"/>
                    </a:lnTo>
                    <a:cubicBezTo>
                      <a:pt x="2289" y="8904"/>
                      <a:pt x="2261" y="8959"/>
                      <a:pt x="2228" y="9025"/>
                    </a:cubicBezTo>
                    <a:cubicBezTo>
                      <a:pt x="2064" y="9352"/>
                      <a:pt x="1902" y="9676"/>
                      <a:pt x="1722" y="9996"/>
                    </a:cubicBezTo>
                    <a:cubicBezTo>
                      <a:pt x="1649" y="10127"/>
                      <a:pt x="1605" y="10215"/>
                      <a:pt x="1581" y="10272"/>
                    </a:cubicBezTo>
                    <a:lnTo>
                      <a:pt x="1581" y="10272"/>
                    </a:lnTo>
                    <a:cubicBezTo>
                      <a:pt x="440" y="11619"/>
                      <a:pt x="0" y="13356"/>
                      <a:pt x="873" y="15020"/>
                    </a:cubicBezTo>
                    <a:cubicBezTo>
                      <a:pt x="1557" y="16324"/>
                      <a:pt x="3115" y="17268"/>
                      <a:pt x="4633" y="17268"/>
                    </a:cubicBezTo>
                    <a:cubicBezTo>
                      <a:pt x="5254" y="17268"/>
                      <a:pt x="5868" y="17111"/>
                      <a:pt x="6413" y="16755"/>
                    </a:cubicBezTo>
                    <a:cubicBezTo>
                      <a:pt x="8868" y="15155"/>
                      <a:pt x="10008" y="11642"/>
                      <a:pt x="9840" y="9608"/>
                    </a:cubicBezTo>
                    <a:cubicBezTo>
                      <a:pt x="9739" y="8381"/>
                      <a:pt x="9736" y="7595"/>
                      <a:pt x="9610" y="6817"/>
                    </a:cubicBezTo>
                    <a:cubicBezTo>
                      <a:pt x="9358" y="5259"/>
                      <a:pt x="8896" y="4192"/>
                      <a:pt x="8169" y="2868"/>
                    </a:cubicBezTo>
                    <a:cubicBezTo>
                      <a:pt x="7379" y="1431"/>
                      <a:pt x="5751" y="0"/>
                      <a:pt x="4897" y="0"/>
                    </a:cubicBezTo>
                    <a:close/>
                  </a:path>
                </a:pathLst>
              </a:custGeom>
              <a:solidFill>
                <a:srgbClr val="E0B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7">
                <a:extLst>
                  <a:ext uri="{FF2B5EF4-FFF2-40B4-BE49-F238E27FC236}">
                    <a16:creationId xmlns:a16="http://schemas.microsoft.com/office/drawing/2014/main" id="{C64BEC82-0051-BE9C-B74E-AAA1040D430C}"/>
                  </a:ext>
                </a:extLst>
              </p:cNvPr>
              <p:cNvSpPr/>
              <p:nvPr/>
            </p:nvSpPr>
            <p:spPr>
              <a:xfrm>
                <a:off x="6699587" y="2478281"/>
                <a:ext cx="224165" cy="159314"/>
              </a:xfrm>
              <a:custGeom>
                <a:avLst/>
                <a:gdLst/>
                <a:ahLst/>
                <a:cxnLst/>
                <a:rect l="l" t="t" r="r" b="b"/>
                <a:pathLst>
                  <a:path w="8569" h="6090" extrusionOk="0">
                    <a:moveTo>
                      <a:pt x="834" y="1"/>
                    </a:moveTo>
                    <a:cubicBezTo>
                      <a:pt x="624" y="1"/>
                      <a:pt x="615" y="192"/>
                      <a:pt x="615" y="192"/>
                    </a:cubicBezTo>
                    <a:cubicBezTo>
                      <a:pt x="615" y="192"/>
                      <a:pt x="0" y="2013"/>
                      <a:pt x="20" y="2089"/>
                    </a:cubicBezTo>
                    <a:cubicBezTo>
                      <a:pt x="475" y="3806"/>
                      <a:pt x="8569" y="6090"/>
                      <a:pt x="8569" y="6090"/>
                    </a:cubicBezTo>
                    <a:cubicBezTo>
                      <a:pt x="8569" y="6090"/>
                      <a:pt x="8135" y="3278"/>
                      <a:pt x="8054" y="2617"/>
                    </a:cubicBezTo>
                    <a:cubicBezTo>
                      <a:pt x="7974" y="1956"/>
                      <a:pt x="7463" y="1903"/>
                      <a:pt x="7463" y="1903"/>
                    </a:cubicBezTo>
                    <a:cubicBezTo>
                      <a:pt x="7463" y="1903"/>
                      <a:pt x="1174" y="59"/>
                      <a:pt x="921" y="10"/>
                    </a:cubicBezTo>
                    <a:cubicBezTo>
                      <a:pt x="888" y="4"/>
                      <a:pt x="860" y="1"/>
                      <a:pt x="8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7">
                <a:extLst>
                  <a:ext uri="{FF2B5EF4-FFF2-40B4-BE49-F238E27FC236}">
                    <a16:creationId xmlns:a16="http://schemas.microsoft.com/office/drawing/2014/main" id="{7C7FB466-0677-AF96-A8AF-024CB9A1C73E}"/>
                  </a:ext>
                </a:extLst>
              </p:cNvPr>
              <p:cNvSpPr/>
              <p:nvPr/>
            </p:nvSpPr>
            <p:spPr>
              <a:xfrm>
                <a:off x="6592990" y="2527224"/>
                <a:ext cx="452542" cy="851874"/>
              </a:xfrm>
              <a:custGeom>
                <a:avLst/>
                <a:gdLst/>
                <a:ahLst/>
                <a:cxnLst/>
                <a:rect l="l" t="t" r="r" b="b"/>
                <a:pathLst>
                  <a:path w="17299" h="32564" extrusionOk="0">
                    <a:moveTo>
                      <a:pt x="4477" y="0"/>
                    </a:moveTo>
                    <a:cubicBezTo>
                      <a:pt x="3636" y="0"/>
                      <a:pt x="2577" y="1874"/>
                      <a:pt x="2076" y="3112"/>
                    </a:cubicBezTo>
                    <a:cubicBezTo>
                      <a:pt x="0" y="8248"/>
                      <a:pt x="641" y="16061"/>
                      <a:pt x="1948" y="24265"/>
                    </a:cubicBezTo>
                    <a:cubicBezTo>
                      <a:pt x="2607" y="28407"/>
                      <a:pt x="1493" y="31388"/>
                      <a:pt x="2406" y="32512"/>
                    </a:cubicBezTo>
                    <a:cubicBezTo>
                      <a:pt x="2434" y="32547"/>
                      <a:pt x="2476" y="32563"/>
                      <a:pt x="2530" y="32563"/>
                    </a:cubicBezTo>
                    <a:cubicBezTo>
                      <a:pt x="3202" y="32563"/>
                      <a:pt x="5856" y="30063"/>
                      <a:pt x="10179" y="29216"/>
                    </a:cubicBezTo>
                    <a:cubicBezTo>
                      <a:pt x="14721" y="28324"/>
                      <a:pt x="17277" y="28447"/>
                      <a:pt x="17284" y="27808"/>
                    </a:cubicBezTo>
                    <a:cubicBezTo>
                      <a:pt x="17299" y="26486"/>
                      <a:pt x="16214" y="25976"/>
                      <a:pt x="16279" y="24583"/>
                    </a:cubicBezTo>
                    <a:cubicBezTo>
                      <a:pt x="16395" y="22121"/>
                      <a:pt x="17103" y="18617"/>
                      <a:pt x="16031" y="11452"/>
                    </a:cubicBezTo>
                    <a:cubicBezTo>
                      <a:pt x="15378" y="7093"/>
                      <a:pt x="12665" y="2180"/>
                      <a:pt x="12665" y="2180"/>
                    </a:cubicBezTo>
                    <a:lnTo>
                      <a:pt x="4492" y="1"/>
                    </a:lnTo>
                    <a:cubicBezTo>
                      <a:pt x="4487" y="0"/>
                      <a:pt x="4482" y="0"/>
                      <a:pt x="44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7">
                <a:extLst>
                  <a:ext uri="{FF2B5EF4-FFF2-40B4-BE49-F238E27FC236}">
                    <a16:creationId xmlns:a16="http://schemas.microsoft.com/office/drawing/2014/main" id="{C5D3E3DE-0AB1-0AD4-895A-320579B0B5B7}"/>
                  </a:ext>
                </a:extLst>
              </p:cNvPr>
              <p:cNvSpPr/>
              <p:nvPr/>
            </p:nvSpPr>
            <p:spPr>
              <a:xfrm>
                <a:off x="6635341" y="2555842"/>
                <a:ext cx="766514" cy="718484"/>
              </a:xfrm>
              <a:custGeom>
                <a:avLst/>
                <a:gdLst/>
                <a:ahLst/>
                <a:cxnLst/>
                <a:rect l="l" t="t" r="r" b="b"/>
                <a:pathLst>
                  <a:path w="29301" h="27465" extrusionOk="0">
                    <a:moveTo>
                      <a:pt x="5166" y="0"/>
                    </a:moveTo>
                    <a:cubicBezTo>
                      <a:pt x="5110" y="0"/>
                      <a:pt x="5053" y="1"/>
                      <a:pt x="4996" y="2"/>
                    </a:cubicBezTo>
                    <a:cubicBezTo>
                      <a:pt x="1999" y="1861"/>
                      <a:pt x="0" y="5221"/>
                      <a:pt x="818" y="8981"/>
                    </a:cubicBezTo>
                    <a:cubicBezTo>
                      <a:pt x="1408" y="11702"/>
                      <a:pt x="2306" y="13635"/>
                      <a:pt x="2977" y="16339"/>
                    </a:cubicBezTo>
                    <a:cubicBezTo>
                      <a:pt x="3350" y="17848"/>
                      <a:pt x="4287" y="19985"/>
                      <a:pt x="7641" y="21791"/>
                    </a:cubicBezTo>
                    <a:cubicBezTo>
                      <a:pt x="9120" y="22587"/>
                      <a:pt x="15540" y="23953"/>
                      <a:pt x="18268" y="25267"/>
                    </a:cubicBezTo>
                    <a:cubicBezTo>
                      <a:pt x="18239" y="25428"/>
                      <a:pt x="20545" y="26318"/>
                      <a:pt x="20641" y="26332"/>
                    </a:cubicBezTo>
                    <a:cubicBezTo>
                      <a:pt x="20912" y="26371"/>
                      <a:pt x="21164" y="26389"/>
                      <a:pt x="21397" y="26389"/>
                    </a:cubicBezTo>
                    <a:cubicBezTo>
                      <a:pt x="23523" y="26389"/>
                      <a:pt x="24175" y="24923"/>
                      <a:pt x="24803" y="24830"/>
                    </a:cubicBezTo>
                    <a:cubicBezTo>
                      <a:pt x="24868" y="24821"/>
                      <a:pt x="24933" y="24816"/>
                      <a:pt x="24997" y="24816"/>
                    </a:cubicBezTo>
                    <a:cubicBezTo>
                      <a:pt x="26526" y="24816"/>
                      <a:pt x="27641" y="27464"/>
                      <a:pt x="28440" y="27464"/>
                    </a:cubicBezTo>
                    <a:cubicBezTo>
                      <a:pt x="28481" y="27464"/>
                      <a:pt x="28522" y="27457"/>
                      <a:pt x="28561" y="27442"/>
                    </a:cubicBezTo>
                    <a:cubicBezTo>
                      <a:pt x="29300" y="27164"/>
                      <a:pt x="27944" y="24344"/>
                      <a:pt x="27035" y="23077"/>
                    </a:cubicBezTo>
                    <a:cubicBezTo>
                      <a:pt x="26511" y="22348"/>
                      <a:pt x="25897" y="22191"/>
                      <a:pt x="25424" y="22191"/>
                    </a:cubicBezTo>
                    <a:cubicBezTo>
                      <a:pt x="25240" y="22191"/>
                      <a:pt x="25078" y="22214"/>
                      <a:pt x="24950" y="22237"/>
                    </a:cubicBezTo>
                    <a:cubicBezTo>
                      <a:pt x="24932" y="22240"/>
                      <a:pt x="24905" y="22242"/>
                      <a:pt x="24871" y="22242"/>
                    </a:cubicBezTo>
                    <a:cubicBezTo>
                      <a:pt x="24140" y="22242"/>
                      <a:pt x="19875" y="21571"/>
                      <a:pt x="19806" y="21547"/>
                    </a:cubicBezTo>
                    <a:cubicBezTo>
                      <a:pt x="17567" y="20770"/>
                      <a:pt x="14708" y="19154"/>
                      <a:pt x="14205" y="18629"/>
                    </a:cubicBezTo>
                    <a:cubicBezTo>
                      <a:pt x="10069" y="14311"/>
                      <a:pt x="9330" y="15802"/>
                      <a:pt x="9134" y="14896"/>
                    </a:cubicBezTo>
                    <a:cubicBezTo>
                      <a:pt x="9024" y="13947"/>
                      <a:pt x="9590" y="12270"/>
                      <a:pt x="8530" y="9571"/>
                    </a:cubicBezTo>
                    <a:cubicBezTo>
                      <a:pt x="8430" y="9317"/>
                      <a:pt x="8158" y="8137"/>
                      <a:pt x="8136" y="7955"/>
                    </a:cubicBezTo>
                    <a:cubicBezTo>
                      <a:pt x="8087" y="7496"/>
                      <a:pt x="8068" y="7032"/>
                      <a:pt x="8078" y="6570"/>
                    </a:cubicBezTo>
                    <a:cubicBezTo>
                      <a:pt x="8084" y="6195"/>
                      <a:pt x="8097" y="5820"/>
                      <a:pt x="8133" y="5446"/>
                    </a:cubicBezTo>
                    <a:cubicBezTo>
                      <a:pt x="8142" y="5344"/>
                      <a:pt x="8142" y="5242"/>
                      <a:pt x="8133" y="5139"/>
                    </a:cubicBezTo>
                    <a:cubicBezTo>
                      <a:pt x="8173" y="4882"/>
                      <a:pt x="8295" y="4595"/>
                      <a:pt x="8350" y="4371"/>
                    </a:cubicBezTo>
                    <a:cubicBezTo>
                      <a:pt x="8555" y="3519"/>
                      <a:pt x="8621" y="2815"/>
                      <a:pt x="8401" y="1959"/>
                    </a:cubicBezTo>
                    <a:cubicBezTo>
                      <a:pt x="8032" y="529"/>
                      <a:pt x="6747" y="0"/>
                      <a:pt x="5166" y="0"/>
                    </a:cubicBezTo>
                    <a:close/>
                  </a:path>
                </a:pathLst>
              </a:custGeom>
              <a:solidFill>
                <a:srgbClr val="E0B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7">
                <a:extLst>
                  <a:ext uri="{FF2B5EF4-FFF2-40B4-BE49-F238E27FC236}">
                    <a16:creationId xmlns:a16="http://schemas.microsoft.com/office/drawing/2014/main" id="{9690A815-E335-3B74-7016-BDBCBB4EB276}"/>
                  </a:ext>
                </a:extLst>
              </p:cNvPr>
              <p:cNvSpPr/>
              <p:nvPr/>
            </p:nvSpPr>
            <p:spPr>
              <a:xfrm>
                <a:off x="6596469" y="2527695"/>
                <a:ext cx="347745" cy="451862"/>
              </a:xfrm>
              <a:custGeom>
                <a:avLst/>
                <a:gdLst/>
                <a:ahLst/>
                <a:cxnLst/>
                <a:rect l="l" t="t" r="r" b="b"/>
                <a:pathLst>
                  <a:path w="13293" h="17273" extrusionOk="0">
                    <a:moveTo>
                      <a:pt x="7497" y="1"/>
                    </a:moveTo>
                    <a:cubicBezTo>
                      <a:pt x="7258" y="1"/>
                      <a:pt x="7015" y="18"/>
                      <a:pt x="6770" y="54"/>
                    </a:cubicBezTo>
                    <a:cubicBezTo>
                      <a:pt x="4667" y="363"/>
                      <a:pt x="3687" y="1300"/>
                      <a:pt x="2760" y="2497"/>
                    </a:cubicBezTo>
                    <a:cubicBezTo>
                      <a:pt x="1" y="6055"/>
                      <a:pt x="1364" y="13411"/>
                      <a:pt x="2123" y="16080"/>
                    </a:cubicBezTo>
                    <a:cubicBezTo>
                      <a:pt x="2123" y="16080"/>
                      <a:pt x="4526" y="17273"/>
                      <a:pt x="7525" y="17273"/>
                    </a:cubicBezTo>
                    <a:cubicBezTo>
                      <a:pt x="9227" y="17273"/>
                      <a:pt x="11120" y="16889"/>
                      <a:pt x="12875" y="15685"/>
                    </a:cubicBezTo>
                    <a:cubicBezTo>
                      <a:pt x="13293" y="15398"/>
                      <a:pt x="12332" y="5915"/>
                      <a:pt x="11247" y="2455"/>
                    </a:cubicBezTo>
                    <a:cubicBezTo>
                      <a:pt x="10760" y="905"/>
                      <a:pt x="9218" y="1"/>
                      <a:pt x="74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7">
                <a:extLst>
                  <a:ext uri="{FF2B5EF4-FFF2-40B4-BE49-F238E27FC236}">
                    <a16:creationId xmlns:a16="http://schemas.microsoft.com/office/drawing/2014/main" id="{139AAECE-6617-293C-CA7D-3186F05D91C0}"/>
                  </a:ext>
                </a:extLst>
              </p:cNvPr>
              <p:cNvSpPr/>
              <p:nvPr/>
            </p:nvSpPr>
            <p:spPr>
              <a:xfrm>
                <a:off x="7016319" y="3240185"/>
                <a:ext cx="471796" cy="91272"/>
              </a:xfrm>
              <a:custGeom>
                <a:avLst/>
                <a:gdLst/>
                <a:ahLst/>
                <a:cxnLst/>
                <a:rect l="l" t="t" r="r" b="b"/>
                <a:pathLst>
                  <a:path w="18035" h="3489" extrusionOk="0">
                    <a:moveTo>
                      <a:pt x="638" y="1"/>
                    </a:moveTo>
                    <a:cubicBezTo>
                      <a:pt x="348" y="1"/>
                      <a:pt x="97" y="216"/>
                      <a:pt x="57" y="510"/>
                    </a:cubicBezTo>
                    <a:lnTo>
                      <a:pt x="42" y="621"/>
                    </a:lnTo>
                    <a:cubicBezTo>
                      <a:pt x="1" y="942"/>
                      <a:pt x="227" y="1237"/>
                      <a:pt x="547" y="1280"/>
                    </a:cubicBezTo>
                    <a:lnTo>
                      <a:pt x="17320" y="3483"/>
                    </a:lnTo>
                    <a:cubicBezTo>
                      <a:pt x="17346" y="3487"/>
                      <a:pt x="17372" y="3488"/>
                      <a:pt x="17397" y="3488"/>
                    </a:cubicBezTo>
                    <a:cubicBezTo>
                      <a:pt x="17687" y="3488"/>
                      <a:pt x="17939" y="3273"/>
                      <a:pt x="17979" y="2978"/>
                    </a:cubicBezTo>
                    <a:lnTo>
                      <a:pt x="17994" y="2866"/>
                    </a:lnTo>
                    <a:cubicBezTo>
                      <a:pt x="18034" y="2545"/>
                      <a:pt x="17810" y="2252"/>
                      <a:pt x="17488" y="2209"/>
                    </a:cubicBezTo>
                    <a:lnTo>
                      <a:pt x="715" y="6"/>
                    </a:lnTo>
                    <a:cubicBezTo>
                      <a:pt x="689" y="2"/>
                      <a:pt x="663" y="1"/>
                      <a:pt x="6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7">
                <a:extLst>
                  <a:ext uri="{FF2B5EF4-FFF2-40B4-BE49-F238E27FC236}">
                    <a16:creationId xmlns:a16="http://schemas.microsoft.com/office/drawing/2014/main" id="{34834B37-73C8-8376-3AE8-8CF6B77BE429}"/>
                  </a:ext>
                </a:extLst>
              </p:cNvPr>
              <p:cNvSpPr/>
              <p:nvPr/>
            </p:nvSpPr>
            <p:spPr>
              <a:xfrm>
                <a:off x="7448856" y="2954818"/>
                <a:ext cx="311173" cy="372675"/>
              </a:xfrm>
              <a:custGeom>
                <a:avLst/>
                <a:gdLst/>
                <a:ahLst/>
                <a:cxnLst/>
                <a:rect l="l" t="t" r="r" b="b"/>
                <a:pathLst>
                  <a:path w="11895" h="14246" extrusionOk="0">
                    <a:moveTo>
                      <a:pt x="11382" y="0"/>
                    </a:moveTo>
                    <a:cubicBezTo>
                      <a:pt x="11265" y="0"/>
                      <a:pt x="11150" y="51"/>
                      <a:pt x="11070" y="148"/>
                    </a:cubicBezTo>
                    <a:lnTo>
                      <a:pt x="140" y="13539"/>
                    </a:lnTo>
                    <a:cubicBezTo>
                      <a:pt x="0" y="13711"/>
                      <a:pt x="26" y="13964"/>
                      <a:pt x="198" y="14105"/>
                    </a:cubicBezTo>
                    <a:lnTo>
                      <a:pt x="258" y="14156"/>
                    </a:lnTo>
                    <a:cubicBezTo>
                      <a:pt x="332" y="14216"/>
                      <a:pt x="422" y="14246"/>
                      <a:pt x="511" y="14246"/>
                    </a:cubicBezTo>
                    <a:cubicBezTo>
                      <a:pt x="629" y="14246"/>
                      <a:pt x="745" y="14195"/>
                      <a:pt x="826" y="14098"/>
                    </a:cubicBezTo>
                    <a:lnTo>
                      <a:pt x="11755" y="707"/>
                    </a:lnTo>
                    <a:cubicBezTo>
                      <a:pt x="11895" y="534"/>
                      <a:pt x="11868" y="281"/>
                      <a:pt x="11697" y="140"/>
                    </a:cubicBezTo>
                    <a:lnTo>
                      <a:pt x="11636" y="91"/>
                    </a:lnTo>
                    <a:cubicBezTo>
                      <a:pt x="11561" y="30"/>
                      <a:pt x="11471" y="0"/>
                      <a:pt x="113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7">
                <a:extLst>
                  <a:ext uri="{FF2B5EF4-FFF2-40B4-BE49-F238E27FC236}">
                    <a16:creationId xmlns:a16="http://schemas.microsoft.com/office/drawing/2014/main" id="{D697AFD6-3A38-9E7D-6819-BA3191FCAFC0}"/>
                  </a:ext>
                </a:extLst>
              </p:cNvPr>
              <p:cNvSpPr/>
              <p:nvPr/>
            </p:nvSpPr>
            <p:spPr>
              <a:xfrm>
                <a:off x="6710836" y="2044357"/>
                <a:ext cx="376835" cy="347012"/>
              </a:xfrm>
              <a:custGeom>
                <a:avLst/>
                <a:gdLst/>
                <a:ahLst/>
                <a:cxnLst/>
                <a:rect l="l" t="t" r="r" b="b"/>
                <a:pathLst>
                  <a:path w="14405" h="13265" extrusionOk="0">
                    <a:moveTo>
                      <a:pt x="7103" y="1"/>
                    </a:moveTo>
                    <a:cubicBezTo>
                      <a:pt x="5963" y="1"/>
                      <a:pt x="4811" y="313"/>
                      <a:pt x="3857" y="923"/>
                    </a:cubicBezTo>
                    <a:cubicBezTo>
                      <a:pt x="3686" y="894"/>
                      <a:pt x="3516" y="878"/>
                      <a:pt x="3347" y="878"/>
                    </a:cubicBezTo>
                    <a:cubicBezTo>
                      <a:pt x="2612" y="878"/>
                      <a:pt x="1911" y="1177"/>
                      <a:pt x="1329" y="1940"/>
                    </a:cubicBezTo>
                    <a:cubicBezTo>
                      <a:pt x="0" y="3681"/>
                      <a:pt x="70" y="5990"/>
                      <a:pt x="449" y="8241"/>
                    </a:cubicBezTo>
                    <a:cubicBezTo>
                      <a:pt x="515" y="8748"/>
                      <a:pt x="599" y="9265"/>
                      <a:pt x="692" y="9793"/>
                    </a:cubicBezTo>
                    <a:cubicBezTo>
                      <a:pt x="724" y="10545"/>
                      <a:pt x="915" y="11311"/>
                      <a:pt x="1042" y="12050"/>
                    </a:cubicBezTo>
                    <a:cubicBezTo>
                      <a:pt x="1172" y="12807"/>
                      <a:pt x="1432" y="12837"/>
                      <a:pt x="2157" y="13000"/>
                    </a:cubicBezTo>
                    <a:cubicBezTo>
                      <a:pt x="2450" y="13066"/>
                      <a:pt x="2928" y="13265"/>
                      <a:pt x="3326" y="13265"/>
                    </a:cubicBezTo>
                    <a:cubicBezTo>
                      <a:pt x="3521" y="13265"/>
                      <a:pt x="3697" y="13217"/>
                      <a:pt x="3823" y="13082"/>
                    </a:cubicBezTo>
                    <a:cubicBezTo>
                      <a:pt x="4230" y="12643"/>
                      <a:pt x="4245" y="11778"/>
                      <a:pt x="4385" y="11222"/>
                    </a:cubicBezTo>
                    <a:cubicBezTo>
                      <a:pt x="4397" y="11173"/>
                      <a:pt x="4389" y="11122"/>
                      <a:pt x="4365" y="11078"/>
                    </a:cubicBezTo>
                    <a:cubicBezTo>
                      <a:pt x="4340" y="10942"/>
                      <a:pt x="4249" y="10828"/>
                      <a:pt x="4123" y="10771"/>
                    </a:cubicBezTo>
                    <a:cubicBezTo>
                      <a:pt x="4107" y="10736"/>
                      <a:pt x="4086" y="10703"/>
                      <a:pt x="4059" y="10673"/>
                    </a:cubicBezTo>
                    <a:cubicBezTo>
                      <a:pt x="3568" y="10176"/>
                      <a:pt x="3736" y="8244"/>
                      <a:pt x="4677" y="8244"/>
                    </a:cubicBezTo>
                    <a:cubicBezTo>
                      <a:pt x="4752" y="8244"/>
                      <a:pt x="4832" y="8256"/>
                      <a:pt x="4917" y="8283"/>
                    </a:cubicBezTo>
                    <a:cubicBezTo>
                      <a:pt x="5428" y="8442"/>
                      <a:pt x="5425" y="9047"/>
                      <a:pt x="5721" y="9375"/>
                    </a:cubicBezTo>
                    <a:cubicBezTo>
                      <a:pt x="5901" y="9574"/>
                      <a:pt x="6078" y="9647"/>
                      <a:pt x="6263" y="9647"/>
                    </a:cubicBezTo>
                    <a:cubicBezTo>
                      <a:pt x="6552" y="9647"/>
                      <a:pt x="6857" y="9466"/>
                      <a:pt x="7208" y="9301"/>
                    </a:cubicBezTo>
                    <a:cubicBezTo>
                      <a:pt x="7925" y="8964"/>
                      <a:pt x="8739" y="8746"/>
                      <a:pt x="8674" y="7859"/>
                    </a:cubicBezTo>
                    <a:cubicBezTo>
                      <a:pt x="8621" y="7123"/>
                      <a:pt x="8420" y="6272"/>
                      <a:pt x="8152" y="5487"/>
                    </a:cubicBezTo>
                    <a:lnTo>
                      <a:pt x="8152" y="5487"/>
                    </a:lnTo>
                    <a:cubicBezTo>
                      <a:pt x="9023" y="5793"/>
                      <a:pt x="10007" y="6067"/>
                      <a:pt x="10927" y="6067"/>
                    </a:cubicBezTo>
                    <a:cubicBezTo>
                      <a:pt x="11131" y="6067"/>
                      <a:pt x="11331" y="6053"/>
                      <a:pt x="11526" y="6024"/>
                    </a:cubicBezTo>
                    <a:cubicBezTo>
                      <a:pt x="11558" y="6027"/>
                      <a:pt x="11589" y="6028"/>
                      <a:pt x="11620" y="6028"/>
                    </a:cubicBezTo>
                    <a:cubicBezTo>
                      <a:pt x="11841" y="6028"/>
                      <a:pt x="12029" y="5966"/>
                      <a:pt x="12245" y="5823"/>
                    </a:cubicBezTo>
                    <a:cubicBezTo>
                      <a:pt x="12296" y="5801"/>
                      <a:pt x="12352" y="5792"/>
                      <a:pt x="12403" y="5765"/>
                    </a:cubicBezTo>
                    <a:cubicBezTo>
                      <a:pt x="12583" y="5672"/>
                      <a:pt x="12752" y="5559"/>
                      <a:pt x="12908" y="5429"/>
                    </a:cubicBezTo>
                    <a:cubicBezTo>
                      <a:pt x="13386" y="5129"/>
                      <a:pt x="13850" y="4719"/>
                      <a:pt x="14068" y="4246"/>
                    </a:cubicBezTo>
                    <a:cubicBezTo>
                      <a:pt x="14404" y="3520"/>
                      <a:pt x="14022" y="2952"/>
                      <a:pt x="13661" y="2340"/>
                    </a:cubicBezTo>
                    <a:cubicBezTo>
                      <a:pt x="13624" y="2277"/>
                      <a:pt x="13558" y="2252"/>
                      <a:pt x="13488" y="2242"/>
                    </a:cubicBezTo>
                    <a:cubicBezTo>
                      <a:pt x="13447" y="2213"/>
                      <a:pt x="13399" y="2193"/>
                      <a:pt x="13349" y="2193"/>
                    </a:cubicBezTo>
                    <a:cubicBezTo>
                      <a:pt x="13336" y="2193"/>
                      <a:pt x="13323" y="2195"/>
                      <a:pt x="13310" y="2197"/>
                    </a:cubicBezTo>
                    <a:cubicBezTo>
                      <a:pt x="13003" y="2264"/>
                      <a:pt x="12712" y="2296"/>
                      <a:pt x="12429" y="2296"/>
                    </a:cubicBezTo>
                    <a:cubicBezTo>
                      <a:pt x="12090" y="2296"/>
                      <a:pt x="11763" y="2250"/>
                      <a:pt x="11435" y="2163"/>
                    </a:cubicBezTo>
                    <a:cubicBezTo>
                      <a:pt x="11264" y="1937"/>
                      <a:pt x="11090" y="1715"/>
                      <a:pt x="10889" y="1512"/>
                    </a:cubicBezTo>
                    <a:cubicBezTo>
                      <a:pt x="10188" y="800"/>
                      <a:pt x="9336" y="339"/>
                      <a:pt x="8356" y="131"/>
                    </a:cubicBezTo>
                    <a:cubicBezTo>
                      <a:pt x="7947" y="44"/>
                      <a:pt x="7526" y="1"/>
                      <a:pt x="71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7">
                <a:extLst>
                  <a:ext uri="{FF2B5EF4-FFF2-40B4-BE49-F238E27FC236}">
                    <a16:creationId xmlns:a16="http://schemas.microsoft.com/office/drawing/2014/main" id="{B2BD8750-6C70-9018-5B99-91DF70CEE8AE}"/>
                  </a:ext>
                </a:extLst>
              </p:cNvPr>
              <p:cNvSpPr/>
              <p:nvPr/>
            </p:nvSpPr>
            <p:spPr>
              <a:xfrm>
                <a:off x="7906348" y="3815472"/>
                <a:ext cx="149138" cy="174304"/>
              </a:xfrm>
              <a:custGeom>
                <a:avLst/>
                <a:gdLst/>
                <a:ahLst/>
                <a:cxnLst/>
                <a:rect l="l" t="t" r="r" b="b"/>
                <a:pathLst>
                  <a:path w="5701" h="6663" extrusionOk="0">
                    <a:moveTo>
                      <a:pt x="3099" y="0"/>
                    </a:moveTo>
                    <a:cubicBezTo>
                      <a:pt x="3099" y="0"/>
                      <a:pt x="198" y="3702"/>
                      <a:pt x="99" y="3774"/>
                    </a:cubicBezTo>
                    <a:cubicBezTo>
                      <a:pt x="0" y="3847"/>
                      <a:pt x="3686" y="6663"/>
                      <a:pt x="3686" y="6663"/>
                    </a:cubicBezTo>
                    <a:lnTo>
                      <a:pt x="5701" y="3328"/>
                    </a:lnTo>
                    <a:cubicBezTo>
                      <a:pt x="5701" y="3328"/>
                      <a:pt x="3193" y="69"/>
                      <a:pt x="3099" y="0"/>
                    </a:cubicBezTo>
                    <a:close/>
                  </a:path>
                </a:pathLst>
              </a:custGeom>
              <a:solidFill>
                <a:srgbClr val="E0B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7">
                <a:extLst>
                  <a:ext uri="{FF2B5EF4-FFF2-40B4-BE49-F238E27FC236}">
                    <a16:creationId xmlns:a16="http://schemas.microsoft.com/office/drawing/2014/main" id="{4E7CB60E-9243-B979-676F-137CED2AF62F}"/>
                  </a:ext>
                </a:extLst>
              </p:cNvPr>
              <p:cNvSpPr/>
              <p:nvPr/>
            </p:nvSpPr>
            <p:spPr>
              <a:xfrm>
                <a:off x="7956913" y="3897585"/>
                <a:ext cx="328727" cy="201275"/>
              </a:xfrm>
              <a:custGeom>
                <a:avLst/>
                <a:gdLst/>
                <a:ahLst/>
                <a:cxnLst/>
                <a:rect l="l" t="t" r="r" b="b"/>
                <a:pathLst>
                  <a:path w="12566" h="7694" extrusionOk="0">
                    <a:moveTo>
                      <a:pt x="4125" y="1"/>
                    </a:moveTo>
                    <a:cubicBezTo>
                      <a:pt x="3784" y="1"/>
                      <a:pt x="3393" y="170"/>
                      <a:pt x="2965" y="627"/>
                    </a:cubicBezTo>
                    <a:cubicBezTo>
                      <a:pt x="2592" y="1026"/>
                      <a:pt x="2084" y="2283"/>
                      <a:pt x="989" y="2283"/>
                    </a:cubicBezTo>
                    <a:cubicBezTo>
                      <a:pt x="826" y="2283"/>
                      <a:pt x="651" y="2255"/>
                      <a:pt x="461" y="2193"/>
                    </a:cubicBezTo>
                    <a:cubicBezTo>
                      <a:pt x="430" y="2183"/>
                      <a:pt x="400" y="2178"/>
                      <a:pt x="372" y="2178"/>
                    </a:cubicBezTo>
                    <a:cubicBezTo>
                      <a:pt x="133" y="2178"/>
                      <a:pt x="0" y="2516"/>
                      <a:pt x="36" y="2792"/>
                    </a:cubicBezTo>
                    <a:cubicBezTo>
                      <a:pt x="198" y="4050"/>
                      <a:pt x="186" y="4221"/>
                      <a:pt x="261" y="4836"/>
                    </a:cubicBezTo>
                    <a:cubicBezTo>
                      <a:pt x="299" y="5156"/>
                      <a:pt x="204" y="5395"/>
                      <a:pt x="237" y="5590"/>
                    </a:cubicBezTo>
                    <a:cubicBezTo>
                      <a:pt x="278" y="5842"/>
                      <a:pt x="812" y="7490"/>
                      <a:pt x="812" y="7490"/>
                    </a:cubicBezTo>
                    <a:cubicBezTo>
                      <a:pt x="869" y="7656"/>
                      <a:pt x="1077" y="7694"/>
                      <a:pt x="1300" y="7694"/>
                    </a:cubicBezTo>
                    <a:cubicBezTo>
                      <a:pt x="1485" y="7694"/>
                      <a:pt x="1680" y="7668"/>
                      <a:pt x="1806" y="7668"/>
                    </a:cubicBezTo>
                    <a:cubicBezTo>
                      <a:pt x="1828" y="7668"/>
                      <a:pt x="1847" y="7668"/>
                      <a:pt x="1865" y="7670"/>
                    </a:cubicBezTo>
                    <a:cubicBezTo>
                      <a:pt x="1906" y="7675"/>
                      <a:pt x="1960" y="7677"/>
                      <a:pt x="2029" y="7677"/>
                    </a:cubicBezTo>
                    <a:cubicBezTo>
                      <a:pt x="2533" y="7677"/>
                      <a:pt x="3771" y="7549"/>
                      <a:pt x="5579" y="7128"/>
                    </a:cubicBezTo>
                    <a:cubicBezTo>
                      <a:pt x="7706" y="6630"/>
                      <a:pt x="12565" y="4878"/>
                      <a:pt x="12382" y="4346"/>
                    </a:cubicBezTo>
                    <a:cubicBezTo>
                      <a:pt x="12382" y="4346"/>
                      <a:pt x="12094" y="3473"/>
                      <a:pt x="11895" y="2893"/>
                    </a:cubicBezTo>
                    <a:cubicBezTo>
                      <a:pt x="11471" y="1664"/>
                      <a:pt x="6078" y="2501"/>
                      <a:pt x="5426" y="1029"/>
                    </a:cubicBezTo>
                    <a:cubicBezTo>
                      <a:pt x="5246" y="622"/>
                      <a:pt x="4778" y="1"/>
                      <a:pt x="41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37">
                <a:extLst>
                  <a:ext uri="{FF2B5EF4-FFF2-40B4-BE49-F238E27FC236}">
                    <a16:creationId xmlns:a16="http://schemas.microsoft.com/office/drawing/2014/main" id="{351A3479-4EFC-92B5-B291-9E57688340FF}"/>
                  </a:ext>
                </a:extLst>
              </p:cNvPr>
              <p:cNvSpPr/>
              <p:nvPr/>
            </p:nvSpPr>
            <p:spPr>
              <a:xfrm>
                <a:off x="7407629" y="3322638"/>
                <a:ext cx="624308" cy="633124"/>
              </a:xfrm>
              <a:custGeom>
                <a:avLst/>
                <a:gdLst/>
                <a:ahLst/>
                <a:cxnLst/>
                <a:rect l="l" t="t" r="r" b="b"/>
                <a:pathLst>
                  <a:path w="23865" h="24202" extrusionOk="0">
                    <a:moveTo>
                      <a:pt x="3287" y="0"/>
                    </a:moveTo>
                    <a:cubicBezTo>
                      <a:pt x="2396" y="0"/>
                      <a:pt x="1526" y="221"/>
                      <a:pt x="658" y="595"/>
                    </a:cubicBezTo>
                    <a:cubicBezTo>
                      <a:pt x="317" y="1933"/>
                      <a:pt x="0" y="3251"/>
                      <a:pt x="179" y="4789"/>
                    </a:cubicBezTo>
                    <a:cubicBezTo>
                      <a:pt x="366" y="6402"/>
                      <a:pt x="3408" y="10364"/>
                      <a:pt x="3625" y="10364"/>
                    </a:cubicBezTo>
                    <a:cubicBezTo>
                      <a:pt x="3627" y="10364"/>
                      <a:pt x="3628" y="10363"/>
                      <a:pt x="3630" y="10363"/>
                    </a:cubicBezTo>
                    <a:cubicBezTo>
                      <a:pt x="3630" y="10363"/>
                      <a:pt x="5513" y="12944"/>
                      <a:pt x="11517" y="16668"/>
                    </a:cubicBezTo>
                    <a:lnTo>
                      <a:pt x="20374" y="24141"/>
                    </a:lnTo>
                    <a:cubicBezTo>
                      <a:pt x="20466" y="24182"/>
                      <a:pt x="20560" y="24202"/>
                      <a:pt x="20656" y="24202"/>
                    </a:cubicBezTo>
                    <a:cubicBezTo>
                      <a:pt x="22087" y="24202"/>
                      <a:pt x="23865" y="19839"/>
                      <a:pt x="23532" y="19294"/>
                    </a:cubicBezTo>
                    <a:cubicBezTo>
                      <a:pt x="23532" y="19294"/>
                      <a:pt x="18456" y="12291"/>
                      <a:pt x="14531" y="8724"/>
                    </a:cubicBezTo>
                    <a:cubicBezTo>
                      <a:pt x="12211" y="6616"/>
                      <a:pt x="7595" y="1368"/>
                      <a:pt x="5505" y="471"/>
                    </a:cubicBezTo>
                    <a:cubicBezTo>
                      <a:pt x="4745" y="145"/>
                      <a:pt x="4009" y="0"/>
                      <a:pt x="32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6133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>
          <a:extLst>
            <a:ext uri="{FF2B5EF4-FFF2-40B4-BE49-F238E27FC236}">
              <a16:creationId xmlns:a16="http://schemas.microsoft.com/office/drawing/2014/main" id="{76AD1A2D-EF9C-F99C-F6C3-1221769E0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52">
            <a:extLst>
              <a:ext uri="{FF2B5EF4-FFF2-40B4-BE49-F238E27FC236}">
                <a16:creationId xmlns:a16="http://schemas.microsoft.com/office/drawing/2014/main" id="{2E1B9D43-C660-5D97-9FCE-1D3A473680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7050" y="324394"/>
            <a:ext cx="6249900" cy="6196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Tod</a:t>
            </a:r>
            <a:r>
              <a:rPr lang="en-US" sz="3200" dirty="0"/>
              <a:t>ay</a:t>
            </a:r>
            <a:r>
              <a:rPr lang="en" sz="3200" dirty="0"/>
              <a:t>’s Agenda</a:t>
            </a:r>
            <a:endParaRPr sz="3200" dirty="0"/>
          </a:p>
        </p:txBody>
      </p:sp>
      <p:sp>
        <p:nvSpPr>
          <p:cNvPr id="1019" name="Google Shape;1019;p52">
            <a:extLst>
              <a:ext uri="{FF2B5EF4-FFF2-40B4-BE49-F238E27FC236}">
                <a16:creationId xmlns:a16="http://schemas.microsoft.com/office/drawing/2014/main" id="{600B004A-2DCA-2FA5-259C-759A7A895EAA}"/>
              </a:ext>
            </a:extLst>
          </p:cNvPr>
          <p:cNvSpPr/>
          <p:nvPr/>
        </p:nvSpPr>
        <p:spPr>
          <a:xfrm>
            <a:off x="-2120763" y="7736392"/>
            <a:ext cx="75314" cy="39187"/>
          </a:xfrm>
          <a:custGeom>
            <a:avLst/>
            <a:gdLst/>
            <a:ahLst/>
            <a:cxnLst/>
            <a:rect l="l" t="t" r="r" b="b"/>
            <a:pathLst>
              <a:path w="1280" h="666" extrusionOk="0">
                <a:moveTo>
                  <a:pt x="1140" y="1"/>
                </a:moveTo>
                <a:cubicBezTo>
                  <a:pt x="1126" y="1"/>
                  <a:pt x="1112" y="3"/>
                  <a:pt x="1098" y="8"/>
                </a:cubicBezTo>
                <a:lnTo>
                  <a:pt x="1" y="429"/>
                </a:lnTo>
                <a:lnTo>
                  <a:pt x="92" y="665"/>
                </a:lnTo>
                <a:lnTo>
                  <a:pt x="1189" y="245"/>
                </a:lnTo>
                <a:cubicBezTo>
                  <a:pt x="1245" y="223"/>
                  <a:pt x="1280" y="144"/>
                  <a:pt x="1254" y="79"/>
                </a:cubicBezTo>
                <a:cubicBezTo>
                  <a:pt x="1236" y="30"/>
                  <a:pt x="1189" y="1"/>
                  <a:pt x="114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361;p35">
            <a:extLst>
              <a:ext uri="{FF2B5EF4-FFF2-40B4-BE49-F238E27FC236}">
                <a16:creationId xmlns:a16="http://schemas.microsoft.com/office/drawing/2014/main" id="{C5F59C8E-5D77-68D7-69F6-6DB42CF54B3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968832" y="1074586"/>
            <a:ext cx="5206336" cy="15450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Interviews Pt. 2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Break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SMART Goals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Break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EA CAT Mentor Panel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38823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>
          <a:extLst>
            <a:ext uri="{FF2B5EF4-FFF2-40B4-BE49-F238E27FC236}">
              <a16:creationId xmlns:a16="http://schemas.microsoft.com/office/drawing/2014/main" id="{1397E167-40C9-D7B3-626E-39988D9A2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p62">
            <a:extLst>
              <a:ext uri="{FF2B5EF4-FFF2-40B4-BE49-F238E27FC236}">
                <a16:creationId xmlns:a16="http://schemas.microsoft.com/office/drawing/2014/main" id="{A9A9BC12-D118-BBF6-51BC-C052970B5B3F}"/>
              </a:ext>
            </a:extLst>
          </p:cNvPr>
          <p:cNvSpPr/>
          <p:nvPr/>
        </p:nvSpPr>
        <p:spPr>
          <a:xfrm rot="421744" flipH="1">
            <a:off x="4626671" y="1740956"/>
            <a:ext cx="2884764" cy="1980024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9" name="Google Shape;1299;p62">
            <a:extLst>
              <a:ext uri="{FF2B5EF4-FFF2-40B4-BE49-F238E27FC236}">
                <a16:creationId xmlns:a16="http://schemas.microsoft.com/office/drawing/2014/main" id="{9F83580F-BDB9-02C3-605F-02E744F18435}"/>
              </a:ext>
            </a:extLst>
          </p:cNvPr>
          <p:cNvSpPr/>
          <p:nvPr/>
        </p:nvSpPr>
        <p:spPr>
          <a:xfrm rot="421744" flipH="1">
            <a:off x="6148921" y="1912406"/>
            <a:ext cx="2884764" cy="1980024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62">
            <a:extLst>
              <a:ext uri="{FF2B5EF4-FFF2-40B4-BE49-F238E27FC236}">
                <a16:creationId xmlns:a16="http://schemas.microsoft.com/office/drawing/2014/main" id="{3B70514B-0A5E-C093-D2BC-0279B01DEACA}"/>
              </a:ext>
            </a:extLst>
          </p:cNvPr>
          <p:cNvSpPr/>
          <p:nvPr/>
        </p:nvSpPr>
        <p:spPr>
          <a:xfrm flipH="1">
            <a:off x="4634924" y="3656067"/>
            <a:ext cx="189447" cy="89586"/>
          </a:xfrm>
          <a:custGeom>
            <a:avLst/>
            <a:gdLst/>
            <a:ahLst/>
            <a:cxnLst/>
            <a:rect l="l" t="t" r="r" b="b"/>
            <a:pathLst>
              <a:path w="10732" h="5075" extrusionOk="0">
                <a:moveTo>
                  <a:pt x="10127" y="0"/>
                </a:moveTo>
                <a:lnTo>
                  <a:pt x="0" y="3102"/>
                </a:lnTo>
                <a:lnTo>
                  <a:pt x="605" y="5074"/>
                </a:lnTo>
                <a:lnTo>
                  <a:pt x="10731" y="1973"/>
                </a:lnTo>
                <a:lnTo>
                  <a:pt x="10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62">
            <a:extLst>
              <a:ext uri="{FF2B5EF4-FFF2-40B4-BE49-F238E27FC236}">
                <a16:creationId xmlns:a16="http://schemas.microsoft.com/office/drawing/2014/main" id="{69759A87-3EA9-C34C-6055-92DF8EDC202B}"/>
              </a:ext>
            </a:extLst>
          </p:cNvPr>
          <p:cNvSpPr/>
          <p:nvPr/>
        </p:nvSpPr>
        <p:spPr>
          <a:xfrm flipH="1">
            <a:off x="4621949" y="3690595"/>
            <a:ext cx="191636" cy="104997"/>
          </a:xfrm>
          <a:custGeom>
            <a:avLst/>
            <a:gdLst/>
            <a:ahLst/>
            <a:cxnLst/>
            <a:rect l="l" t="t" r="r" b="b"/>
            <a:pathLst>
              <a:path w="10856" h="5948" extrusionOk="0">
                <a:moveTo>
                  <a:pt x="10127" y="0"/>
                </a:moveTo>
                <a:lnTo>
                  <a:pt x="0" y="3102"/>
                </a:lnTo>
                <a:lnTo>
                  <a:pt x="311" y="4116"/>
                </a:lnTo>
                <a:cubicBezTo>
                  <a:pt x="652" y="5230"/>
                  <a:pt x="1678" y="5948"/>
                  <a:pt x="2786" y="5948"/>
                </a:cubicBezTo>
                <a:cubicBezTo>
                  <a:pt x="3037" y="5948"/>
                  <a:pt x="3292" y="5911"/>
                  <a:pt x="3545" y="5834"/>
                </a:cubicBezTo>
                <a:lnTo>
                  <a:pt x="8720" y="4248"/>
                </a:lnTo>
                <a:cubicBezTo>
                  <a:pt x="10087" y="3829"/>
                  <a:pt x="10855" y="2381"/>
                  <a:pt x="10437" y="1014"/>
                </a:cubicBezTo>
                <a:lnTo>
                  <a:pt x="1012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6" name="Google Shape;1306;p62">
            <a:extLst>
              <a:ext uri="{FF2B5EF4-FFF2-40B4-BE49-F238E27FC236}">
                <a16:creationId xmlns:a16="http://schemas.microsoft.com/office/drawing/2014/main" id="{56E06724-AD1B-46B6-248C-10E594EF7FBC}"/>
              </a:ext>
            </a:extLst>
          </p:cNvPr>
          <p:cNvGrpSpPr/>
          <p:nvPr/>
        </p:nvGrpSpPr>
        <p:grpSpPr>
          <a:xfrm>
            <a:off x="4643962" y="1122950"/>
            <a:ext cx="4044594" cy="3216057"/>
            <a:chOff x="4643962" y="1122950"/>
            <a:chExt cx="4044594" cy="3216057"/>
          </a:xfrm>
        </p:grpSpPr>
        <p:grpSp>
          <p:nvGrpSpPr>
            <p:cNvPr id="1307" name="Google Shape;1307;p62">
              <a:extLst>
                <a:ext uri="{FF2B5EF4-FFF2-40B4-BE49-F238E27FC236}">
                  <a16:creationId xmlns:a16="http://schemas.microsoft.com/office/drawing/2014/main" id="{CCABBEB4-54CF-0F54-4D78-1A40BCB5BFAB}"/>
                </a:ext>
              </a:extLst>
            </p:cNvPr>
            <p:cNvGrpSpPr/>
            <p:nvPr/>
          </p:nvGrpSpPr>
          <p:grpSpPr>
            <a:xfrm flipH="1">
              <a:off x="6291073" y="1122950"/>
              <a:ext cx="923852" cy="1495702"/>
              <a:chOff x="-6804500" y="2626475"/>
              <a:chExt cx="998975" cy="1617500"/>
            </a:xfrm>
          </p:grpSpPr>
          <p:sp>
            <p:nvSpPr>
              <p:cNvPr id="1308" name="Google Shape;1308;p62">
                <a:extLst>
                  <a:ext uri="{FF2B5EF4-FFF2-40B4-BE49-F238E27FC236}">
                    <a16:creationId xmlns:a16="http://schemas.microsoft.com/office/drawing/2014/main" id="{1A42CC74-CB7E-E82D-72E2-0F0CB542B354}"/>
                  </a:ext>
                </a:extLst>
              </p:cNvPr>
              <p:cNvSpPr/>
              <p:nvPr/>
            </p:nvSpPr>
            <p:spPr>
              <a:xfrm>
                <a:off x="-6592925" y="3445025"/>
                <a:ext cx="198875" cy="409000"/>
              </a:xfrm>
              <a:custGeom>
                <a:avLst/>
                <a:gdLst/>
                <a:ahLst/>
                <a:cxnLst/>
                <a:rect l="l" t="t" r="r" b="b"/>
                <a:pathLst>
                  <a:path w="7955" h="16360" extrusionOk="0">
                    <a:moveTo>
                      <a:pt x="6707" y="0"/>
                    </a:moveTo>
                    <a:lnTo>
                      <a:pt x="0" y="15831"/>
                    </a:lnTo>
                    <a:lnTo>
                      <a:pt x="1248" y="16360"/>
                    </a:lnTo>
                    <a:lnTo>
                      <a:pt x="7955" y="529"/>
                    </a:lnTo>
                    <a:lnTo>
                      <a:pt x="670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62">
                <a:extLst>
                  <a:ext uri="{FF2B5EF4-FFF2-40B4-BE49-F238E27FC236}">
                    <a16:creationId xmlns:a16="http://schemas.microsoft.com/office/drawing/2014/main" id="{257B0DB4-19F2-7393-9464-67F6A7693625}"/>
                  </a:ext>
                </a:extLst>
              </p:cNvPr>
              <p:cNvSpPr/>
              <p:nvPr/>
            </p:nvSpPr>
            <p:spPr>
              <a:xfrm>
                <a:off x="-6804500" y="3703725"/>
                <a:ext cx="351925" cy="540250"/>
              </a:xfrm>
              <a:custGeom>
                <a:avLst/>
                <a:gdLst/>
                <a:ahLst/>
                <a:cxnLst/>
                <a:rect l="l" t="t" r="r" b="b"/>
                <a:pathLst>
                  <a:path w="14077" h="21610" extrusionOk="0">
                    <a:moveTo>
                      <a:pt x="10154" y="0"/>
                    </a:moveTo>
                    <a:cubicBezTo>
                      <a:pt x="8809" y="0"/>
                      <a:pt x="7529" y="791"/>
                      <a:pt x="6972" y="2108"/>
                    </a:cubicBezTo>
                    <a:lnTo>
                      <a:pt x="743" y="16807"/>
                    </a:lnTo>
                    <a:cubicBezTo>
                      <a:pt x="1" y="18564"/>
                      <a:pt x="820" y="20591"/>
                      <a:pt x="2576" y="21335"/>
                    </a:cubicBezTo>
                    <a:cubicBezTo>
                      <a:pt x="3016" y="21521"/>
                      <a:pt x="3473" y="21610"/>
                      <a:pt x="3923" y="21610"/>
                    </a:cubicBezTo>
                    <a:cubicBezTo>
                      <a:pt x="5268" y="21610"/>
                      <a:pt x="6546" y="20819"/>
                      <a:pt x="7104" y="19503"/>
                    </a:cubicBezTo>
                    <a:lnTo>
                      <a:pt x="13331" y="4802"/>
                    </a:lnTo>
                    <a:cubicBezTo>
                      <a:pt x="14076" y="3046"/>
                      <a:pt x="13256" y="1018"/>
                      <a:pt x="11500" y="275"/>
                    </a:cubicBezTo>
                    <a:cubicBezTo>
                      <a:pt x="11060" y="88"/>
                      <a:pt x="10603" y="0"/>
                      <a:pt x="101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62">
                <a:extLst>
                  <a:ext uri="{FF2B5EF4-FFF2-40B4-BE49-F238E27FC236}">
                    <a16:creationId xmlns:a16="http://schemas.microsoft.com/office/drawing/2014/main" id="{AE33BA5A-3A17-815B-FAEB-8C2D87477CD6}"/>
                  </a:ext>
                </a:extLst>
              </p:cNvPr>
              <p:cNvSpPr/>
              <p:nvPr/>
            </p:nvSpPr>
            <p:spPr>
              <a:xfrm>
                <a:off x="-6680550" y="2626475"/>
                <a:ext cx="875025" cy="875000"/>
              </a:xfrm>
              <a:custGeom>
                <a:avLst/>
                <a:gdLst/>
                <a:ahLst/>
                <a:cxnLst/>
                <a:rect l="l" t="t" r="r" b="b"/>
                <a:pathLst>
                  <a:path w="35001" h="35000" fill="none" extrusionOk="0">
                    <a:moveTo>
                      <a:pt x="29875" y="5126"/>
                    </a:moveTo>
                    <a:cubicBezTo>
                      <a:pt x="33156" y="8406"/>
                      <a:pt x="35000" y="12859"/>
                      <a:pt x="35000" y="17499"/>
                    </a:cubicBezTo>
                    <a:cubicBezTo>
                      <a:pt x="35000" y="22141"/>
                      <a:pt x="33156" y="26591"/>
                      <a:pt x="29875" y="29874"/>
                    </a:cubicBezTo>
                    <a:cubicBezTo>
                      <a:pt x="26593" y="33156"/>
                      <a:pt x="22142" y="34999"/>
                      <a:pt x="17500" y="34999"/>
                    </a:cubicBezTo>
                    <a:cubicBezTo>
                      <a:pt x="12859" y="34999"/>
                      <a:pt x="8408" y="33156"/>
                      <a:pt x="5126" y="29874"/>
                    </a:cubicBezTo>
                    <a:cubicBezTo>
                      <a:pt x="1845" y="26591"/>
                      <a:pt x="0" y="22141"/>
                      <a:pt x="0" y="17499"/>
                    </a:cubicBezTo>
                    <a:cubicBezTo>
                      <a:pt x="0" y="12859"/>
                      <a:pt x="1845" y="8406"/>
                      <a:pt x="5126" y="5126"/>
                    </a:cubicBezTo>
                    <a:cubicBezTo>
                      <a:pt x="8408" y="1843"/>
                      <a:pt x="12859" y="0"/>
                      <a:pt x="17500" y="0"/>
                    </a:cubicBezTo>
                    <a:cubicBezTo>
                      <a:pt x="22142" y="0"/>
                      <a:pt x="26593" y="1843"/>
                      <a:pt x="29875" y="512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15975" cap="flat" cmpd="sng">
                <a:solidFill>
                  <a:schemeClr val="accent1"/>
                </a:solidFill>
                <a:prstDash val="solid"/>
                <a:miter lim="128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62">
                <a:extLst>
                  <a:ext uri="{FF2B5EF4-FFF2-40B4-BE49-F238E27FC236}">
                    <a16:creationId xmlns:a16="http://schemas.microsoft.com/office/drawing/2014/main" id="{4B8B1765-489C-6EB1-2EDA-6ADE5A3D53DF}"/>
                  </a:ext>
                </a:extLst>
              </p:cNvPr>
              <p:cNvSpPr/>
              <p:nvPr/>
            </p:nvSpPr>
            <p:spPr>
              <a:xfrm>
                <a:off x="-6614175" y="2683100"/>
                <a:ext cx="747075" cy="747100"/>
              </a:xfrm>
              <a:custGeom>
                <a:avLst/>
                <a:gdLst/>
                <a:ahLst/>
                <a:cxnLst/>
                <a:rect l="l" t="t" r="r" b="b"/>
                <a:pathLst>
                  <a:path w="29883" h="29884" extrusionOk="0">
                    <a:moveTo>
                      <a:pt x="14941" y="1"/>
                    </a:moveTo>
                    <a:cubicBezTo>
                      <a:pt x="10980" y="1"/>
                      <a:pt x="7179" y="1575"/>
                      <a:pt x="4377" y="4376"/>
                    </a:cubicBezTo>
                    <a:cubicBezTo>
                      <a:pt x="1575" y="7178"/>
                      <a:pt x="0" y="10979"/>
                      <a:pt x="0" y="14942"/>
                    </a:cubicBezTo>
                    <a:cubicBezTo>
                      <a:pt x="0" y="18904"/>
                      <a:pt x="1575" y="22705"/>
                      <a:pt x="4377" y="25507"/>
                    </a:cubicBezTo>
                    <a:cubicBezTo>
                      <a:pt x="7179" y="28309"/>
                      <a:pt x="10980" y="29883"/>
                      <a:pt x="14941" y="29883"/>
                    </a:cubicBezTo>
                    <a:cubicBezTo>
                      <a:pt x="18905" y="29883"/>
                      <a:pt x="22705" y="28309"/>
                      <a:pt x="25507" y="25507"/>
                    </a:cubicBezTo>
                    <a:cubicBezTo>
                      <a:pt x="28308" y="22705"/>
                      <a:pt x="29883" y="18904"/>
                      <a:pt x="29883" y="14942"/>
                    </a:cubicBezTo>
                    <a:cubicBezTo>
                      <a:pt x="29883" y="10979"/>
                      <a:pt x="28308" y="7178"/>
                      <a:pt x="25507" y="4376"/>
                    </a:cubicBezTo>
                    <a:cubicBezTo>
                      <a:pt x="22705" y="1575"/>
                      <a:pt x="18905" y="1"/>
                      <a:pt x="149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12" name="Google Shape;1312;p62">
              <a:extLst>
                <a:ext uri="{FF2B5EF4-FFF2-40B4-BE49-F238E27FC236}">
                  <a16:creationId xmlns:a16="http://schemas.microsoft.com/office/drawing/2014/main" id="{5B8AECBC-3554-7146-E151-B89AA4418B67}"/>
                </a:ext>
              </a:extLst>
            </p:cNvPr>
            <p:cNvSpPr/>
            <p:nvPr/>
          </p:nvSpPr>
          <p:spPr>
            <a:xfrm flipH="1">
              <a:off x="4725357" y="3316856"/>
              <a:ext cx="1308350" cy="1022150"/>
            </a:xfrm>
            <a:custGeom>
              <a:avLst/>
              <a:gdLst/>
              <a:ahLst/>
              <a:cxnLst/>
              <a:rect l="l" t="t" r="r" b="b"/>
              <a:pathLst>
                <a:path w="74117" h="57904" extrusionOk="0">
                  <a:moveTo>
                    <a:pt x="73374" y="1"/>
                  </a:moveTo>
                  <a:lnTo>
                    <a:pt x="1" y="41617"/>
                  </a:lnTo>
                  <a:lnTo>
                    <a:pt x="797" y="57903"/>
                  </a:lnTo>
                  <a:lnTo>
                    <a:pt x="74117" y="15190"/>
                  </a:lnTo>
                  <a:lnTo>
                    <a:pt x="73374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62">
              <a:extLst>
                <a:ext uri="{FF2B5EF4-FFF2-40B4-BE49-F238E27FC236}">
                  <a16:creationId xmlns:a16="http://schemas.microsoft.com/office/drawing/2014/main" id="{41015292-2229-BB01-5F32-E8A65F9EB802}"/>
                </a:ext>
              </a:extLst>
            </p:cNvPr>
            <p:cNvSpPr/>
            <p:nvPr/>
          </p:nvSpPr>
          <p:spPr>
            <a:xfrm flipH="1">
              <a:off x="4738456" y="3010197"/>
              <a:ext cx="2636171" cy="1041303"/>
            </a:xfrm>
            <a:custGeom>
              <a:avLst/>
              <a:gdLst/>
              <a:ahLst/>
              <a:cxnLst/>
              <a:rect l="l" t="t" r="r" b="b"/>
              <a:pathLst>
                <a:path w="149337" h="58989" extrusionOk="0">
                  <a:moveTo>
                    <a:pt x="81292" y="1"/>
                  </a:moveTo>
                  <a:lnTo>
                    <a:pt x="1" y="35523"/>
                  </a:lnTo>
                  <a:lnTo>
                    <a:pt x="75963" y="58989"/>
                  </a:lnTo>
                  <a:lnTo>
                    <a:pt x="149336" y="17373"/>
                  </a:lnTo>
                  <a:lnTo>
                    <a:pt x="812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62">
              <a:extLst>
                <a:ext uri="{FF2B5EF4-FFF2-40B4-BE49-F238E27FC236}">
                  <a16:creationId xmlns:a16="http://schemas.microsoft.com/office/drawing/2014/main" id="{C276FCBC-1D30-DA93-86A2-D8BD3A39CF95}"/>
                </a:ext>
              </a:extLst>
            </p:cNvPr>
            <p:cNvSpPr/>
            <p:nvPr/>
          </p:nvSpPr>
          <p:spPr>
            <a:xfrm flipH="1">
              <a:off x="6019798" y="3637267"/>
              <a:ext cx="1354829" cy="698509"/>
            </a:xfrm>
            <a:custGeom>
              <a:avLst/>
              <a:gdLst/>
              <a:ahLst/>
              <a:cxnLst/>
              <a:rect l="l" t="t" r="r" b="b"/>
              <a:pathLst>
                <a:path w="76750" h="39570" extrusionOk="0">
                  <a:moveTo>
                    <a:pt x="1" y="0"/>
                  </a:moveTo>
                  <a:lnTo>
                    <a:pt x="788" y="16105"/>
                  </a:lnTo>
                  <a:lnTo>
                    <a:pt x="76750" y="39569"/>
                  </a:lnTo>
                  <a:lnTo>
                    <a:pt x="75963" y="2346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62">
              <a:extLst>
                <a:ext uri="{FF2B5EF4-FFF2-40B4-BE49-F238E27FC236}">
                  <a16:creationId xmlns:a16="http://schemas.microsoft.com/office/drawing/2014/main" id="{7A5674DB-C36F-67F4-4343-E91358F432BD}"/>
                </a:ext>
              </a:extLst>
            </p:cNvPr>
            <p:cNvSpPr/>
            <p:nvPr/>
          </p:nvSpPr>
          <p:spPr>
            <a:xfrm flipH="1">
              <a:off x="6032260" y="3637267"/>
              <a:ext cx="1342367" cy="443290"/>
            </a:xfrm>
            <a:custGeom>
              <a:avLst/>
              <a:gdLst/>
              <a:ahLst/>
              <a:cxnLst/>
              <a:rect l="l" t="t" r="r" b="b"/>
              <a:pathLst>
                <a:path w="76044" h="25112" extrusionOk="0">
                  <a:moveTo>
                    <a:pt x="1" y="0"/>
                  </a:moveTo>
                  <a:lnTo>
                    <a:pt x="82" y="1648"/>
                  </a:lnTo>
                  <a:lnTo>
                    <a:pt x="76043" y="25112"/>
                  </a:lnTo>
                  <a:lnTo>
                    <a:pt x="75963" y="2346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62">
              <a:extLst>
                <a:ext uri="{FF2B5EF4-FFF2-40B4-BE49-F238E27FC236}">
                  <a16:creationId xmlns:a16="http://schemas.microsoft.com/office/drawing/2014/main" id="{D3525424-3076-73CC-FC65-8628940ED29F}"/>
                </a:ext>
              </a:extLst>
            </p:cNvPr>
            <p:cNvSpPr/>
            <p:nvPr/>
          </p:nvSpPr>
          <p:spPr>
            <a:xfrm flipH="1">
              <a:off x="6019639" y="3895699"/>
              <a:ext cx="1342349" cy="443307"/>
            </a:xfrm>
            <a:custGeom>
              <a:avLst/>
              <a:gdLst/>
              <a:ahLst/>
              <a:cxnLst/>
              <a:rect l="l" t="t" r="r" b="b"/>
              <a:pathLst>
                <a:path w="76043" h="25113" extrusionOk="0">
                  <a:moveTo>
                    <a:pt x="1" y="1"/>
                  </a:moveTo>
                  <a:lnTo>
                    <a:pt x="81" y="1647"/>
                  </a:lnTo>
                  <a:lnTo>
                    <a:pt x="76043" y="25112"/>
                  </a:lnTo>
                  <a:lnTo>
                    <a:pt x="75962" y="234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62">
              <a:extLst>
                <a:ext uri="{FF2B5EF4-FFF2-40B4-BE49-F238E27FC236}">
                  <a16:creationId xmlns:a16="http://schemas.microsoft.com/office/drawing/2014/main" id="{A2E69657-EE53-A9A3-701E-164111AEC467}"/>
                </a:ext>
              </a:extLst>
            </p:cNvPr>
            <p:cNvSpPr/>
            <p:nvPr/>
          </p:nvSpPr>
          <p:spPr>
            <a:xfrm flipH="1">
              <a:off x="7149134" y="3789661"/>
              <a:ext cx="98766" cy="109251"/>
            </a:xfrm>
            <a:custGeom>
              <a:avLst/>
              <a:gdLst/>
              <a:ahLst/>
              <a:cxnLst/>
              <a:rect l="l" t="t" r="r" b="b"/>
              <a:pathLst>
                <a:path w="5595" h="6189" extrusionOk="0">
                  <a:moveTo>
                    <a:pt x="1" y="0"/>
                  </a:moveTo>
                  <a:lnTo>
                    <a:pt x="230" y="4575"/>
                  </a:lnTo>
                  <a:lnTo>
                    <a:pt x="2798" y="3094"/>
                  </a:lnTo>
                  <a:lnTo>
                    <a:pt x="5595" y="6188"/>
                  </a:lnTo>
                  <a:lnTo>
                    <a:pt x="5373" y="165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F3B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62">
              <a:extLst>
                <a:ext uri="{FF2B5EF4-FFF2-40B4-BE49-F238E27FC236}">
                  <a16:creationId xmlns:a16="http://schemas.microsoft.com/office/drawing/2014/main" id="{4CA65DDF-D8CF-A7FF-CCE3-A302409C3311}"/>
                </a:ext>
              </a:extLst>
            </p:cNvPr>
            <p:cNvSpPr/>
            <p:nvPr/>
          </p:nvSpPr>
          <p:spPr>
            <a:xfrm flipH="1">
              <a:off x="4904702" y="2997275"/>
              <a:ext cx="1164023" cy="883402"/>
            </a:xfrm>
            <a:custGeom>
              <a:avLst/>
              <a:gdLst/>
              <a:ahLst/>
              <a:cxnLst/>
              <a:rect l="l" t="t" r="r" b="b"/>
              <a:pathLst>
                <a:path w="65002" h="50044" extrusionOk="0">
                  <a:moveTo>
                    <a:pt x="64383" y="0"/>
                  </a:moveTo>
                  <a:lnTo>
                    <a:pt x="1" y="35979"/>
                  </a:lnTo>
                  <a:lnTo>
                    <a:pt x="688" y="50043"/>
                  </a:lnTo>
                  <a:lnTo>
                    <a:pt x="65001" y="12643"/>
                  </a:lnTo>
                  <a:lnTo>
                    <a:pt x="643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62">
              <a:extLst>
                <a:ext uri="{FF2B5EF4-FFF2-40B4-BE49-F238E27FC236}">
                  <a16:creationId xmlns:a16="http://schemas.microsoft.com/office/drawing/2014/main" id="{59FE66FC-D29D-9A33-8FB5-65FA490C53A2}"/>
                </a:ext>
              </a:extLst>
            </p:cNvPr>
            <p:cNvSpPr/>
            <p:nvPr/>
          </p:nvSpPr>
          <p:spPr>
            <a:xfrm flipH="1">
              <a:off x="4914486" y="2997275"/>
              <a:ext cx="1137598" cy="660927"/>
            </a:xfrm>
            <a:custGeom>
              <a:avLst/>
              <a:gdLst/>
              <a:ahLst/>
              <a:cxnLst/>
              <a:rect l="l" t="t" r="r" b="b"/>
              <a:pathLst>
                <a:path w="64444" h="37441" extrusionOk="0">
                  <a:moveTo>
                    <a:pt x="64383" y="0"/>
                  </a:moveTo>
                  <a:lnTo>
                    <a:pt x="1" y="35979"/>
                  </a:lnTo>
                  <a:lnTo>
                    <a:pt x="73" y="37441"/>
                  </a:lnTo>
                  <a:lnTo>
                    <a:pt x="64443" y="1225"/>
                  </a:lnTo>
                  <a:lnTo>
                    <a:pt x="64383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62">
              <a:extLst>
                <a:ext uri="{FF2B5EF4-FFF2-40B4-BE49-F238E27FC236}">
                  <a16:creationId xmlns:a16="http://schemas.microsoft.com/office/drawing/2014/main" id="{22085B1D-D402-B5FB-895B-F61E14DBCA89}"/>
                </a:ext>
              </a:extLst>
            </p:cNvPr>
            <p:cNvSpPr/>
            <p:nvPr/>
          </p:nvSpPr>
          <p:spPr>
            <a:xfrm flipH="1">
              <a:off x="4903842" y="3214860"/>
              <a:ext cx="1137192" cy="669295"/>
            </a:xfrm>
            <a:custGeom>
              <a:avLst/>
              <a:gdLst/>
              <a:ahLst/>
              <a:cxnLst/>
              <a:rect l="l" t="t" r="r" b="b"/>
              <a:pathLst>
                <a:path w="64421" h="37915" extrusionOk="0">
                  <a:moveTo>
                    <a:pt x="64360" y="0"/>
                  </a:moveTo>
                  <a:lnTo>
                    <a:pt x="1" y="36452"/>
                  </a:lnTo>
                  <a:lnTo>
                    <a:pt x="73" y="37914"/>
                  </a:lnTo>
                  <a:lnTo>
                    <a:pt x="64420" y="1225"/>
                  </a:lnTo>
                  <a:lnTo>
                    <a:pt x="64360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62">
              <a:extLst>
                <a:ext uri="{FF2B5EF4-FFF2-40B4-BE49-F238E27FC236}">
                  <a16:creationId xmlns:a16="http://schemas.microsoft.com/office/drawing/2014/main" id="{AD1D5FC3-30C4-BA35-7638-EC97E68AD229}"/>
                </a:ext>
              </a:extLst>
            </p:cNvPr>
            <p:cNvSpPr/>
            <p:nvPr/>
          </p:nvSpPr>
          <p:spPr>
            <a:xfrm flipH="1">
              <a:off x="4915545" y="2733212"/>
              <a:ext cx="2299379" cy="899183"/>
            </a:xfrm>
            <a:custGeom>
              <a:avLst/>
              <a:gdLst/>
              <a:ahLst/>
              <a:cxnLst/>
              <a:rect l="l" t="t" r="r" b="b"/>
              <a:pathLst>
                <a:path w="130258" h="50938" extrusionOk="0">
                  <a:moveTo>
                    <a:pt x="70477" y="0"/>
                  </a:moveTo>
                  <a:lnTo>
                    <a:pt x="0" y="30763"/>
                  </a:lnTo>
                  <a:lnTo>
                    <a:pt x="3067" y="34896"/>
                  </a:lnTo>
                  <a:lnTo>
                    <a:pt x="2913" y="31738"/>
                  </a:lnTo>
                  <a:lnTo>
                    <a:pt x="65875" y="50938"/>
                  </a:lnTo>
                  <a:lnTo>
                    <a:pt x="130257" y="14959"/>
                  </a:lnTo>
                  <a:lnTo>
                    <a:pt x="704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62">
              <a:extLst>
                <a:ext uri="{FF2B5EF4-FFF2-40B4-BE49-F238E27FC236}">
                  <a16:creationId xmlns:a16="http://schemas.microsoft.com/office/drawing/2014/main" id="{0C6D45FA-4312-8CE0-13D8-681C7B229765}"/>
                </a:ext>
              </a:extLst>
            </p:cNvPr>
            <p:cNvSpPr/>
            <p:nvPr/>
          </p:nvSpPr>
          <p:spPr>
            <a:xfrm flipH="1">
              <a:off x="6039974" y="3296397"/>
              <a:ext cx="1168066" cy="585480"/>
            </a:xfrm>
            <a:custGeom>
              <a:avLst/>
              <a:gdLst/>
              <a:ahLst/>
              <a:cxnLst/>
              <a:rect l="l" t="t" r="r" b="b"/>
              <a:pathLst>
                <a:path w="66170" h="33167" extrusionOk="0">
                  <a:moveTo>
                    <a:pt x="2444" y="1"/>
                  </a:moveTo>
                  <a:cubicBezTo>
                    <a:pt x="1136" y="1"/>
                    <a:pt x="0" y="1012"/>
                    <a:pt x="64" y="2314"/>
                  </a:cubicBezTo>
                  <a:lnTo>
                    <a:pt x="512" y="11482"/>
                  </a:lnTo>
                  <a:cubicBezTo>
                    <a:pt x="556" y="12399"/>
                    <a:pt x="1205" y="13195"/>
                    <a:pt x="2145" y="13484"/>
                  </a:cubicBezTo>
                  <a:lnTo>
                    <a:pt x="65818" y="33153"/>
                  </a:lnTo>
                  <a:cubicBezTo>
                    <a:pt x="65846" y="33162"/>
                    <a:pt x="65875" y="33166"/>
                    <a:pt x="65903" y="33166"/>
                  </a:cubicBezTo>
                  <a:cubicBezTo>
                    <a:pt x="66046" y="33166"/>
                    <a:pt x="66170" y="33055"/>
                    <a:pt x="66163" y="32911"/>
                  </a:cubicBezTo>
                  <a:lnTo>
                    <a:pt x="65500" y="19359"/>
                  </a:lnTo>
                  <a:lnTo>
                    <a:pt x="3205" y="116"/>
                  </a:lnTo>
                  <a:cubicBezTo>
                    <a:pt x="2950" y="38"/>
                    <a:pt x="2693" y="1"/>
                    <a:pt x="24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62">
              <a:extLst>
                <a:ext uri="{FF2B5EF4-FFF2-40B4-BE49-F238E27FC236}">
                  <a16:creationId xmlns:a16="http://schemas.microsoft.com/office/drawing/2014/main" id="{B0E4DCDE-5B80-ECD0-EF82-475B4FA62598}"/>
                </a:ext>
              </a:extLst>
            </p:cNvPr>
            <p:cNvSpPr/>
            <p:nvPr/>
          </p:nvSpPr>
          <p:spPr>
            <a:xfrm flipH="1">
              <a:off x="6135351" y="3645758"/>
              <a:ext cx="85297" cy="159367"/>
            </a:xfrm>
            <a:custGeom>
              <a:avLst/>
              <a:gdLst/>
              <a:ahLst/>
              <a:cxnLst/>
              <a:rect l="l" t="t" r="r" b="b"/>
              <a:pathLst>
                <a:path w="4832" h="9028" extrusionOk="0">
                  <a:moveTo>
                    <a:pt x="1" y="0"/>
                  </a:moveTo>
                  <a:lnTo>
                    <a:pt x="199" y="7635"/>
                  </a:lnTo>
                  <a:lnTo>
                    <a:pt x="2416" y="6356"/>
                  </a:lnTo>
                  <a:lnTo>
                    <a:pt x="4832" y="9028"/>
                  </a:lnTo>
                  <a:lnTo>
                    <a:pt x="4641" y="14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62">
              <a:extLst>
                <a:ext uri="{FF2B5EF4-FFF2-40B4-BE49-F238E27FC236}">
                  <a16:creationId xmlns:a16="http://schemas.microsoft.com/office/drawing/2014/main" id="{CC8B1B10-A8C5-C657-C4B3-6FCE40D881E4}"/>
                </a:ext>
              </a:extLst>
            </p:cNvPr>
            <p:cNvSpPr/>
            <p:nvPr/>
          </p:nvSpPr>
          <p:spPr>
            <a:xfrm flipH="1">
              <a:off x="7109363" y="3276255"/>
              <a:ext cx="105562" cy="275838"/>
            </a:xfrm>
            <a:custGeom>
              <a:avLst/>
              <a:gdLst/>
              <a:ahLst/>
              <a:cxnLst/>
              <a:rect l="l" t="t" r="r" b="b"/>
              <a:pathLst>
                <a:path w="5980" h="15626" extrusionOk="0">
                  <a:moveTo>
                    <a:pt x="0" y="0"/>
                  </a:moveTo>
                  <a:lnTo>
                    <a:pt x="685" y="14003"/>
                  </a:lnTo>
                  <a:lnTo>
                    <a:pt x="5980" y="15625"/>
                  </a:lnTo>
                  <a:lnTo>
                    <a:pt x="5980" y="15625"/>
                  </a:lnTo>
                  <a:lnTo>
                    <a:pt x="5295" y="16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7E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62">
              <a:extLst>
                <a:ext uri="{FF2B5EF4-FFF2-40B4-BE49-F238E27FC236}">
                  <a16:creationId xmlns:a16="http://schemas.microsoft.com/office/drawing/2014/main" id="{9C17BF3F-F1E2-DC71-8EE4-7B7B4839A0EE}"/>
                </a:ext>
              </a:extLst>
            </p:cNvPr>
            <p:cNvSpPr/>
            <p:nvPr/>
          </p:nvSpPr>
          <p:spPr>
            <a:xfrm flipH="1">
              <a:off x="7182762" y="3276255"/>
              <a:ext cx="32163" cy="253825"/>
            </a:xfrm>
            <a:custGeom>
              <a:avLst/>
              <a:gdLst/>
              <a:ahLst/>
              <a:cxnLst/>
              <a:rect l="l" t="t" r="r" b="b"/>
              <a:pathLst>
                <a:path w="1822" h="14379" extrusionOk="0">
                  <a:moveTo>
                    <a:pt x="0" y="0"/>
                  </a:moveTo>
                  <a:lnTo>
                    <a:pt x="685" y="14003"/>
                  </a:lnTo>
                  <a:lnTo>
                    <a:pt x="1822" y="14378"/>
                  </a:lnTo>
                  <a:lnTo>
                    <a:pt x="1137" y="3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7E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62">
              <a:extLst>
                <a:ext uri="{FF2B5EF4-FFF2-40B4-BE49-F238E27FC236}">
                  <a16:creationId xmlns:a16="http://schemas.microsoft.com/office/drawing/2014/main" id="{3C2814A3-14EC-DCEF-222E-5FF56D503EAD}"/>
                </a:ext>
              </a:extLst>
            </p:cNvPr>
            <p:cNvSpPr/>
            <p:nvPr/>
          </p:nvSpPr>
          <p:spPr>
            <a:xfrm flipH="1">
              <a:off x="6050831" y="3276255"/>
              <a:ext cx="1164094" cy="381241"/>
            </a:xfrm>
            <a:custGeom>
              <a:avLst/>
              <a:gdLst/>
              <a:ahLst/>
              <a:cxnLst/>
              <a:rect l="l" t="t" r="r" b="b"/>
              <a:pathLst>
                <a:path w="65945" h="21597" extrusionOk="0">
                  <a:moveTo>
                    <a:pt x="0" y="0"/>
                  </a:moveTo>
                  <a:lnTo>
                    <a:pt x="71" y="1423"/>
                  </a:lnTo>
                  <a:lnTo>
                    <a:pt x="65944" y="21597"/>
                  </a:lnTo>
                  <a:lnTo>
                    <a:pt x="65875" y="201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62">
              <a:extLst>
                <a:ext uri="{FF2B5EF4-FFF2-40B4-BE49-F238E27FC236}">
                  <a16:creationId xmlns:a16="http://schemas.microsoft.com/office/drawing/2014/main" id="{12D89B2A-BC69-5D47-B8F4-805B7FF31BC6}"/>
                </a:ext>
              </a:extLst>
            </p:cNvPr>
            <p:cNvSpPr/>
            <p:nvPr/>
          </p:nvSpPr>
          <p:spPr>
            <a:xfrm flipH="1">
              <a:off x="6039198" y="3500160"/>
              <a:ext cx="1165312" cy="383606"/>
            </a:xfrm>
            <a:custGeom>
              <a:avLst/>
              <a:gdLst/>
              <a:ahLst/>
              <a:cxnLst/>
              <a:rect l="l" t="t" r="r" b="b"/>
              <a:pathLst>
                <a:path w="66014" h="21731" extrusionOk="0">
                  <a:moveTo>
                    <a:pt x="0" y="1"/>
                  </a:moveTo>
                  <a:lnTo>
                    <a:pt x="76" y="1344"/>
                  </a:lnTo>
                  <a:lnTo>
                    <a:pt x="66013" y="21730"/>
                  </a:lnTo>
                  <a:lnTo>
                    <a:pt x="65944" y="203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62">
              <a:extLst>
                <a:ext uri="{FF2B5EF4-FFF2-40B4-BE49-F238E27FC236}">
                  <a16:creationId xmlns:a16="http://schemas.microsoft.com/office/drawing/2014/main" id="{921C9A25-BA7B-C2E2-C1DB-0510724C682A}"/>
                </a:ext>
              </a:extLst>
            </p:cNvPr>
            <p:cNvSpPr/>
            <p:nvPr/>
          </p:nvSpPr>
          <p:spPr>
            <a:xfrm flipH="1">
              <a:off x="6460757" y="2573633"/>
              <a:ext cx="1912772" cy="1525141"/>
            </a:xfrm>
            <a:custGeom>
              <a:avLst/>
              <a:gdLst/>
              <a:ahLst/>
              <a:cxnLst/>
              <a:rect l="l" t="t" r="r" b="b"/>
              <a:pathLst>
                <a:path w="108357" h="86398" extrusionOk="0">
                  <a:moveTo>
                    <a:pt x="85435" y="0"/>
                  </a:moveTo>
                  <a:lnTo>
                    <a:pt x="0" y="49920"/>
                  </a:lnTo>
                  <a:lnTo>
                    <a:pt x="21988" y="82187"/>
                  </a:lnTo>
                  <a:cubicBezTo>
                    <a:pt x="23831" y="84783"/>
                    <a:pt x="28955" y="86397"/>
                    <a:pt x="36014" y="86397"/>
                  </a:cubicBezTo>
                  <a:cubicBezTo>
                    <a:pt x="45881" y="86397"/>
                    <a:pt x="59529" y="83243"/>
                    <a:pt x="73280" y="75208"/>
                  </a:cubicBezTo>
                  <a:cubicBezTo>
                    <a:pt x="84589" y="68602"/>
                    <a:pt x="93598" y="59338"/>
                    <a:pt x="99429" y="50829"/>
                  </a:cubicBezTo>
                  <a:cubicBezTo>
                    <a:pt x="105764" y="41590"/>
                    <a:pt x="108356" y="33247"/>
                    <a:pt x="106084" y="30154"/>
                  </a:cubicBezTo>
                  <a:cubicBezTo>
                    <a:pt x="105917" y="29929"/>
                    <a:pt x="85435" y="0"/>
                    <a:pt x="854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62">
              <a:extLst>
                <a:ext uri="{FF2B5EF4-FFF2-40B4-BE49-F238E27FC236}">
                  <a16:creationId xmlns:a16="http://schemas.microsoft.com/office/drawing/2014/main" id="{6A33E457-2AD5-95CC-C174-A42FA1E7AE3B}"/>
                </a:ext>
              </a:extLst>
            </p:cNvPr>
            <p:cNvSpPr/>
            <p:nvPr/>
          </p:nvSpPr>
          <p:spPr>
            <a:xfrm flipH="1">
              <a:off x="6532832" y="2300513"/>
              <a:ext cx="867744" cy="1176592"/>
            </a:xfrm>
            <a:custGeom>
              <a:avLst/>
              <a:gdLst/>
              <a:ahLst/>
              <a:cxnLst/>
              <a:rect l="l" t="t" r="r" b="b"/>
              <a:pathLst>
                <a:path w="49157" h="66653" extrusionOk="0">
                  <a:moveTo>
                    <a:pt x="46795" y="1"/>
                  </a:moveTo>
                  <a:lnTo>
                    <a:pt x="0" y="62991"/>
                  </a:lnTo>
                  <a:lnTo>
                    <a:pt x="2496" y="66653"/>
                  </a:lnTo>
                  <a:lnTo>
                    <a:pt x="49157" y="3467"/>
                  </a:lnTo>
                  <a:lnTo>
                    <a:pt x="46795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62">
              <a:extLst>
                <a:ext uri="{FF2B5EF4-FFF2-40B4-BE49-F238E27FC236}">
                  <a16:creationId xmlns:a16="http://schemas.microsoft.com/office/drawing/2014/main" id="{FD053FB5-14F7-3E27-8021-E2F99394D6E1}"/>
                </a:ext>
              </a:extLst>
            </p:cNvPr>
            <p:cNvSpPr/>
            <p:nvPr/>
          </p:nvSpPr>
          <p:spPr>
            <a:xfrm flipH="1">
              <a:off x="6574492" y="2300513"/>
              <a:ext cx="2114046" cy="1398290"/>
            </a:xfrm>
            <a:custGeom>
              <a:avLst/>
              <a:gdLst/>
              <a:ahLst/>
              <a:cxnLst/>
              <a:rect l="l" t="t" r="r" b="b"/>
              <a:pathLst>
                <a:path w="119759" h="79212" extrusionOk="0">
                  <a:moveTo>
                    <a:pt x="119758" y="1"/>
                  </a:moveTo>
                  <a:lnTo>
                    <a:pt x="49695" y="16838"/>
                  </a:lnTo>
                  <a:lnTo>
                    <a:pt x="1" y="79212"/>
                  </a:lnTo>
                  <a:lnTo>
                    <a:pt x="2977" y="78736"/>
                  </a:lnTo>
                  <a:lnTo>
                    <a:pt x="72961" y="62991"/>
                  </a:lnTo>
                  <a:lnTo>
                    <a:pt x="94231" y="34362"/>
                  </a:lnTo>
                  <a:lnTo>
                    <a:pt x="1197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62">
              <a:extLst>
                <a:ext uri="{FF2B5EF4-FFF2-40B4-BE49-F238E27FC236}">
                  <a16:creationId xmlns:a16="http://schemas.microsoft.com/office/drawing/2014/main" id="{941D5A50-BA9E-CE5E-90D9-711D5D19488A}"/>
                </a:ext>
              </a:extLst>
            </p:cNvPr>
            <p:cNvSpPr/>
            <p:nvPr/>
          </p:nvSpPr>
          <p:spPr>
            <a:xfrm flipH="1">
              <a:off x="7356374" y="3412444"/>
              <a:ext cx="1332181" cy="344524"/>
            </a:xfrm>
            <a:custGeom>
              <a:avLst/>
              <a:gdLst/>
              <a:ahLst/>
              <a:cxnLst/>
              <a:rect l="l" t="t" r="r" b="b"/>
              <a:pathLst>
                <a:path w="75467" h="19517" extrusionOk="0">
                  <a:moveTo>
                    <a:pt x="72963" y="1"/>
                  </a:moveTo>
                  <a:lnTo>
                    <a:pt x="1" y="16222"/>
                  </a:lnTo>
                  <a:lnTo>
                    <a:pt x="2246" y="19517"/>
                  </a:lnTo>
                  <a:lnTo>
                    <a:pt x="75467" y="3674"/>
                  </a:lnTo>
                  <a:lnTo>
                    <a:pt x="72963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62">
              <a:extLst>
                <a:ext uri="{FF2B5EF4-FFF2-40B4-BE49-F238E27FC236}">
                  <a16:creationId xmlns:a16="http://schemas.microsoft.com/office/drawing/2014/main" id="{767FD6BD-F56D-3633-4342-3BFF168E7C5C}"/>
                </a:ext>
              </a:extLst>
            </p:cNvPr>
            <p:cNvSpPr/>
            <p:nvPr/>
          </p:nvSpPr>
          <p:spPr>
            <a:xfrm flipH="1">
              <a:off x="7541496" y="2918245"/>
              <a:ext cx="157778" cy="107398"/>
            </a:xfrm>
            <a:custGeom>
              <a:avLst/>
              <a:gdLst/>
              <a:ahLst/>
              <a:cxnLst/>
              <a:rect l="l" t="t" r="r" b="b"/>
              <a:pathLst>
                <a:path w="8938" h="6084" extrusionOk="0">
                  <a:moveTo>
                    <a:pt x="6999" y="1"/>
                  </a:moveTo>
                  <a:cubicBezTo>
                    <a:pt x="5955" y="1"/>
                    <a:pt x="4610" y="395"/>
                    <a:pt x="3315" y="1152"/>
                  </a:cubicBezTo>
                  <a:cubicBezTo>
                    <a:pt x="2717" y="1502"/>
                    <a:pt x="2186" y="1894"/>
                    <a:pt x="1748" y="2302"/>
                  </a:cubicBezTo>
                  <a:cubicBezTo>
                    <a:pt x="535" y="3423"/>
                    <a:pt x="1" y="4657"/>
                    <a:pt x="526" y="5425"/>
                  </a:cubicBezTo>
                  <a:cubicBezTo>
                    <a:pt x="828" y="5868"/>
                    <a:pt x="1435" y="6084"/>
                    <a:pt x="2206" y="6084"/>
                  </a:cubicBezTo>
                  <a:cubicBezTo>
                    <a:pt x="3251" y="6084"/>
                    <a:pt x="4595" y="5689"/>
                    <a:pt x="5891" y="4932"/>
                  </a:cubicBezTo>
                  <a:cubicBezTo>
                    <a:pt x="7322" y="4095"/>
                    <a:pt x="8350" y="3019"/>
                    <a:pt x="8720" y="2075"/>
                  </a:cubicBezTo>
                  <a:cubicBezTo>
                    <a:pt x="8936" y="1537"/>
                    <a:pt x="8937" y="1038"/>
                    <a:pt x="8680" y="660"/>
                  </a:cubicBezTo>
                  <a:cubicBezTo>
                    <a:pt x="8377" y="216"/>
                    <a:pt x="7770" y="1"/>
                    <a:pt x="69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62">
              <a:extLst>
                <a:ext uri="{FF2B5EF4-FFF2-40B4-BE49-F238E27FC236}">
                  <a16:creationId xmlns:a16="http://schemas.microsoft.com/office/drawing/2014/main" id="{1EC9FD12-2B5B-0CE9-3E78-A5AEAB2835A3}"/>
                </a:ext>
              </a:extLst>
            </p:cNvPr>
            <p:cNvSpPr/>
            <p:nvPr/>
          </p:nvSpPr>
          <p:spPr>
            <a:xfrm flipH="1">
              <a:off x="7618020" y="2971944"/>
              <a:ext cx="547333" cy="801882"/>
            </a:xfrm>
            <a:custGeom>
              <a:avLst/>
              <a:gdLst/>
              <a:ahLst/>
              <a:cxnLst/>
              <a:rect l="l" t="t" r="r" b="b"/>
              <a:pathLst>
                <a:path w="31006" h="45426" fill="none" extrusionOk="0">
                  <a:moveTo>
                    <a:pt x="31006" y="0"/>
                  </a:moveTo>
                  <a:lnTo>
                    <a:pt x="8170" y="30107"/>
                  </a:lnTo>
                  <a:cubicBezTo>
                    <a:pt x="8170" y="30107"/>
                    <a:pt x="3600" y="34414"/>
                    <a:pt x="1" y="45426"/>
                  </a:cubicBezTo>
                </a:path>
              </a:pathLst>
            </a:custGeom>
            <a:solidFill>
              <a:schemeClr val="accent6"/>
            </a:solidFill>
            <a:ln w="37125" cap="flat" cmpd="sng">
              <a:solidFill>
                <a:schemeClr val="accent6"/>
              </a:solidFill>
              <a:prstDash val="solid"/>
              <a:miter lim="12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62">
              <a:extLst>
                <a:ext uri="{FF2B5EF4-FFF2-40B4-BE49-F238E27FC236}">
                  <a16:creationId xmlns:a16="http://schemas.microsoft.com/office/drawing/2014/main" id="{081DE203-648B-49EE-ABCE-DFB7912C8585}"/>
                </a:ext>
              </a:extLst>
            </p:cNvPr>
            <p:cNvSpPr/>
            <p:nvPr/>
          </p:nvSpPr>
          <p:spPr>
            <a:xfrm flipH="1">
              <a:off x="8018449" y="3773526"/>
              <a:ext cx="177425" cy="474923"/>
            </a:xfrm>
            <a:custGeom>
              <a:avLst/>
              <a:gdLst/>
              <a:ahLst/>
              <a:cxnLst/>
              <a:rect l="l" t="t" r="r" b="b"/>
              <a:pathLst>
                <a:path w="10051" h="26904" extrusionOk="0">
                  <a:moveTo>
                    <a:pt x="1890" y="0"/>
                  </a:moveTo>
                  <a:cubicBezTo>
                    <a:pt x="1835" y="0"/>
                    <a:pt x="1782" y="6"/>
                    <a:pt x="1730" y="17"/>
                  </a:cubicBezTo>
                  <a:cubicBezTo>
                    <a:pt x="0" y="380"/>
                    <a:pt x="70" y="6687"/>
                    <a:pt x="1890" y="14109"/>
                  </a:cubicBezTo>
                  <a:cubicBezTo>
                    <a:pt x="3656" y="21307"/>
                    <a:pt x="6419" y="26904"/>
                    <a:pt x="8161" y="26904"/>
                  </a:cubicBezTo>
                  <a:cubicBezTo>
                    <a:pt x="8215" y="26904"/>
                    <a:pt x="8269" y="26898"/>
                    <a:pt x="8321" y="26887"/>
                  </a:cubicBezTo>
                  <a:cubicBezTo>
                    <a:pt x="10050" y="26524"/>
                    <a:pt x="9981" y="20217"/>
                    <a:pt x="8160" y="12795"/>
                  </a:cubicBezTo>
                  <a:cubicBezTo>
                    <a:pt x="6845" y="7435"/>
                    <a:pt x="4980" y="2965"/>
                    <a:pt x="3390" y="1028"/>
                  </a:cubicBezTo>
                  <a:cubicBezTo>
                    <a:pt x="2851" y="365"/>
                    <a:pt x="2335" y="0"/>
                    <a:pt x="18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62">
              <a:extLst>
                <a:ext uri="{FF2B5EF4-FFF2-40B4-BE49-F238E27FC236}">
                  <a16:creationId xmlns:a16="http://schemas.microsoft.com/office/drawing/2014/main" id="{610464A8-D48C-352D-63CD-FFD63A21F454}"/>
                </a:ext>
              </a:extLst>
            </p:cNvPr>
            <p:cNvSpPr/>
            <p:nvPr/>
          </p:nvSpPr>
          <p:spPr>
            <a:xfrm flipH="1">
              <a:off x="8103093" y="3729783"/>
              <a:ext cx="120178" cy="105191"/>
            </a:xfrm>
            <a:custGeom>
              <a:avLst/>
              <a:gdLst/>
              <a:ahLst/>
              <a:cxnLst/>
              <a:rect l="l" t="t" r="r" b="b"/>
              <a:pathLst>
                <a:path w="6808" h="5959" extrusionOk="0">
                  <a:moveTo>
                    <a:pt x="3398" y="0"/>
                  </a:moveTo>
                  <a:cubicBezTo>
                    <a:pt x="3164" y="0"/>
                    <a:pt x="2926" y="24"/>
                    <a:pt x="2688" y="74"/>
                  </a:cubicBezTo>
                  <a:cubicBezTo>
                    <a:pt x="2120" y="194"/>
                    <a:pt x="1620" y="447"/>
                    <a:pt x="1225" y="783"/>
                  </a:cubicBezTo>
                  <a:cubicBezTo>
                    <a:pt x="408" y="1485"/>
                    <a:pt x="1" y="2557"/>
                    <a:pt x="265" y="3637"/>
                  </a:cubicBezTo>
                  <a:cubicBezTo>
                    <a:pt x="605" y="5019"/>
                    <a:pt x="1934" y="5958"/>
                    <a:pt x="3402" y="5958"/>
                  </a:cubicBezTo>
                  <a:cubicBezTo>
                    <a:pt x="3637" y="5958"/>
                    <a:pt x="3875" y="5934"/>
                    <a:pt x="4113" y="5884"/>
                  </a:cubicBezTo>
                  <a:cubicBezTo>
                    <a:pt x="4622" y="5779"/>
                    <a:pt x="5101" y="5555"/>
                    <a:pt x="5507" y="5230"/>
                  </a:cubicBezTo>
                  <a:cubicBezTo>
                    <a:pt x="6376" y="4534"/>
                    <a:pt x="6807" y="3431"/>
                    <a:pt x="6536" y="2322"/>
                  </a:cubicBezTo>
                  <a:cubicBezTo>
                    <a:pt x="6196" y="940"/>
                    <a:pt x="4867" y="0"/>
                    <a:pt x="33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62">
              <a:extLst>
                <a:ext uri="{FF2B5EF4-FFF2-40B4-BE49-F238E27FC236}">
                  <a16:creationId xmlns:a16="http://schemas.microsoft.com/office/drawing/2014/main" id="{0064EE72-D907-0D53-E87C-AB1272290589}"/>
                </a:ext>
              </a:extLst>
            </p:cNvPr>
            <p:cNvSpPr/>
            <p:nvPr/>
          </p:nvSpPr>
          <p:spPr>
            <a:xfrm flipH="1">
              <a:off x="4643962" y="2295482"/>
              <a:ext cx="592983" cy="1419420"/>
            </a:xfrm>
            <a:custGeom>
              <a:avLst/>
              <a:gdLst/>
              <a:ahLst/>
              <a:cxnLst/>
              <a:rect l="l" t="t" r="r" b="b"/>
              <a:pathLst>
                <a:path w="33592" h="80409" extrusionOk="0">
                  <a:moveTo>
                    <a:pt x="9891" y="0"/>
                  </a:moveTo>
                  <a:lnTo>
                    <a:pt x="1" y="3030"/>
                  </a:lnTo>
                  <a:lnTo>
                    <a:pt x="23701" y="80408"/>
                  </a:lnTo>
                  <a:lnTo>
                    <a:pt x="33591" y="77378"/>
                  </a:lnTo>
                  <a:lnTo>
                    <a:pt x="98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62">
              <a:extLst>
                <a:ext uri="{FF2B5EF4-FFF2-40B4-BE49-F238E27FC236}">
                  <a16:creationId xmlns:a16="http://schemas.microsoft.com/office/drawing/2014/main" id="{CB2BF03F-CA07-E83E-5CBC-9D2EA525F6A9}"/>
                </a:ext>
              </a:extLst>
            </p:cNvPr>
            <p:cNvSpPr/>
            <p:nvPr/>
          </p:nvSpPr>
          <p:spPr>
            <a:xfrm flipH="1">
              <a:off x="4738450" y="2325067"/>
              <a:ext cx="435399" cy="1382685"/>
            </a:xfrm>
            <a:custGeom>
              <a:avLst/>
              <a:gdLst/>
              <a:ahLst/>
              <a:cxnLst/>
              <a:rect l="l" t="t" r="r" b="b"/>
              <a:pathLst>
                <a:path w="24665" h="78328" extrusionOk="0">
                  <a:moveTo>
                    <a:pt x="1104" y="1"/>
                  </a:moveTo>
                  <a:lnTo>
                    <a:pt x="1" y="335"/>
                  </a:lnTo>
                  <a:lnTo>
                    <a:pt x="23561" y="78327"/>
                  </a:lnTo>
                  <a:lnTo>
                    <a:pt x="24664" y="77994"/>
                  </a:lnTo>
                  <a:lnTo>
                    <a:pt x="11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62">
              <a:extLst>
                <a:ext uri="{FF2B5EF4-FFF2-40B4-BE49-F238E27FC236}">
                  <a16:creationId xmlns:a16="http://schemas.microsoft.com/office/drawing/2014/main" id="{D52C42D3-97FF-DAC0-5B0A-E60068FEF1F6}"/>
                </a:ext>
              </a:extLst>
            </p:cNvPr>
            <p:cNvSpPr/>
            <p:nvPr/>
          </p:nvSpPr>
          <p:spPr>
            <a:xfrm flipH="1">
              <a:off x="4697308" y="2306533"/>
              <a:ext cx="439441" cy="1377213"/>
            </a:xfrm>
            <a:custGeom>
              <a:avLst/>
              <a:gdLst/>
              <a:ahLst/>
              <a:cxnLst/>
              <a:rect l="l" t="t" r="r" b="b"/>
              <a:pathLst>
                <a:path w="24894" h="78018" extrusionOk="0">
                  <a:moveTo>
                    <a:pt x="1099" y="0"/>
                  </a:moveTo>
                  <a:lnTo>
                    <a:pt x="1" y="337"/>
                  </a:lnTo>
                  <a:lnTo>
                    <a:pt x="23794" y="78017"/>
                  </a:lnTo>
                  <a:lnTo>
                    <a:pt x="24893" y="77680"/>
                  </a:lnTo>
                  <a:lnTo>
                    <a:pt x="10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62">
              <a:extLst>
                <a:ext uri="{FF2B5EF4-FFF2-40B4-BE49-F238E27FC236}">
                  <a16:creationId xmlns:a16="http://schemas.microsoft.com/office/drawing/2014/main" id="{698D31AE-D5D2-AD49-F884-4568027977CF}"/>
                </a:ext>
              </a:extLst>
            </p:cNvPr>
            <p:cNvSpPr/>
            <p:nvPr/>
          </p:nvSpPr>
          <p:spPr>
            <a:xfrm flipH="1">
              <a:off x="5062273" y="2172233"/>
              <a:ext cx="174601" cy="176490"/>
            </a:xfrm>
            <a:custGeom>
              <a:avLst/>
              <a:gdLst/>
              <a:ahLst/>
              <a:cxnLst/>
              <a:rect l="l" t="t" r="r" b="b"/>
              <a:pathLst>
                <a:path w="9891" h="9998" extrusionOk="0">
                  <a:moveTo>
                    <a:pt x="2532" y="1"/>
                  </a:moveTo>
                  <a:lnTo>
                    <a:pt x="1758" y="3071"/>
                  </a:lnTo>
                  <a:lnTo>
                    <a:pt x="0" y="9997"/>
                  </a:lnTo>
                  <a:lnTo>
                    <a:pt x="9890" y="6967"/>
                  </a:lnTo>
                  <a:lnTo>
                    <a:pt x="4796" y="2140"/>
                  </a:lnTo>
                  <a:lnTo>
                    <a:pt x="25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62">
              <a:extLst>
                <a:ext uri="{FF2B5EF4-FFF2-40B4-BE49-F238E27FC236}">
                  <a16:creationId xmlns:a16="http://schemas.microsoft.com/office/drawing/2014/main" id="{AA02D4AE-48AD-F52C-3C9A-FE4FA1752143}"/>
                </a:ext>
              </a:extLst>
            </p:cNvPr>
            <p:cNvSpPr/>
            <p:nvPr/>
          </p:nvSpPr>
          <p:spPr>
            <a:xfrm flipH="1">
              <a:off x="5152213" y="2172233"/>
              <a:ext cx="53628" cy="54211"/>
            </a:xfrm>
            <a:custGeom>
              <a:avLst/>
              <a:gdLst/>
              <a:ahLst/>
              <a:cxnLst/>
              <a:rect l="l" t="t" r="r" b="b"/>
              <a:pathLst>
                <a:path w="3038" h="3071" extrusionOk="0">
                  <a:moveTo>
                    <a:pt x="774" y="1"/>
                  </a:moveTo>
                  <a:lnTo>
                    <a:pt x="0" y="3071"/>
                  </a:lnTo>
                  <a:lnTo>
                    <a:pt x="3038" y="2140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62">
              <a:extLst>
                <a:ext uri="{FF2B5EF4-FFF2-40B4-BE49-F238E27FC236}">
                  <a16:creationId xmlns:a16="http://schemas.microsoft.com/office/drawing/2014/main" id="{E6C1FC51-948C-BF33-F170-55A52811F537}"/>
                </a:ext>
              </a:extLst>
            </p:cNvPr>
            <p:cNvSpPr/>
            <p:nvPr/>
          </p:nvSpPr>
          <p:spPr>
            <a:xfrm flipH="1">
              <a:off x="5483956" y="1462161"/>
              <a:ext cx="314303" cy="323200"/>
            </a:xfrm>
            <a:custGeom>
              <a:avLst/>
              <a:gdLst/>
              <a:ahLst/>
              <a:cxnLst/>
              <a:rect l="l" t="t" r="r" b="b"/>
              <a:pathLst>
                <a:path w="17805" h="18309" extrusionOk="0">
                  <a:moveTo>
                    <a:pt x="1873" y="0"/>
                  </a:moveTo>
                  <a:cubicBezTo>
                    <a:pt x="959" y="0"/>
                    <a:pt x="0" y="844"/>
                    <a:pt x="358" y="2457"/>
                  </a:cubicBezTo>
                  <a:cubicBezTo>
                    <a:pt x="604" y="3558"/>
                    <a:pt x="906" y="5099"/>
                    <a:pt x="2163" y="8668"/>
                  </a:cubicBezTo>
                  <a:cubicBezTo>
                    <a:pt x="3923" y="13664"/>
                    <a:pt x="5196" y="16059"/>
                    <a:pt x="5992" y="17246"/>
                  </a:cubicBezTo>
                  <a:cubicBezTo>
                    <a:pt x="6093" y="17453"/>
                    <a:pt x="6230" y="17639"/>
                    <a:pt x="6399" y="17796"/>
                  </a:cubicBezTo>
                  <a:cubicBezTo>
                    <a:pt x="6481" y="17890"/>
                    <a:pt x="6582" y="17968"/>
                    <a:pt x="6695" y="18024"/>
                  </a:cubicBezTo>
                  <a:cubicBezTo>
                    <a:pt x="6994" y="18210"/>
                    <a:pt x="7341" y="18308"/>
                    <a:pt x="7693" y="18308"/>
                  </a:cubicBezTo>
                  <a:cubicBezTo>
                    <a:pt x="7719" y="18308"/>
                    <a:pt x="7744" y="18308"/>
                    <a:pt x="7770" y="18307"/>
                  </a:cubicBezTo>
                  <a:cubicBezTo>
                    <a:pt x="10832" y="18190"/>
                    <a:pt x="10626" y="18087"/>
                    <a:pt x="14558" y="16918"/>
                  </a:cubicBezTo>
                  <a:cubicBezTo>
                    <a:pt x="17289" y="16105"/>
                    <a:pt x="16843" y="16702"/>
                    <a:pt x="17389" y="15995"/>
                  </a:cubicBezTo>
                  <a:cubicBezTo>
                    <a:pt x="17805" y="15459"/>
                    <a:pt x="17629" y="14220"/>
                    <a:pt x="16944" y="14220"/>
                  </a:cubicBezTo>
                  <a:cubicBezTo>
                    <a:pt x="16897" y="14220"/>
                    <a:pt x="16848" y="14225"/>
                    <a:pt x="16797" y="14237"/>
                  </a:cubicBezTo>
                  <a:cubicBezTo>
                    <a:pt x="15801" y="14470"/>
                    <a:pt x="12234" y="14523"/>
                    <a:pt x="8913" y="14789"/>
                  </a:cubicBezTo>
                  <a:cubicBezTo>
                    <a:pt x="8262" y="12936"/>
                    <a:pt x="7253" y="8881"/>
                    <a:pt x="5813" y="3739"/>
                  </a:cubicBezTo>
                  <a:cubicBezTo>
                    <a:pt x="5525" y="2708"/>
                    <a:pt x="4072" y="840"/>
                    <a:pt x="2445" y="119"/>
                  </a:cubicBezTo>
                  <a:cubicBezTo>
                    <a:pt x="2265" y="40"/>
                    <a:pt x="2070" y="0"/>
                    <a:pt x="18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62">
              <a:extLst>
                <a:ext uri="{FF2B5EF4-FFF2-40B4-BE49-F238E27FC236}">
                  <a16:creationId xmlns:a16="http://schemas.microsoft.com/office/drawing/2014/main" id="{33C0A4F4-6402-C83F-3A4A-A14140925AA7}"/>
                </a:ext>
              </a:extLst>
            </p:cNvPr>
            <p:cNvSpPr/>
            <p:nvPr/>
          </p:nvSpPr>
          <p:spPr>
            <a:xfrm flipH="1">
              <a:off x="5660887" y="1456124"/>
              <a:ext cx="314726" cy="557078"/>
            </a:xfrm>
            <a:custGeom>
              <a:avLst/>
              <a:gdLst/>
              <a:ahLst/>
              <a:cxnLst/>
              <a:rect l="l" t="t" r="r" b="b"/>
              <a:pathLst>
                <a:path w="17829" h="31558" extrusionOk="0">
                  <a:moveTo>
                    <a:pt x="4521" y="1"/>
                  </a:moveTo>
                  <a:cubicBezTo>
                    <a:pt x="2585" y="1"/>
                    <a:pt x="851" y="531"/>
                    <a:pt x="405" y="2500"/>
                  </a:cubicBezTo>
                  <a:cubicBezTo>
                    <a:pt x="171" y="3531"/>
                    <a:pt x="572" y="6802"/>
                    <a:pt x="940" y="7913"/>
                  </a:cubicBezTo>
                  <a:cubicBezTo>
                    <a:pt x="1090" y="8362"/>
                    <a:pt x="1225" y="8814"/>
                    <a:pt x="1347" y="9270"/>
                  </a:cubicBezTo>
                  <a:cubicBezTo>
                    <a:pt x="2031" y="11818"/>
                    <a:pt x="2323" y="14460"/>
                    <a:pt x="2578" y="17083"/>
                  </a:cubicBezTo>
                  <a:cubicBezTo>
                    <a:pt x="2766" y="19007"/>
                    <a:pt x="2548" y="20984"/>
                    <a:pt x="2159" y="22873"/>
                  </a:cubicBezTo>
                  <a:cubicBezTo>
                    <a:pt x="1923" y="24018"/>
                    <a:pt x="1618" y="25149"/>
                    <a:pt x="1277" y="26267"/>
                  </a:cubicBezTo>
                  <a:cubicBezTo>
                    <a:pt x="1149" y="26690"/>
                    <a:pt x="65" y="30106"/>
                    <a:pt x="1" y="30474"/>
                  </a:cubicBezTo>
                  <a:lnTo>
                    <a:pt x="15855" y="31557"/>
                  </a:lnTo>
                  <a:cubicBezTo>
                    <a:pt x="15916" y="28440"/>
                    <a:pt x="13045" y="18440"/>
                    <a:pt x="15871" y="12285"/>
                  </a:cubicBezTo>
                  <a:cubicBezTo>
                    <a:pt x="17829" y="8023"/>
                    <a:pt x="15635" y="7737"/>
                    <a:pt x="14389" y="3993"/>
                  </a:cubicBezTo>
                  <a:cubicBezTo>
                    <a:pt x="14084" y="3075"/>
                    <a:pt x="11870" y="1236"/>
                    <a:pt x="10980" y="946"/>
                  </a:cubicBezTo>
                  <a:cubicBezTo>
                    <a:pt x="10505" y="792"/>
                    <a:pt x="10011" y="712"/>
                    <a:pt x="9520" y="638"/>
                  </a:cubicBezTo>
                  <a:cubicBezTo>
                    <a:pt x="8243" y="447"/>
                    <a:pt x="6297" y="1"/>
                    <a:pt x="45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62">
              <a:extLst>
                <a:ext uri="{FF2B5EF4-FFF2-40B4-BE49-F238E27FC236}">
                  <a16:creationId xmlns:a16="http://schemas.microsoft.com/office/drawing/2014/main" id="{01AF53D2-BE07-0EC2-7FF4-097047F4681F}"/>
                </a:ext>
              </a:extLst>
            </p:cNvPr>
            <p:cNvSpPr/>
            <p:nvPr/>
          </p:nvSpPr>
          <p:spPr>
            <a:xfrm flipH="1">
              <a:off x="5691443" y="1994066"/>
              <a:ext cx="482107" cy="1046723"/>
            </a:xfrm>
            <a:custGeom>
              <a:avLst/>
              <a:gdLst/>
              <a:ahLst/>
              <a:cxnLst/>
              <a:rect l="l" t="t" r="r" b="b"/>
              <a:pathLst>
                <a:path w="27311" h="59296" extrusionOk="0">
                  <a:moveTo>
                    <a:pt x="11214" y="0"/>
                  </a:moveTo>
                  <a:cubicBezTo>
                    <a:pt x="10590" y="2319"/>
                    <a:pt x="10334" y="4254"/>
                    <a:pt x="10259" y="5794"/>
                  </a:cubicBezTo>
                  <a:cubicBezTo>
                    <a:pt x="9830" y="8189"/>
                    <a:pt x="7459" y="25465"/>
                    <a:pt x="6819" y="28633"/>
                  </a:cubicBezTo>
                  <a:cubicBezTo>
                    <a:pt x="6786" y="28797"/>
                    <a:pt x="6760" y="28952"/>
                    <a:pt x="6733" y="29107"/>
                  </a:cubicBezTo>
                  <a:cubicBezTo>
                    <a:pt x="3294" y="34261"/>
                    <a:pt x="707" y="53870"/>
                    <a:pt x="64" y="57267"/>
                  </a:cubicBezTo>
                  <a:cubicBezTo>
                    <a:pt x="1" y="57601"/>
                    <a:pt x="122" y="57671"/>
                    <a:pt x="299" y="57671"/>
                  </a:cubicBezTo>
                  <a:cubicBezTo>
                    <a:pt x="362" y="57671"/>
                    <a:pt x="431" y="57662"/>
                    <a:pt x="502" y="57653"/>
                  </a:cubicBezTo>
                  <a:cubicBezTo>
                    <a:pt x="1225" y="57563"/>
                    <a:pt x="1055" y="56927"/>
                    <a:pt x="1866" y="56927"/>
                  </a:cubicBezTo>
                  <a:cubicBezTo>
                    <a:pt x="1943" y="56927"/>
                    <a:pt x="2030" y="56933"/>
                    <a:pt x="2126" y="56945"/>
                  </a:cubicBezTo>
                  <a:cubicBezTo>
                    <a:pt x="2717" y="57022"/>
                    <a:pt x="2831" y="57845"/>
                    <a:pt x="2831" y="57845"/>
                  </a:cubicBezTo>
                  <a:cubicBezTo>
                    <a:pt x="4372" y="53298"/>
                    <a:pt x="9534" y="37301"/>
                    <a:pt x="11887" y="32502"/>
                  </a:cubicBezTo>
                  <a:cubicBezTo>
                    <a:pt x="12243" y="31779"/>
                    <a:pt x="12425" y="31125"/>
                    <a:pt x="12495" y="30531"/>
                  </a:cubicBezTo>
                  <a:cubicBezTo>
                    <a:pt x="14388" y="25249"/>
                    <a:pt x="17392" y="16151"/>
                    <a:pt x="18240" y="12224"/>
                  </a:cubicBezTo>
                  <a:cubicBezTo>
                    <a:pt x="18691" y="16717"/>
                    <a:pt x="19749" y="26867"/>
                    <a:pt x="20670" y="31612"/>
                  </a:cubicBezTo>
                  <a:cubicBezTo>
                    <a:pt x="18591" y="38042"/>
                    <a:pt x="20753" y="51591"/>
                    <a:pt x="20423" y="59296"/>
                  </a:cubicBezTo>
                  <a:cubicBezTo>
                    <a:pt x="21264" y="58093"/>
                    <a:pt x="22007" y="57768"/>
                    <a:pt x="22399" y="57768"/>
                  </a:cubicBezTo>
                  <a:cubicBezTo>
                    <a:pt x="22430" y="57768"/>
                    <a:pt x="22459" y="57770"/>
                    <a:pt x="22486" y="57773"/>
                  </a:cubicBezTo>
                  <a:cubicBezTo>
                    <a:pt x="23073" y="57859"/>
                    <a:pt x="23362" y="58347"/>
                    <a:pt x="23362" y="58347"/>
                  </a:cubicBezTo>
                  <a:cubicBezTo>
                    <a:pt x="23947" y="48012"/>
                    <a:pt x="25794" y="37762"/>
                    <a:pt x="26382" y="32438"/>
                  </a:cubicBezTo>
                  <a:cubicBezTo>
                    <a:pt x="26415" y="32142"/>
                    <a:pt x="26429" y="31844"/>
                    <a:pt x="26424" y="31546"/>
                  </a:cubicBezTo>
                  <a:cubicBezTo>
                    <a:pt x="26488" y="31018"/>
                    <a:pt x="26516" y="30486"/>
                    <a:pt x="26511" y="29955"/>
                  </a:cubicBezTo>
                  <a:cubicBezTo>
                    <a:pt x="26493" y="27554"/>
                    <a:pt x="26794" y="17308"/>
                    <a:pt x="26958" y="11190"/>
                  </a:cubicBezTo>
                  <a:cubicBezTo>
                    <a:pt x="27311" y="5840"/>
                    <a:pt x="27068" y="1083"/>
                    <a:pt x="27068" y="1083"/>
                  </a:cubicBezTo>
                  <a:lnTo>
                    <a:pt x="112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62">
              <a:extLst>
                <a:ext uri="{FF2B5EF4-FFF2-40B4-BE49-F238E27FC236}">
                  <a16:creationId xmlns:a16="http://schemas.microsoft.com/office/drawing/2014/main" id="{F2C9366F-413A-63E1-B922-107570393C14}"/>
                </a:ext>
              </a:extLst>
            </p:cNvPr>
            <p:cNvSpPr/>
            <p:nvPr/>
          </p:nvSpPr>
          <p:spPr>
            <a:xfrm flipH="1">
              <a:off x="5654938" y="3011433"/>
              <a:ext cx="163480" cy="72922"/>
            </a:xfrm>
            <a:custGeom>
              <a:avLst/>
              <a:gdLst/>
              <a:ahLst/>
              <a:cxnLst/>
              <a:rect l="l" t="t" r="r" b="b"/>
              <a:pathLst>
                <a:path w="9261" h="4131" extrusionOk="0">
                  <a:moveTo>
                    <a:pt x="2251" y="0"/>
                  </a:moveTo>
                  <a:cubicBezTo>
                    <a:pt x="1440" y="0"/>
                    <a:pt x="505" y="577"/>
                    <a:pt x="275" y="1793"/>
                  </a:cubicBezTo>
                  <a:cubicBezTo>
                    <a:pt x="0" y="3245"/>
                    <a:pt x="5" y="3327"/>
                    <a:pt x="1301" y="3423"/>
                  </a:cubicBezTo>
                  <a:cubicBezTo>
                    <a:pt x="2286" y="3496"/>
                    <a:pt x="3093" y="3570"/>
                    <a:pt x="3918" y="3761"/>
                  </a:cubicBezTo>
                  <a:cubicBezTo>
                    <a:pt x="4496" y="3895"/>
                    <a:pt x="5466" y="4130"/>
                    <a:pt x="6492" y="4130"/>
                  </a:cubicBezTo>
                  <a:cubicBezTo>
                    <a:pt x="6932" y="4130"/>
                    <a:pt x="7382" y="4087"/>
                    <a:pt x="7815" y="3974"/>
                  </a:cubicBezTo>
                  <a:cubicBezTo>
                    <a:pt x="9260" y="3599"/>
                    <a:pt x="6735" y="3174"/>
                    <a:pt x="5571" y="2556"/>
                  </a:cubicBezTo>
                  <a:cubicBezTo>
                    <a:pt x="4409" y="1938"/>
                    <a:pt x="3598" y="1065"/>
                    <a:pt x="3441" y="700"/>
                  </a:cubicBezTo>
                  <a:cubicBezTo>
                    <a:pt x="3243" y="239"/>
                    <a:pt x="2772" y="0"/>
                    <a:pt x="2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62">
              <a:extLst>
                <a:ext uri="{FF2B5EF4-FFF2-40B4-BE49-F238E27FC236}">
                  <a16:creationId xmlns:a16="http://schemas.microsoft.com/office/drawing/2014/main" id="{DBA251A7-141C-6578-EE40-474B6FB2670B}"/>
                </a:ext>
              </a:extLst>
            </p:cNvPr>
            <p:cNvSpPr/>
            <p:nvPr/>
          </p:nvSpPr>
          <p:spPr>
            <a:xfrm flipH="1">
              <a:off x="6034096" y="2997522"/>
              <a:ext cx="150470" cy="87839"/>
            </a:xfrm>
            <a:custGeom>
              <a:avLst/>
              <a:gdLst/>
              <a:ahLst/>
              <a:cxnLst/>
              <a:rect l="l" t="t" r="r" b="b"/>
              <a:pathLst>
                <a:path w="8524" h="4976" extrusionOk="0">
                  <a:moveTo>
                    <a:pt x="2251" y="1"/>
                  </a:moveTo>
                  <a:cubicBezTo>
                    <a:pt x="1441" y="1"/>
                    <a:pt x="506" y="578"/>
                    <a:pt x="276" y="1794"/>
                  </a:cubicBezTo>
                  <a:cubicBezTo>
                    <a:pt x="1" y="3245"/>
                    <a:pt x="6" y="3327"/>
                    <a:pt x="1303" y="3423"/>
                  </a:cubicBezTo>
                  <a:cubicBezTo>
                    <a:pt x="2286" y="3496"/>
                    <a:pt x="2356" y="4414"/>
                    <a:pt x="3182" y="4606"/>
                  </a:cubicBezTo>
                  <a:cubicBezTo>
                    <a:pt x="3759" y="4740"/>
                    <a:pt x="4731" y="4975"/>
                    <a:pt x="5758" y="4975"/>
                  </a:cubicBezTo>
                  <a:cubicBezTo>
                    <a:pt x="6197" y="4975"/>
                    <a:pt x="6646" y="4932"/>
                    <a:pt x="7078" y="4820"/>
                  </a:cubicBezTo>
                  <a:cubicBezTo>
                    <a:pt x="8524" y="4445"/>
                    <a:pt x="5998" y="4020"/>
                    <a:pt x="4834" y="3402"/>
                  </a:cubicBezTo>
                  <a:cubicBezTo>
                    <a:pt x="3672" y="2783"/>
                    <a:pt x="3599" y="1065"/>
                    <a:pt x="3442" y="701"/>
                  </a:cubicBezTo>
                  <a:cubicBezTo>
                    <a:pt x="3243" y="240"/>
                    <a:pt x="2773" y="1"/>
                    <a:pt x="2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62">
              <a:extLst>
                <a:ext uri="{FF2B5EF4-FFF2-40B4-BE49-F238E27FC236}">
                  <a16:creationId xmlns:a16="http://schemas.microsoft.com/office/drawing/2014/main" id="{3BF36367-9AE7-2850-BE02-B163697D0630}"/>
                </a:ext>
              </a:extLst>
            </p:cNvPr>
            <p:cNvSpPr/>
            <p:nvPr/>
          </p:nvSpPr>
          <p:spPr>
            <a:xfrm flipH="1">
              <a:off x="5897907" y="1584422"/>
              <a:ext cx="22895" cy="77300"/>
            </a:xfrm>
            <a:custGeom>
              <a:avLst/>
              <a:gdLst/>
              <a:ahLst/>
              <a:cxnLst/>
              <a:rect l="l" t="t" r="r" b="b"/>
              <a:pathLst>
                <a:path w="1297" h="4379" extrusionOk="0">
                  <a:moveTo>
                    <a:pt x="636" y="1"/>
                  </a:moveTo>
                  <a:cubicBezTo>
                    <a:pt x="407" y="1610"/>
                    <a:pt x="191" y="3077"/>
                    <a:pt x="0" y="4379"/>
                  </a:cubicBezTo>
                  <a:lnTo>
                    <a:pt x="1297" y="385"/>
                  </a:lnTo>
                  <a:cubicBezTo>
                    <a:pt x="1077" y="257"/>
                    <a:pt x="858" y="128"/>
                    <a:pt x="6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62">
              <a:extLst>
                <a:ext uri="{FF2B5EF4-FFF2-40B4-BE49-F238E27FC236}">
                  <a16:creationId xmlns:a16="http://schemas.microsoft.com/office/drawing/2014/main" id="{9F24038E-808D-EF8D-4610-F20373245B0A}"/>
                </a:ext>
              </a:extLst>
            </p:cNvPr>
            <p:cNvSpPr/>
            <p:nvPr/>
          </p:nvSpPr>
          <p:spPr>
            <a:xfrm flipH="1">
              <a:off x="5820007" y="1343730"/>
              <a:ext cx="78642" cy="167399"/>
            </a:xfrm>
            <a:custGeom>
              <a:avLst/>
              <a:gdLst/>
              <a:ahLst/>
              <a:cxnLst/>
              <a:rect l="l" t="t" r="r" b="b"/>
              <a:pathLst>
                <a:path w="4455" h="9483" extrusionOk="0">
                  <a:moveTo>
                    <a:pt x="913" y="0"/>
                  </a:moveTo>
                  <a:cubicBezTo>
                    <a:pt x="883" y="170"/>
                    <a:pt x="360" y="3815"/>
                    <a:pt x="120" y="6623"/>
                  </a:cubicBezTo>
                  <a:cubicBezTo>
                    <a:pt x="1" y="8000"/>
                    <a:pt x="906" y="9376"/>
                    <a:pt x="1897" y="9475"/>
                  </a:cubicBezTo>
                  <a:cubicBezTo>
                    <a:pt x="1911" y="9477"/>
                    <a:pt x="1925" y="9478"/>
                    <a:pt x="1940" y="9479"/>
                  </a:cubicBezTo>
                  <a:cubicBezTo>
                    <a:pt x="1967" y="9481"/>
                    <a:pt x="1994" y="9482"/>
                    <a:pt x="2022" y="9482"/>
                  </a:cubicBezTo>
                  <a:cubicBezTo>
                    <a:pt x="2979" y="9482"/>
                    <a:pt x="4141" y="8364"/>
                    <a:pt x="4148" y="7043"/>
                  </a:cubicBezTo>
                  <a:cubicBezTo>
                    <a:pt x="4159" y="4584"/>
                    <a:pt x="4447" y="2088"/>
                    <a:pt x="4454" y="2050"/>
                  </a:cubicBezTo>
                  <a:lnTo>
                    <a:pt x="913" y="0"/>
                  </a:lnTo>
                  <a:close/>
                </a:path>
              </a:pathLst>
            </a:custGeom>
            <a:solidFill>
              <a:srgbClr val="D68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62">
              <a:extLst>
                <a:ext uri="{FF2B5EF4-FFF2-40B4-BE49-F238E27FC236}">
                  <a16:creationId xmlns:a16="http://schemas.microsoft.com/office/drawing/2014/main" id="{0B1B1CBB-9543-EFFD-87CF-210169E2A817}"/>
                </a:ext>
              </a:extLst>
            </p:cNvPr>
            <p:cNvSpPr/>
            <p:nvPr/>
          </p:nvSpPr>
          <p:spPr>
            <a:xfrm flipH="1">
              <a:off x="5726254" y="1161150"/>
              <a:ext cx="190470" cy="264505"/>
            </a:xfrm>
            <a:custGeom>
              <a:avLst/>
              <a:gdLst/>
              <a:ahLst/>
              <a:cxnLst/>
              <a:rect l="l" t="t" r="r" b="b"/>
              <a:pathLst>
                <a:path w="10790" h="14984" extrusionOk="0">
                  <a:moveTo>
                    <a:pt x="5352" y="0"/>
                  </a:moveTo>
                  <a:cubicBezTo>
                    <a:pt x="3095" y="0"/>
                    <a:pt x="0" y="826"/>
                    <a:pt x="211" y="7559"/>
                  </a:cubicBezTo>
                  <a:cubicBezTo>
                    <a:pt x="309" y="10709"/>
                    <a:pt x="354" y="11407"/>
                    <a:pt x="1633" y="12782"/>
                  </a:cubicBezTo>
                  <a:cubicBezTo>
                    <a:pt x="2912" y="14157"/>
                    <a:pt x="4825" y="14877"/>
                    <a:pt x="6308" y="14978"/>
                  </a:cubicBezTo>
                  <a:cubicBezTo>
                    <a:pt x="6359" y="14982"/>
                    <a:pt x="6411" y="14984"/>
                    <a:pt x="6462" y="14984"/>
                  </a:cubicBezTo>
                  <a:cubicBezTo>
                    <a:pt x="7991" y="14984"/>
                    <a:pt x="9227" y="13435"/>
                    <a:pt x="9664" y="12178"/>
                  </a:cubicBezTo>
                  <a:cubicBezTo>
                    <a:pt x="10133" y="10832"/>
                    <a:pt x="10789" y="7647"/>
                    <a:pt x="10574" y="4191"/>
                  </a:cubicBezTo>
                  <a:cubicBezTo>
                    <a:pt x="10465" y="2440"/>
                    <a:pt x="8466" y="187"/>
                    <a:pt x="6255" y="36"/>
                  </a:cubicBezTo>
                  <a:cubicBezTo>
                    <a:pt x="5979" y="17"/>
                    <a:pt x="5674" y="0"/>
                    <a:pt x="5352" y="0"/>
                  </a:cubicBezTo>
                  <a:close/>
                </a:path>
              </a:pathLst>
            </a:custGeom>
            <a:solidFill>
              <a:srgbClr val="EB9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62">
              <a:extLst>
                <a:ext uri="{FF2B5EF4-FFF2-40B4-BE49-F238E27FC236}">
                  <a16:creationId xmlns:a16="http://schemas.microsoft.com/office/drawing/2014/main" id="{9C143BC0-52B4-C33B-1369-1E304191C9E9}"/>
                </a:ext>
              </a:extLst>
            </p:cNvPr>
            <p:cNvSpPr/>
            <p:nvPr/>
          </p:nvSpPr>
          <p:spPr>
            <a:xfrm flipH="1">
              <a:off x="5720305" y="1122950"/>
              <a:ext cx="352167" cy="327613"/>
            </a:xfrm>
            <a:custGeom>
              <a:avLst/>
              <a:gdLst/>
              <a:ahLst/>
              <a:cxnLst/>
              <a:rect l="l" t="t" r="r" b="b"/>
              <a:pathLst>
                <a:path w="19950" h="18559" extrusionOk="0">
                  <a:moveTo>
                    <a:pt x="5756" y="165"/>
                  </a:moveTo>
                  <a:cubicBezTo>
                    <a:pt x="7247" y="165"/>
                    <a:pt x="8643" y="706"/>
                    <a:pt x="9291" y="999"/>
                  </a:cubicBezTo>
                  <a:cubicBezTo>
                    <a:pt x="8392" y="774"/>
                    <a:pt x="7481" y="635"/>
                    <a:pt x="6589" y="635"/>
                  </a:cubicBezTo>
                  <a:cubicBezTo>
                    <a:pt x="5428" y="635"/>
                    <a:pt x="4301" y="870"/>
                    <a:pt x="3278" y="1456"/>
                  </a:cubicBezTo>
                  <a:cubicBezTo>
                    <a:pt x="2298" y="2018"/>
                    <a:pt x="1536" y="2899"/>
                    <a:pt x="1051" y="3917"/>
                  </a:cubicBezTo>
                  <a:cubicBezTo>
                    <a:pt x="1601" y="2245"/>
                    <a:pt x="2508" y="1116"/>
                    <a:pt x="3753" y="561"/>
                  </a:cubicBezTo>
                  <a:cubicBezTo>
                    <a:pt x="4401" y="274"/>
                    <a:pt x="5088" y="165"/>
                    <a:pt x="5756" y="165"/>
                  </a:cubicBezTo>
                  <a:close/>
                  <a:moveTo>
                    <a:pt x="5752" y="0"/>
                  </a:moveTo>
                  <a:cubicBezTo>
                    <a:pt x="5064" y="0"/>
                    <a:pt x="4355" y="112"/>
                    <a:pt x="3685" y="409"/>
                  </a:cubicBezTo>
                  <a:cubicBezTo>
                    <a:pt x="2189" y="1075"/>
                    <a:pt x="1168" y="2525"/>
                    <a:pt x="649" y="4723"/>
                  </a:cubicBezTo>
                  <a:lnTo>
                    <a:pt x="730" y="4742"/>
                  </a:lnTo>
                  <a:cubicBezTo>
                    <a:pt x="365" y="5922"/>
                    <a:pt x="351" y="7210"/>
                    <a:pt x="785" y="8370"/>
                  </a:cubicBezTo>
                  <a:cubicBezTo>
                    <a:pt x="1220" y="9530"/>
                    <a:pt x="2025" y="10527"/>
                    <a:pt x="2453" y="11693"/>
                  </a:cubicBezTo>
                  <a:cubicBezTo>
                    <a:pt x="3383" y="14233"/>
                    <a:pt x="2422" y="16898"/>
                    <a:pt x="0" y="18106"/>
                  </a:cubicBezTo>
                  <a:cubicBezTo>
                    <a:pt x="372" y="18424"/>
                    <a:pt x="838" y="18559"/>
                    <a:pt x="1323" y="18559"/>
                  </a:cubicBezTo>
                  <a:cubicBezTo>
                    <a:pt x="1938" y="18559"/>
                    <a:pt x="2583" y="18341"/>
                    <a:pt x="3104" y="18004"/>
                  </a:cubicBezTo>
                  <a:cubicBezTo>
                    <a:pt x="4037" y="17402"/>
                    <a:pt x="4643" y="16075"/>
                    <a:pt x="5495" y="15364"/>
                  </a:cubicBezTo>
                  <a:cubicBezTo>
                    <a:pt x="6898" y="14195"/>
                    <a:pt x="6835" y="10770"/>
                    <a:pt x="8587" y="10770"/>
                  </a:cubicBezTo>
                  <a:cubicBezTo>
                    <a:pt x="8620" y="10770"/>
                    <a:pt x="8654" y="10771"/>
                    <a:pt x="8689" y="10774"/>
                  </a:cubicBezTo>
                  <a:lnTo>
                    <a:pt x="11507" y="8855"/>
                  </a:lnTo>
                  <a:cubicBezTo>
                    <a:pt x="13774" y="8356"/>
                    <a:pt x="16590" y="7707"/>
                    <a:pt x="18145" y="6441"/>
                  </a:cubicBezTo>
                  <a:cubicBezTo>
                    <a:pt x="18746" y="6857"/>
                    <a:pt x="19264" y="7291"/>
                    <a:pt x="19422" y="7844"/>
                  </a:cubicBezTo>
                  <a:cubicBezTo>
                    <a:pt x="19458" y="7970"/>
                    <a:pt x="19495" y="8027"/>
                    <a:pt x="19532" y="8027"/>
                  </a:cubicBezTo>
                  <a:cubicBezTo>
                    <a:pt x="19764" y="8027"/>
                    <a:pt x="19950" y="5732"/>
                    <a:pt x="19399" y="4564"/>
                  </a:cubicBezTo>
                  <a:cubicBezTo>
                    <a:pt x="19068" y="3864"/>
                    <a:pt x="17983" y="2753"/>
                    <a:pt x="17070" y="2346"/>
                  </a:cubicBezTo>
                  <a:cubicBezTo>
                    <a:pt x="16043" y="1602"/>
                    <a:pt x="14872" y="1310"/>
                    <a:pt x="13733" y="1310"/>
                  </a:cubicBezTo>
                  <a:cubicBezTo>
                    <a:pt x="12930" y="1310"/>
                    <a:pt x="12143" y="1455"/>
                    <a:pt x="11433" y="1688"/>
                  </a:cubicBezTo>
                  <a:cubicBezTo>
                    <a:pt x="10873" y="1472"/>
                    <a:pt x="10297" y="1276"/>
                    <a:pt x="9713" y="1112"/>
                  </a:cubicBezTo>
                  <a:lnTo>
                    <a:pt x="9754" y="1038"/>
                  </a:lnTo>
                  <a:cubicBezTo>
                    <a:pt x="9728" y="1024"/>
                    <a:pt x="7835" y="0"/>
                    <a:pt x="57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62">
              <a:extLst>
                <a:ext uri="{FF2B5EF4-FFF2-40B4-BE49-F238E27FC236}">
                  <a16:creationId xmlns:a16="http://schemas.microsoft.com/office/drawing/2014/main" id="{C687CC2C-A25F-9B7F-1639-25FFA01F95D3}"/>
                </a:ext>
              </a:extLst>
            </p:cNvPr>
            <p:cNvSpPr/>
            <p:nvPr/>
          </p:nvSpPr>
          <p:spPr>
            <a:xfrm flipH="1">
              <a:off x="5890087" y="1266483"/>
              <a:ext cx="50274" cy="72199"/>
            </a:xfrm>
            <a:custGeom>
              <a:avLst/>
              <a:gdLst/>
              <a:ahLst/>
              <a:cxnLst/>
              <a:rect l="l" t="t" r="r" b="b"/>
              <a:pathLst>
                <a:path w="2848" h="4090" extrusionOk="0">
                  <a:moveTo>
                    <a:pt x="948" y="0"/>
                  </a:moveTo>
                  <a:cubicBezTo>
                    <a:pt x="883" y="0"/>
                    <a:pt x="819" y="10"/>
                    <a:pt x="757" y="30"/>
                  </a:cubicBezTo>
                  <a:cubicBezTo>
                    <a:pt x="175" y="224"/>
                    <a:pt x="1" y="1281"/>
                    <a:pt x="369" y="2393"/>
                  </a:cubicBezTo>
                  <a:cubicBezTo>
                    <a:pt x="698" y="3388"/>
                    <a:pt x="1349" y="4089"/>
                    <a:pt x="1900" y="4089"/>
                  </a:cubicBezTo>
                  <a:cubicBezTo>
                    <a:pt x="1965" y="4089"/>
                    <a:pt x="2029" y="4079"/>
                    <a:pt x="2091" y="4059"/>
                  </a:cubicBezTo>
                  <a:cubicBezTo>
                    <a:pt x="2672" y="3867"/>
                    <a:pt x="2848" y="2808"/>
                    <a:pt x="2479" y="1696"/>
                  </a:cubicBezTo>
                  <a:cubicBezTo>
                    <a:pt x="2149" y="701"/>
                    <a:pt x="1498" y="0"/>
                    <a:pt x="948" y="0"/>
                  </a:cubicBezTo>
                  <a:close/>
                </a:path>
              </a:pathLst>
            </a:custGeom>
            <a:solidFill>
              <a:srgbClr val="EB9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62">
              <a:extLst>
                <a:ext uri="{FF2B5EF4-FFF2-40B4-BE49-F238E27FC236}">
                  <a16:creationId xmlns:a16="http://schemas.microsoft.com/office/drawing/2014/main" id="{9895BF8E-4F74-DFD9-AB72-DA737DCE9D51}"/>
                </a:ext>
              </a:extLst>
            </p:cNvPr>
            <p:cNvSpPr/>
            <p:nvPr/>
          </p:nvSpPr>
          <p:spPr>
            <a:xfrm flipH="1">
              <a:off x="5515942" y="1600380"/>
              <a:ext cx="163939" cy="254249"/>
            </a:xfrm>
            <a:custGeom>
              <a:avLst/>
              <a:gdLst/>
              <a:ahLst/>
              <a:cxnLst/>
              <a:rect l="l" t="t" r="r" b="b"/>
              <a:pathLst>
                <a:path w="9287" h="14403" extrusionOk="0">
                  <a:moveTo>
                    <a:pt x="9286" y="1"/>
                  </a:moveTo>
                  <a:lnTo>
                    <a:pt x="0" y="2003"/>
                  </a:lnTo>
                  <a:lnTo>
                    <a:pt x="0" y="14403"/>
                  </a:lnTo>
                  <a:lnTo>
                    <a:pt x="9286" y="12401"/>
                  </a:lnTo>
                  <a:lnTo>
                    <a:pt x="92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62">
              <a:extLst>
                <a:ext uri="{FF2B5EF4-FFF2-40B4-BE49-F238E27FC236}">
                  <a16:creationId xmlns:a16="http://schemas.microsoft.com/office/drawing/2014/main" id="{3B2C9F74-3A67-E501-EBC8-95F2B229FC04}"/>
                </a:ext>
              </a:extLst>
            </p:cNvPr>
            <p:cNvSpPr/>
            <p:nvPr/>
          </p:nvSpPr>
          <p:spPr>
            <a:xfrm flipH="1">
              <a:off x="5684753" y="1722624"/>
              <a:ext cx="59348" cy="29356"/>
            </a:xfrm>
            <a:custGeom>
              <a:avLst/>
              <a:gdLst/>
              <a:ahLst/>
              <a:cxnLst/>
              <a:rect l="l" t="t" r="r" b="b"/>
              <a:pathLst>
                <a:path w="3362" h="1663" extrusionOk="0">
                  <a:moveTo>
                    <a:pt x="2828" y="1"/>
                  </a:moveTo>
                  <a:cubicBezTo>
                    <a:pt x="2808" y="1"/>
                    <a:pt x="2785" y="2"/>
                    <a:pt x="2760" y="5"/>
                  </a:cubicBezTo>
                  <a:cubicBezTo>
                    <a:pt x="2074" y="76"/>
                    <a:pt x="1086" y="661"/>
                    <a:pt x="340" y="1250"/>
                  </a:cubicBezTo>
                  <a:cubicBezTo>
                    <a:pt x="0" y="1518"/>
                    <a:pt x="286" y="1662"/>
                    <a:pt x="703" y="1662"/>
                  </a:cubicBezTo>
                  <a:cubicBezTo>
                    <a:pt x="1058" y="1662"/>
                    <a:pt x="1507" y="1558"/>
                    <a:pt x="1750" y="1336"/>
                  </a:cubicBezTo>
                  <a:cubicBezTo>
                    <a:pt x="2262" y="870"/>
                    <a:pt x="3362" y="1"/>
                    <a:pt x="2828" y="1"/>
                  </a:cubicBezTo>
                  <a:close/>
                </a:path>
              </a:pathLst>
            </a:custGeom>
            <a:solidFill>
              <a:srgbClr val="EB9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62">
              <a:extLst>
                <a:ext uri="{FF2B5EF4-FFF2-40B4-BE49-F238E27FC236}">
                  <a16:creationId xmlns:a16="http://schemas.microsoft.com/office/drawing/2014/main" id="{C399289F-77C3-7E41-E9F5-56CFA48295EF}"/>
                </a:ext>
              </a:extLst>
            </p:cNvPr>
            <p:cNvSpPr/>
            <p:nvPr/>
          </p:nvSpPr>
          <p:spPr>
            <a:xfrm flipH="1">
              <a:off x="5637003" y="1734362"/>
              <a:ext cx="110946" cy="47362"/>
            </a:xfrm>
            <a:custGeom>
              <a:avLst/>
              <a:gdLst/>
              <a:ahLst/>
              <a:cxnLst/>
              <a:rect l="l" t="t" r="r" b="b"/>
              <a:pathLst>
                <a:path w="6285" h="2683" extrusionOk="0">
                  <a:moveTo>
                    <a:pt x="4724" y="1"/>
                  </a:moveTo>
                  <a:cubicBezTo>
                    <a:pt x="3977" y="1"/>
                    <a:pt x="3058" y="334"/>
                    <a:pt x="1589" y="569"/>
                  </a:cubicBezTo>
                  <a:cubicBezTo>
                    <a:pt x="161" y="796"/>
                    <a:pt x="1" y="2109"/>
                    <a:pt x="689" y="2558"/>
                  </a:cubicBezTo>
                  <a:cubicBezTo>
                    <a:pt x="824" y="2646"/>
                    <a:pt x="1022" y="2683"/>
                    <a:pt x="1257" y="2683"/>
                  </a:cubicBezTo>
                  <a:cubicBezTo>
                    <a:pt x="2220" y="2683"/>
                    <a:pt x="3815" y="2072"/>
                    <a:pt x="4344" y="1904"/>
                  </a:cubicBezTo>
                  <a:cubicBezTo>
                    <a:pt x="5002" y="1694"/>
                    <a:pt x="6285" y="451"/>
                    <a:pt x="5395" y="115"/>
                  </a:cubicBezTo>
                  <a:cubicBezTo>
                    <a:pt x="5181" y="34"/>
                    <a:pt x="4961" y="1"/>
                    <a:pt x="4724" y="1"/>
                  </a:cubicBezTo>
                  <a:close/>
                </a:path>
              </a:pathLst>
            </a:custGeom>
            <a:solidFill>
              <a:srgbClr val="EB9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62">
              <a:extLst>
                <a:ext uri="{FF2B5EF4-FFF2-40B4-BE49-F238E27FC236}">
                  <a16:creationId xmlns:a16="http://schemas.microsoft.com/office/drawing/2014/main" id="{C9CDD27E-F15B-23AE-BBCE-E803BF41AC12}"/>
                </a:ext>
              </a:extLst>
            </p:cNvPr>
            <p:cNvSpPr/>
            <p:nvPr/>
          </p:nvSpPr>
          <p:spPr>
            <a:xfrm flipH="1">
              <a:off x="5724736" y="1464968"/>
              <a:ext cx="280410" cy="343059"/>
            </a:xfrm>
            <a:custGeom>
              <a:avLst/>
              <a:gdLst/>
              <a:ahLst/>
              <a:cxnLst/>
              <a:rect l="l" t="t" r="r" b="b"/>
              <a:pathLst>
                <a:path w="15885" h="19434" extrusionOk="0">
                  <a:moveTo>
                    <a:pt x="3012" y="0"/>
                  </a:moveTo>
                  <a:cubicBezTo>
                    <a:pt x="2281" y="0"/>
                    <a:pt x="1496" y="519"/>
                    <a:pt x="1254" y="1777"/>
                  </a:cubicBezTo>
                  <a:cubicBezTo>
                    <a:pt x="1040" y="2883"/>
                    <a:pt x="703" y="4418"/>
                    <a:pt x="437" y="8191"/>
                  </a:cubicBezTo>
                  <a:cubicBezTo>
                    <a:pt x="1" y="14378"/>
                    <a:pt x="369" y="17033"/>
                    <a:pt x="671" y="18202"/>
                  </a:cubicBezTo>
                  <a:cubicBezTo>
                    <a:pt x="739" y="18465"/>
                    <a:pt x="910" y="18671"/>
                    <a:pt x="1137" y="18819"/>
                  </a:cubicBezTo>
                  <a:cubicBezTo>
                    <a:pt x="1504" y="19208"/>
                    <a:pt x="2014" y="19428"/>
                    <a:pt x="2549" y="19429"/>
                  </a:cubicBezTo>
                  <a:cubicBezTo>
                    <a:pt x="2887" y="19432"/>
                    <a:pt x="3203" y="19434"/>
                    <a:pt x="3501" y="19434"/>
                  </a:cubicBezTo>
                  <a:cubicBezTo>
                    <a:pt x="6017" y="19434"/>
                    <a:pt x="7351" y="19295"/>
                    <a:pt x="11052" y="18380"/>
                  </a:cubicBezTo>
                  <a:cubicBezTo>
                    <a:pt x="13927" y="17668"/>
                    <a:pt x="14822" y="18331"/>
                    <a:pt x="15422" y="17624"/>
                  </a:cubicBezTo>
                  <a:cubicBezTo>
                    <a:pt x="15885" y="17080"/>
                    <a:pt x="15754" y="15757"/>
                    <a:pt x="15018" y="15757"/>
                  </a:cubicBezTo>
                  <a:cubicBezTo>
                    <a:pt x="14978" y="15757"/>
                    <a:pt x="14937" y="15761"/>
                    <a:pt x="14893" y="15769"/>
                  </a:cubicBezTo>
                  <a:cubicBezTo>
                    <a:pt x="14574" y="15829"/>
                    <a:pt x="13751" y="15847"/>
                    <a:pt x="12663" y="15847"/>
                  </a:cubicBezTo>
                  <a:cubicBezTo>
                    <a:pt x="10916" y="15847"/>
                    <a:pt x="8486" y="15800"/>
                    <a:pt x="6359" y="15800"/>
                  </a:cubicBezTo>
                  <a:cubicBezTo>
                    <a:pt x="5604" y="15800"/>
                    <a:pt x="4887" y="15806"/>
                    <a:pt x="4253" y="15822"/>
                  </a:cubicBezTo>
                  <a:cubicBezTo>
                    <a:pt x="4476" y="13674"/>
                    <a:pt x="5095" y="9872"/>
                    <a:pt x="5747" y="5123"/>
                  </a:cubicBezTo>
                  <a:cubicBezTo>
                    <a:pt x="5893" y="4060"/>
                    <a:pt x="5303" y="1770"/>
                    <a:pt x="4097" y="462"/>
                  </a:cubicBezTo>
                  <a:cubicBezTo>
                    <a:pt x="3826" y="168"/>
                    <a:pt x="3427" y="0"/>
                    <a:pt x="30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62">
              <a:extLst>
                <a:ext uri="{FF2B5EF4-FFF2-40B4-BE49-F238E27FC236}">
                  <a16:creationId xmlns:a16="http://schemas.microsoft.com/office/drawing/2014/main" id="{341EAA98-BEAC-9D4C-EF41-6C59AD0923DC}"/>
                </a:ext>
              </a:extLst>
            </p:cNvPr>
            <p:cNvSpPr/>
            <p:nvPr/>
          </p:nvSpPr>
          <p:spPr>
            <a:xfrm flipH="1">
              <a:off x="5479949" y="1680522"/>
              <a:ext cx="37953" cy="68545"/>
            </a:xfrm>
            <a:custGeom>
              <a:avLst/>
              <a:gdLst/>
              <a:ahLst/>
              <a:cxnLst/>
              <a:rect l="l" t="t" r="r" b="b"/>
              <a:pathLst>
                <a:path w="2150" h="3883" extrusionOk="0">
                  <a:moveTo>
                    <a:pt x="937" y="0"/>
                  </a:moveTo>
                  <a:cubicBezTo>
                    <a:pt x="669" y="0"/>
                    <a:pt x="409" y="240"/>
                    <a:pt x="307" y="535"/>
                  </a:cubicBezTo>
                  <a:cubicBezTo>
                    <a:pt x="42" y="1293"/>
                    <a:pt x="5" y="2135"/>
                    <a:pt x="3" y="2683"/>
                  </a:cubicBezTo>
                  <a:cubicBezTo>
                    <a:pt x="0" y="3432"/>
                    <a:pt x="185" y="3882"/>
                    <a:pt x="530" y="3882"/>
                  </a:cubicBezTo>
                  <a:cubicBezTo>
                    <a:pt x="597" y="3882"/>
                    <a:pt x="669" y="3866"/>
                    <a:pt x="748" y="3831"/>
                  </a:cubicBezTo>
                  <a:cubicBezTo>
                    <a:pt x="1233" y="3616"/>
                    <a:pt x="1726" y="3096"/>
                    <a:pt x="1920" y="2539"/>
                  </a:cubicBezTo>
                  <a:cubicBezTo>
                    <a:pt x="2149" y="1881"/>
                    <a:pt x="1614" y="514"/>
                    <a:pt x="1302" y="175"/>
                  </a:cubicBezTo>
                  <a:cubicBezTo>
                    <a:pt x="1188" y="52"/>
                    <a:pt x="1061" y="0"/>
                    <a:pt x="937" y="0"/>
                  </a:cubicBezTo>
                  <a:close/>
                </a:path>
              </a:pathLst>
            </a:custGeom>
            <a:solidFill>
              <a:srgbClr val="EB9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82F0D51-DE71-FF8E-8FE9-D220F2DC66A8}"/>
              </a:ext>
            </a:extLst>
          </p:cNvPr>
          <p:cNvSpPr/>
          <p:nvPr/>
        </p:nvSpPr>
        <p:spPr>
          <a:xfrm>
            <a:off x="1028082" y="3500160"/>
            <a:ext cx="3096018" cy="102735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5" name="Google Shape;1285;p62">
            <a:extLst>
              <a:ext uri="{FF2B5EF4-FFF2-40B4-BE49-F238E27FC236}">
                <a16:creationId xmlns:a16="http://schemas.microsoft.com/office/drawing/2014/main" id="{8FE43602-E8DC-C22E-AA37-96F1E192C89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42982" y="1701058"/>
            <a:ext cx="3757500" cy="17413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What are some common mistakes students make in college, and how can they avoid them?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22761606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85;p62">
            <a:extLst>
              <a:ext uri="{FF2B5EF4-FFF2-40B4-BE49-F238E27FC236}">
                <a16:creationId xmlns:a16="http://schemas.microsoft.com/office/drawing/2014/main" id="{E3392A17-AB00-1751-EF2B-AF8C15011E6A}"/>
              </a:ext>
            </a:extLst>
          </p:cNvPr>
          <p:cNvSpPr txBox="1">
            <a:spLocks/>
          </p:cNvSpPr>
          <p:nvPr/>
        </p:nvSpPr>
        <p:spPr>
          <a:xfrm>
            <a:off x="2374812" y="1295560"/>
            <a:ext cx="4394375" cy="2552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Fjalla One"/>
              <a:buNone/>
              <a:defRPr sz="1800" b="0" i="0" u="none" strike="noStrike" cap="none">
                <a:solidFill>
                  <a:schemeClr val="lt2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/>
              <a:t>How do you define success in college beyond just grades and achievements?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>
          <a:extLst>
            <a:ext uri="{FF2B5EF4-FFF2-40B4-BE49-F238E27FC236}">
              <a16:creationId xmlns:a16="http://schemas.microsoft.com/office/drawing/2014/main" id="{F2944919-4244-0632-42EA-EB195625C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" name="Google Shape;819;p46">
            <a:extLst>
              <a:ext uri="{FF2B5EF4-FFF2-40B4-BE49-F238E27FC236}">
                <a16:creationId xmlns:a16="http://schemas.microsoft.com/office/drawing/2014/main" id="{519212FC-D21B-E77F-365E-AA5597331A36}"/>
              </a:ext>
            </a:extLst>
          </p:cNvPr>
          <p:cNvGrpSpPr/>
          <p:nvPr/>
        </p:nvGrpSpPr>
        <p:grpSpPr>
          <a:xfrm>
            <a:off x="-84407" y="2277910"/>
            <a:ext cx="3097543" cy="2870533"/>
            <a:chOff x="-3506012" y="4224850"/>
            <a:chExt cx="2623925" cy="2431625"/>
          </a:xfrm>
        </p:grpSpPr>
        <p:sp>
          <p:nvSpPr>
            <p:cNvPr id="820" name="Google Shape;820;p46">
              <a:extLst>
                <a:ext uri="{FF2B5EF4-FFF2-40B4-BE49-F238E27FC236}">
                  <a16:creationId xmlns:a16="http://schemas.microsoft.com/office/drawing/2014/main" id="{BF3BF61E-843F-B766-1E94-E8942D6AE1BF}"/>
                </a:ext>
              </a:extLst>
            </p:cNvPr>
            <p:cNvSpPr/>
            <p:nvPr/>
          </p:nvSpPr>
          <p:spPr>
            <a:xfrm>
              <a:off x="-2462262" y="4659750"/>
              <a:ext cx="1238900" cy="1994275"/>
            </a:xfrm>
            <a:custGeom>
              <a:avLst/>
              <a:gdLst/>
              <a:ahLst/>
              <a:cxnLst/>
              <a:rect l="l" t="t" r="r" b="b"/>
              <a:pathLst>
                <a:path w="49556" h="79771" extrusionOk="0">
                  <a:moveTo>
                    <a:pt x="1" y="0"/>
                  </a:moveTo>
                  <a:lnTo>
                    <a:pt x="4956" y="79771"/>
                  </a:lnTo>
                  <a:lnTo>
                    <a:pt x="49555" y="79771"/>
                  </a:lnTo>
                  <a:lnTo>
                    <a:pt x="446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6">
              <a:extLst>
                <a:ext uri="{FF2B5EF4-FFF2-40B4-BE49-F238E27FC236}">
                  <a16:creationId xmlns:a16="http://schemas.microsoft.com/office/drawing/2014/main" id="{E17B70C1-FD07-55DB-BF22-1A5BF9BB1C66}"/>
                </a:ext>
              </a:extLst>
            </p:cNvPr>
            <p:cNvSpPr/>
            <p:nvPr/>
          </p:nvSpPr>
          <p:spPr>
            <a:xfrm>
              <a:off x="-1857962" y="4659750"/>
              <a:ext cx="975875" cy="1995800"/>
            </a:xfrm>
            <a:custGeom>
              <a:avLst/>
              <a:gdLst/>
              <a:ahLst/>
              <a:cxnLst/>
              <a:rect l="l" t="t" r="r" b="b"/>
              <a:pathLst>
                <a:path w="39035" h="79832" extrusionOk="0">
                  <a:moveTo>
                    <a:pt x="15231" y="0"/>
                  </a:moveTo>
                  <a:lnTo>
                    <a:pt x="1" y="77445"/>
                  </a:lnTo>
                  <a:lnTo>
                    <a:pt x="1" y="79832"/>
                  </a:lnTo>
                  <a:lnTo>
                    <a:pt x="39035" y="79832"/>
                  </a:lnTo>
                  <a:lnTo>
                    <a:pt x="39035" y="77445"/>
                  </a:lnTo>
                  <a:lnTo>
                    <a:pt x="15352" y="77445"/>
                  </a:lnTo>
                  <a:lnTo>
                    <a:pt x="152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6">
              <a:extLst>
                <a:ext uri="{FF2B5EF4-FFF2-40B4-BE49-F238E27FC236}">
                  <a16:creationId xmlns:a16="http://schemas.microsoft.com/office/drawing/2014/main" id="{E082204B-36D9-AAF4-9BEA-87239A56D029}"/>
                </a:ext>
              </a:extLst>
            </p:cNvPr>
            <p:cNvSpPr/>
            <p:nvPr/>
          </p:nvSpPr>
          <p:spPr>
            <a:xfrm>
              <a:off x="-3290187" y="4660900"/>
              <a:ext cx="1813025" cy="1994275"/>
            </a:xfrm>
            <a:custGeom>
              <a:avLst/>
              <a:gdLst/>
              <a:ahLst/>
              <a:cxnLst/>
              <a:rect l="l" t="t" r="r" b="b"/>
              <a:pathLst>
                <a:path w="72521" h="79771" extrusionOk="0">
                  <a:moveTo>
                    <a:pt x="7252" y="0"/>
                  </a:moveTo>
                  <a:lnTo>
                    <a:pt x="1" y="79771"/>
                  </a:lnTo>
                  <a:lnTo>
                    <a:pt x="65268" y="79771"/>
                  </a:lnTo>
                  <a:lnTo>
                    <a:pt x="725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6">
              <a:extLst>
                <a:ext uri="{FF2B5EF4-FFF2-40B4-BE49-F238E27FC236}">
                  <a16:creationId xmlns:a16="http://schemas.microsoft.com/office/drawing/2014/main" id="{82AA7AB6-D6D6-70C9-79BF-B819DFB4861B}"/>
                </a:ext>
              </a:extLst>
            </p:cNvPr>
            <p:cNvSpPr/>
            <p:nvPr/>
          </p:nvSpPr>
          <p:spPr>
            <a:xfrm>
              <a:off x="-2063662" y="4535850"/>
              <a:ext cx="265650" cy="234200"/>
            </a:xfrm>
            <a:custGeom>
              <a:avLst/>
              <a:gdLst/>
              <a:ahLst/>
              <a:cxnLst/>
              <a:rect l="l" t="t" r="r" b="b"/>
              <a:pathLst>
                <a:path w="10626" h="9368" extrusionOk="0">
                  <a:moveTo>
                    <a:pt x="5321" y="1"/>
                  </a:moveTo>
                  <a:cubicBezTo>
                    <a:pt x="2387" y="1"/>
                    <a:pt x="1" y="2389"/>
                    <a:pt x="1" y="5322"/>
                  </a:cubicBezTo>
                  <a:cubicBezTo>
                    <a:pt x="1" y="6941"/>
                    <a:pt x="729" y="8391"/>
                    <a:pt x="1874" y="9368"/>
                  </a:cubicBezTo>
                  <a:lnTo>
                    <a:pt x="1874" y="7375"/>
                  </a:lnTo>
                  <a:cubicBezTo>
                    <a:pt x="1501" y="6755"/>
                    <a:pt x="1303" y="6046"/>
                    <a:pt x="1303" y="5322"/>
                  </a:cubicBezTo>
                  <a:cubicBezTo>
                    <a:pt x="1303" y="3107"/>
                    <a:pt x="3107" y="1305"/>
                    <a:pt x="5321" y="1305"/>
                  </a:cubicBezTo>
                  <a:cubicBezTo>
                    <a:pt x="7429" y="1305"/>
                    <a:pt x="9160" y="2939"/>
                    <a:pt x="9322" y="5007"/>
                  </a:cubicBezTo>
                  <a:lnTo>
                    <a:pt x="10625" y="5007"/>
                  </a:lnTo>
                  <a:cubicBezTo>
                    <a:pt x="10460" y="2219"/>
                    <a:pt x="8147" y="1"/>
                    <a:pt x="5321" y="1"/>
                  </a:cubicBezTo>
                  <a:close/>
                </a:path>
              </a:pathLst>
            </a:custGeom>
            <a:solidFill>
              <a:srgbClr val="393D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6">
              <a:extLst>
                <a:ext uri="{FF2B5EF4-FFF2-40B4-BE49-F238E27FC236}">
                  <a16:creationId xmlns:a16="http://schemas.microsoft.com/office/drawing/2014/main" id="{5D0B2337-B1AE-87D1-65D4-9E514E9E0A82}"/>
                </a:ext>
              </a:extLst>
            </p:cNvPr>
            <p:cNvSpPr/>
            <p:nvPr/>
          </p:nvSpPr>
          <p:spPr>
            <a:xfrm>
              <a:off x="-2212112" y="4535850"/>
              <a:ext cx="265650" cy="234200"/>
            </a:xfrm>
            <a:custGeom>
              <a:avLst/>
              <a:gdLst/>
              <a:ahLst/>
              <a:cxnLst/>
              <a:rect l="l" t="t" r="r" b="b"/>
              <a:pathLst>
                <a:path w="10626" h="9368" extrusionOk="0">
                  <a:moveTo>
                    <a:pt x="5322" y="1"/>
                  </a:moveTo>
                  <a:cubicBezTo>
                    <a:pt x="2388" y="1"/>
                    <a:pt x="1" y="2389"/>
                    <a:pt x="1" y="5322"/>
                  </a:cubicBezTo>
                  <a:cubicBezTo>
                    <a:pt x="1" y="6941"/>
                    <a:pt x="731" y="8391"/>
                    <a:pt x="1874" y="9368"/>
                  </a:cubicBezTo>
                  <a:lnTo>
                    <a:pt x="1874" y="7375"/>
                  </a:lnTo>
                  <a:cubicBezTo>
                    <a:pt x="1501" y="6755"/>
                    <a:pt x="1305" y="6046"/>
                    <a:pt x="1303" y="5322"/>
                  </a:cubicBezTo>
                  <a:cubicBezTo>
                    <a:pt x="1303" y="3107"/>
                    <a:pt x="3107" y="1305"/>
                    <a:pt x="5322" y="1305"/>
                  </a:cubicBezTo>
                  <a:cubicBezTo>
                    <a:pt x="7430" y="1305"/>
                    <a:pt x="9161" y="2939"/>
                    <a:pt x="9323" y="5007"/>
                  </a:cubicBezTo>
                  <a:lnTo>
                    <a:pt x="10625" y="5007"/>
                  </a:lnTo>
                  <a:cubicBezTo>
                    <a:pt x="10460" y="2219"/>
                    <a:pt x="8148" y="1"/>
                    <a:pt x="5322" y="1"/>
                  </a:cubicBezTo>
                  <a:close/>
                </a:path>
              </a:pathLst>
            </a:custGeom>
            <a:solidFill>
              <a:srgbClr val="393D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6">
              <a:extLst>
                <a:ext uri="{FF2B5EF4-FFF2-40B4-BE49-F238E27FC236}">
                  <a16:creationId xmlns:a16="http://schemas.microsoft.com/office/drawing/2014/main" id="{09D5ED1D-86A6-02D0-DE47-70D2D545796E}"/>
                </a:ext>
              </a:extLst>
            </p:cNvPr>
            <p:cNvSpPr/>
            <p:nvPr/>
          </p:nvSpPr>
          <p:spPr>
            <a:xfrm>
              <a:off x="-2368487" y="4535850"/>
              <a:ext cx="265650" cy="234200"/>
            </a:xfrm>
            <a:custGeom>
              <a:avLst/>
              <a:gdLst/>
              <a:ahLst/>
              <a:cxnLst/>
              <a:rect l="l" t="t" r="r" b="b"/>
              <a:pathLst>
                <a:path w="10626" h="9368" extrusionOk="0">
                  <a:moveTo>
                    <a:pt x="5322" y="1"/>
                  </a:moveTo>
                  <a:cubicBezTo>
                    <a:pt x="2389" y="1"/>
                    <a:pt x="1" y="2389"/>
                    <a:pt x="1" y="5322"/>
                  </a:cubicBezTo>
                  <a:cubicBezTo>
                    <a:pt x="1" y="6941"/>
                    <a:pt x="731" y="8391"/>
                    <a:pt x="1874" y="9368"/>
                  </a:cubicBezTo>
                  <a:lnTo>
                    <a:pt x="1874" y="7375"/>
                  </a:lnTo>
                  <a:cubicBezTo>
                    <a:pt x="1501" y="6755"/>
                    <a:pt x="1305" y="6046"/>
                    <a:pt x="1305" y="5322"/>
                  </a:cubicBezTo>
                  <a:cubicBezTo>
                    <a:pt x="1305" y="3107"/>
                    <a:pt x="3107" y="1305"/>
                    <a:pt x="5322" y="1305"/>
                  </a:cubicBezTo>
                  <a:cubicBezTo>
                    <a:pt x="7430" y="1305"/>
                    <a:pt x="9161" y="2939"/>
                    <a:pt x="9323" y="5007"/>
                  </a:cubicBezTo>
                  <a:lnTo>
                    <a:pt x="10625" y="5007"/>
                  </a:lnTo>
                  <a:cubicBezTo>
                    <a:pt x="10460" y="2219"/>
                    <a:pt x="8148" y="1"/>
                    <a:pt x="5322" y="1"/>
                  </a:cubicBezTo>
                  <a:close/>
                </a:path>
              </a:pathLst>
            </a:custGeom>
            <a:solidFill>
              <a:srgbClr val="393D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6">
              <a:extLst>
                <a:ext uri="{FF2B5EF4-FFF2-40B4-BE49-F238E27FC236}">
                  <a16:creationId xmlns:a16="http://schemas.microsoft.com/office/drawing/2014/main" id="{9C526277-DD22-5A8C-2F7A-491C6675040D}"/>
                </a:ext>
              </a:extLst>
            </p:cNvPr>
            <p:cNvSpPr/>
            <p:nvPr/>
          </p:nvSpPr>
          <p:spPr>
            <a:xfrm>
              <a:off x="-2516887" y="4535850"/>
              <a:ext cx="265625" cy="234200"/>
            </a:xfrm>
            <a:custGeom>
              <a:avLst/>
              <a:gdLst/>
              <a:ahLst/>
              <a:cxnLst/>
              <a:rect l="l" t="t" r="r" b="b"/>
              <a:pathLst>
                <a:path w="10625" h="9368" extrusionOk="0">
                  <a:moveTo>
                    <a:pt x="5320" y="1"/>
                  </a:moveTo>
                  <a:cubicBezTo>
                    <a:pt x="2386" y="1"/>
                    <a:pt x="0" y="2389"/>
                    <a:pt x="0" y="5322"/>
                  </a:cubicBezTo>
                  <a:cubicBezTo>
                    <a:pt x="0" y="6941"/>
                    <a:pt x="729" y="8391"/>
                    <a:pt x="1873" y="9368"/>
                  </a:cubicBezTo>
                  <a:lnTo>
                    <a:pt x="1873" y="7375"/>
                  </a:lnTo>
                  <a:cubicBezTo>
                    <a:pt x="1500" y="6755"/>
                    <a:pt x="1302" y="6046"/>
                    <a:pt x="1302" y="5322"/>
                  </a:cubicBezTo>
                  <a:cubicBezTo>
                    <a:pt x="1302" y="3107"/>
                    <a:pt x="3106" y="1305"/>
                    <a:pt x="5320" y="1305"/>
                  </a:cubicBezTo>
                  <a:cubicBezTo>
                    <a:pt x="7429" y="1305"/>
                    <a:pt x="9159" y="2939"/>
                    <a:pt x="9321" y="5007"/>
                  </a:cubicBezTo>
                  <a:lnTo>
                    <a:pt x="10625" y="5007"/>
                  </a:lnTo>
                  <a:cubicBezTo>
                    <a:pt x="10460" y="2219"/>
                    <a:pt x="8148" y="1"/>
                    <a:pt x="5320" y="1"/>
                  </a:cubicBezTo>
                  <a:close/>
                </a:path>
              </a:pathLst>
            </a:custGeom>
            <a:solidFill>
              <a:srgbClr val="393D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6">
              <a:extLst>
                <a:ext uri="{FF2B5EF4-FFF2-40B4-BE49-F238E27FC236}">
                  <a16:creationId xmlns:a16="http://schemas.microsoft.com/office/drawing/2014/main" id="{4ED7E509-E01F-8A1D-E110-5C59552C2E1B}"/>
                </a:ext>
              </a:extLst>
            </p:cNvPr>
            <p:cNvSpPr/>
            <p:nvPr/>
          </p:nvSpPr>
          <p:spPr>
            <a:xfrm>
              <a:off x="-2665362" y="4535850"/>
              <a:ext cx="265650" cy="234200"/>
            </a:xfrm>
            <a:custGeom>
              <a:avLst/>
              <a:gdLst/>
              <a:ahLst/>
              <a:cxnLst/>
              <a:rect l="l" t="t" r="r" b="b"/>
              <a:pathLst>
                <a:path w="10626" h="9368" extrusionOk="0">
                  <a:moveTo>
                    <a:pt x="5322" y="1"/>
                  </a:moveTo>
                  <a:cubicBezTo>
                    <a:pt x="2389" y="1"/>
                    <a:pt x="1" y="2389"/>
                    <a:pt x="1" y="5322"/>
                  </a:cubicBezTo>
                  <a:cubicBezTo>
                    <a:pt x="1" y="6941"/>
                    <a:pt x="731" y="8391"/>
                    <a:pt x="1874" y="9368"/>
                  </a:cubicBezTo>
                  <a:lnTo>
                    <a:pt x="1874" y="7375"/>
                  </a:lnTo>
                  <a:cubicBezTo>
                    <a:pt x="1501" y="6755"/>
                    <a:pt x="1305" y="6046"/>
                    <a:pt x="1305" y="5322"/>
                  </a:cubicBezTo>
                  <a:cubicBezTo>
                    <a:pt x="1305" y="3107"/>
                    <a:pt x="3107" y="1305"/>
                    <a:pt x="5322" y="1305"/>
                  </a:cubicBezTo>
                  <a:cubicBezTo>
                    <a:pt x="7430" y="1305"/>
                    <a:pt x="9161" y="2939"/>
                    <a:pt x="9323" y="5007"/>
                  </a:cubicBezTo>
                  <a:lnTo>
                    <a:pt x="10625" y="5007"/>
                  </a:lnTo>
                  <a:cubicBezTo>
                    <a:pt x="10460" y="2219"/>
                    <a:pt x="8148" y="1"/>
                    <a:pt x="5322" y="1"/>
                  </a:cubicBezTo>
                  <a:close/>
                </a:path>
              </a:pathLst>
            </a:custGeom>
            <a:solidFill>
              <a:srgbClr val="393D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6">
              <a:extLst>
                <a:ext uri="{FF2B5EF4-FFF2-40B4-BE49-F238E27FC236}">
                  <a16:creationId xmlns:a16="http://schemas.microsoft.com/office/drawing/2014/main" id="{257A9324-D768-2B09-5797-6B8A5A807FA9}"/>
                </a:ext>
              </a:extLst>
            </p:cNvPr>
            <p:cNvSpPr/>
            <p:nvPr/>
          </p:nvSpPr>
          <p:spPr>
            <a:xfrm>
              <a:off x="-2821737" y="4535850"/>
              <a:ext cx="265650" cy="234200"/>
            </a:xfrm>
            <a:custGeom>
              <a:avLst/>
              <a:gdLst/>
              <a:ahLst/>
              <a:cxnLst/>
              <a:rect l="l" t="t" r="r" b="b"/>
              <a:pathLst>
                <a:path w="10626" h="9368" extrusionOk="0">
                  <a:moveTo>
                    <a:pt x="5322" y="1"/>
                  </a:moveTo>
                  <a:cubicBezTo>
                    <a:pt x="2389" y="1"/>
                    <a:pt x="1" y="2389"/>
                    <a:pt x="1" y="5322"/>
                  </a:cubicBezTo>
                  <a:cubicBezTo>
                    <a:pt x="1" y="6941"/>
                    <a:pt x="731" y="8391"/>
                    <a:pt x="1874" y="9368"/>
                  </a:cubicBezTo>
                  <a:lnTo>
                    <a:pt x="1874" y="7375"/>
                  </a:lnTo>
                  <a:cubicBezTo>
                    <a:pt x="1501" y="6755"/>
                    <a:pt x="1305" y="6046"/>
                    <a:pt x="1303" y="5322"/>
                  </a:cubicBezTo>
                  <a:cubicBezTo>
                    <a:pt x="1303" y="3107"/>
                    <a:pt x="3107" y="1305"/>
                    <a:pt x="5322" y="1305"/>
                  </a:cubicBezTo>
                  <a:cubicBezTo>
                    <a:pt x="7430" y="1305"/>
                    <a:pt x="9161" y="2939"/>
                    <a:pt x="9323" y="5007"/>
                  </a:cubicBezTo>
                  <a:lnTo>
                    <a:pt x="10625" y="5007"/>
                  </a:lnTo>
                  <a:cubicBezTo>
                    <a:pt x="10460" y="2219"/>
                    <a:pt x="8148" y="1"/>
                    <a:pt x="5322" y="1"/>
                  </a:cubicBezTo>
                  <a:close/>
                </a:path>
              </a:pathLst>
            </a:custGeom>
            <a:solidFill>
              <a:srgbClr val="393D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6">
              <a:extLst>
                <a:ext uri="{FF2B5EF4-FFF2-40B4-BE49-F238E27FC236}">
                  <a16:creationId xmlns:a16="http://schemas.microsoft.com/office/drawing/2014/main" id="{803C2A4E-A708-A5BE-42F4-299ACE0566BE}"/>
                </a:ext>
              </a:extLst>
            </p:cNvPr>
            <p:cNvSpPr/>
            <p:nvPr/>
          </p:nvSpPr>
          <p:spPr>
            <a:xfrm>
              <a:off x="-3080162" y="4848300"/>
              <a:ext cx="1381650" cy="1647375"/>
            </a:xfrm>
            <a:custGeom>
              <a:avLst/>
              <a:gdLst/>
              <a:ahLst/>
              <a:cxnLst/>
              <a:rect l="l" t="t" r="r" b="b"/>
              <a:pathLst>
                <a:path w="55266" h="65895" extrusionOk="0">
                  <a:moveTo>
                    <a:pt x="22433" y="11404"/>
                  </a:moveTo>
                  <a:lnTo>
                    <a:pt x="20814" y="25393"/>
                  </a:lnTo>
                  <a:lnTo>
                    <a:pt x="9519" y="25393"/>
                  </a:lnTo>
                  <a:lnTo>
                    <a:pt x="11138" y="11404"/>
                  </a:lnTo>
                  <a:close/>
                  <a:moveTo>
                    <a:pt x="34217" y="11404"/>
                  </a:moveTo>
                  <a:lnTo>
                    <a:pt x="32598" y="25393"/>
                  </a:lnTo>
                  <a:lnTo>
                    <a:pt x="21545" y="25393"/>
                  </a:lnTo>
                  <a:lnTo>
                    <a:pt x="23163" y="11404"/>
                  </a:lnTo>
                  <a:close/>
                  <a:moveTo>
                    <a:pt x="46605" y="11404"/>
                  </a:moveTo>
                  <a:lnTo>
                    <a:pt x="44986" y="25393"/>
                  </a:lnTo>
                  <a:lnTo>
                    <a:pt x="33328" y="25393"/>
                  </a:lnTo>
                  <a:lnTo>
                    <a:pt x="34947" y="11404"/>
                  </a:lnTo>
                  <a:close/>
                  <a:moveTo>
                    <a:pt x="20731" y="26119"/>
                  </a:moveTo>
                  <a:lnTo>
                    <a:pt x="19174" y="39566"/>
                  </a:lnTo>
                  <a:lnTo>
                    <a:pt x="7879" y="39566"/>
                  </a:lnTo>
                  <a:lnTo>
                    <a:pt x="9434" y="26119"/>
                  </a:lnTo>
                  <a:close/>
                  <a:moveTo>
                    <a:pt x="32515" y="26119"/>
                  </a:moveTo>
                  <a:lnTo>
                    <a:pt x="30958" y="39566"/>
                  </a:lnTo>
                  <a:lnTo>
                    <a:pt x="19905" y="39566"/>
                  </a:lnTo>
                  <a:lnTo>
                    <a:pt x="21461" y="26119"/>
                  </a:lnTo>
                  <a:close/>
                  <a:moveTo>
                    <a:pt x="44903" y="26119"/>
                  </a:moveTo>
                  <a:lnTo>
                    <a:pt x="43348" y="39566"/>
                  </a:lnTo>
                  <a:lnTo>
                    <a:pt x="31690" y="39566"/>
                  </a:lnTo>
                  <a:lnTo>
                    <a:pt x="33245" y="26119"/>
                  </a:lnTo>
                  <a:close/>
                  <a:moveTo>
                    <a:pt x="19091" y="40291"/>
                  </a:moveTo>
                  <a:lnTo>
                    <a:pt x="17469" y="54311"/>
                  </a:lnTo>
                  <a:lnTo>
                    <a:pt x="6173" y="54311"/>
                  </a:lnTo>
                  <a:lnTo>
                    <a:pt x="7795" y="40291"/>
                  </a:lnTo>
                  <a:close/>
                  <a:moveTo>
                    <a:pt x="30875" y="40291"/>
                  </a:moveTo>
                  <a:lnTo>
                    <a:pt x="29251" y="54311"/>
                  </a:lnTo>
                  <a:lnTo>
                    <a:pt x="18199" y="54311"/>
                  </a:lnTo>
                  <a:lnTo>
                    <a:pt x="19821" y="40291"/>
                  </a:lnTo>
                  <a:close/>
                  <a:moveTo>
                    <a:pt x="43263" y="40291"/>
                  </a:moveTo>
                  <a:lnTo>
                    <a:pt x="41641" y="54311"/>
                  </a:lnTo>
                  <a:lnTo>
                    <a:pt x="29983" y="54311"/>
                  </a:lnTo>
                  <a:lnTo>
                    <a:pt x="31605" y="40291"/>
                  </a:lnTo>
                  <a:close/>
                  <a:moveTo>
                    <a:pt x="11727" y="1"/>
                  </a:moveTo>
                  <a:lnTo>
                    <a:pt x="10491" y="10679"/>
                  </a:lnTo>
                  <a:lnTo>
                    <a:pt x="6043" y="10679"/>
                  </a:lnTo>
                  <a:lnTo>
                    <a:pt x="6043" y="11404"/>
                  </a:lnTo>
                  <a:lnTo>
                    <a:pt x="10406" y="11404"/>
                  </a:lnTo>
                  <a:lnTo>
                    <a:pt x="8787" y="25393"/>
                  </a:lnTo>
                  <a:lnTo>
                    <a:pt x="4834" y="25393"/>
                  </a:lnTo>
                  <a:lnTo>
                    <a:pt x="4834" y="26119"/>
                  </a:lnTo>
                  <a:lnTo>
                    <a:pt x="8704" y="26119"/>
                  </a:lnTo>
                  <a:lnTo>
                    <a:pt x="7147" y="39566"/>
                  </a:lnTo>
                  <a:lnTo>
                    <a:pt x="2629" y="39566"/>
                  </a:lnTo>
                  <a:lnTo>
                    <a:pt x="2629" y="40290"/>
                  </a:lnTo>
                  <a:lnTo>
                    <a:pt x="7064" y="40290"/>
                  </a:lnTo>
                  <a:lnTo>
                    <a:pt x="5442" y="54310"/>
                  </a:lnTo>
                  <a:lnTo>
                    <a:pt x="0" y="54310"/>
                  </a:lnTo>
                  <a:lnTo>
                    <a:pt x="0" y="55034"/>
                  </a:lnTo>
                  <a:lnTo>
                    <a:pt x="5359" y="55034"/>
                  </a:lnTo>
                  <a:lnTo>
                    <a:pt x="4113" y="65812"/>
                  </a:lnTo>
                  <a:lnTo>
                    <a:pt x="4832" y="65895"/>
                  </a:lnTo>
                  <a:lnTo>
                    <a:pt x="6089" y="55035"/>
                  </a:lnTo>
                  <a:lnTo>
                    <a:pt x="17385" y="55035"/>
                  </a:lnTo>
                  <a:lnTo>
                    <a:pt x="16136" y="65812"/>
                  </a:lnTo>
                  <a:lnTo>
                    <a:pt x="16857" y="65895"/>
                  </a:lnTo>
                  <a:lnTo>
                    <a:pt x="18114" y="55035"/>
                  </a:lnTo>
                  <a:lnTo>
                    <a:pt x="29168" y="55035"/>
                  </a:lnTo>
                  <a:lnTo>
                    <a:pt x="27921" y="65812"/>
                  </a:lnTo>
                  <a:lnTo>
                    <a:pt x="28642" y="65895"/>
                  </a:lnTo>
                  <a:lnTo>
                    <a:pt x="29898" y="55035"/>
                  </a:lnTo>
                  <a:lnTo>
                    <a:pt x="41557" y="55035"/>
                  </a:lnTo>
                  <a:lnTo>
                    <a:pt x="40310" y="65812"/>
                  </a:lnTo>
                  <a:lnTo>
                    <a:pt x="41031" y="65895"/>
                  </a:lnTo>
                  <a:lnTo>
                    <a:pt x="42287" y="55035"/>
                  </a:lnTo>
                  <a:lnTo>
                    <a:pt x="51488" y="55035"/>
                  </a:lnTo>
                  <a:lnTo>
                    <a:pt x="51488" y="54311"/>
                  </a:lnTo>
                  <a:lnTo>
                    <a:pt x="42372" y="54311"/>
                  </a:lnTo>
                  <a:lnTo>
                    <a:pt x="43994" y="40291"/>
                  </a:lnTo>
                  <a:lnTo>
                    <a:pt x="52848" y="40291"/>
                  </a:lnTo>
                  <a:lnTo>
                    <a:pt x="52848" y="39567"/>
                  </a:lnTo>
                  <a:lnTo>
                    <a:pt x="44078" y="39567"/>
                  </a:lnTo>
                  <a:lnTo>
                    <a:pt x="45633" y="26121"/>
                  </a:lnTo>
                  <a:lnTo>
                    <a:pt x="54057" y="26121"/>
                  </a:lnTo>
                  <a:lnTo>
                    <a:pt x="54057" y="25395"/>
                  </a:lnTo>
                  <a:lnTo>
                    <a:pt x="45717" y="25395"/>
                  </a:lnTo>
                  <a:lnTo>
                    <a:pt x="47337" y="11406"/>
                  </a:lnTo>
                  <a:lnTo>
                    <a:pt x="55266" y="11404"/>
                  </a:lnTo>
                  <a:lnTo>
                    <a:pt x="55266" y="10679"/>
                  </a:lnTo>
                  <a:lnTo>
                    <a:pt x="47420" y="10679"/>
                  </a:lnTo>
                  <a:lnTo>
                    <a:pt x="48646" y="85"/>
                  </a:lnTo>
                  <a:lnTo>
                    <a:pt x="47925" y="1"/>
                  </a:lnTo>
                  <a:lnTo>
                    <a:pt x="46690" y="10679"/>
                  </a:lnTo>
                  <a:lnTo>
                    <a:pt x="35032" y="10679"/>
                  </a:lnTo>
                  <a:lnTo>
                    <a:pt x="36259" y="84"/>
                  </a:lnTo>
                  <a:lnTo>
                    <a:pt x="35537" y="1"/>
                  </a:lnTo>
                  <a:lnTo>
                    <a:pt x="34302" y="10679"/>
                  </a:lnTo>
                  <a:lnTo>
                    <a:pt x="23246" y="10679"/>
                  </a:lnTo>
                  <a:lnTo>
                    <a:pt x="24473" y="84"/>
                  </a:lnTo>
                  <a:lnTo>
                    <a:pt x="23753" y="1"/>
                  </a:lnTo>
                  <a:lnTo>
                    <a:pt x="22518" y="10679"/>
                  </a:lnTo>
                  <a:lnTo>
                    <a:pt x="11221" y="10679"/>
                  </a:lnTo>
                  <a:lnTo>
                    <a:pt x="12448" y="84"/>
                  </a:lnTo>
                  <a:lnTo>
                    <a:pt x="117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6">
              <a:extLst>
                <a:ext uri="{FF2B5EF4-FFF2-40B4-BE49-F238E27FC236}">
                  <a16:creationId xmlns:a16="http://schemas.microsoft.com/office/drawing/2014/main" id="{81474673-66EF-E39C-2E92-2021674590F0}"/>
                </a:ext>
              </a:extLst>
            </p:cNvPr>
            <p:cNvSpPr/>
            <p:nvPr/>
          </p:nvSpPr>
          <p:spPr>
            <a:xfrm>
              <a:off x="-2254137" y="5540025"/>
              <a:ext cx="265175" cy="257775"/>
            </a:xfrm>
            <a:custGeom>
              <a:avLst/>
              <a:gdLst/>
              <a:ahLst/>
              <a:cxnLst/>
              <a:rect l="l" t="t" r="r" b="b"/>
              <a:pathLst>
                <a:path w="10607" h="10311" extrusionOk="0">
                  <a:moveTo>
                    <a:pt x="1352" y="1"/>
                  </a:moveTo>
                  <a:lnTo>
                    <a:pt x="0" y="10310"/>
                  </a:lnTo>
                  <a:lnTo>
                    <a:pt x="9254" y="10310"/>
                  </a:lnTo>
                  <a:lnTo>
                    <a:pt x="1060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6">
              <a:extLst>
                <a:ext uri="{FF2B5EF4-FFF2-40B4-BE49-F238E27FC236}">
                  <a16:creationId xmlns:a16="http://schemas.microsoft.com/office/drawing/2014/main" id="{A51E83D1-0F78-3EAC-157E-F2F48F465465}"/>
                </a:ext>
              </a:extLst>
            </p:cNvPr>
            <p:cNvSpPr/>
            <p:nvPr/>
          </p:nvSpPr>
          <p:spPr>
            <a:xfrm>
              <a:off x="-2598587" y="5902625"/>
              <a:ext cx="265150" cy="257750"/>
            </a:xfrm>
            <a:custGeom>
              <a:avLst/>
              <a:gdLst/>
              <a:ahLst/>
              <a:cxnLst/>
              <a:rect l="l" t="t" r="r" b="b"/>
              <a:pathLst>
                <a:path w="10606" h="10310" extrusionOk="0">
                  <a:moveTo>
                    <a:pt x="1352" y="0"/>
                  </a:moveTo>
                  <a:lnTo>
                    <a:pt x="0" y="10310"/>
                  </a:lnTo>
                  <a:lnTo>
                    <a:pt x="9254" y="10310"/>
                  </a:lnTo>
                  <a:lnTo>
                    <a:pt x="106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6">
              <a:extLst>
                <a:ext uri="{FF2B5EF4-FFF2-40B4-BE49-F238E27FC236}">
                  <a16:creationId xmlns:a16="http://schemas.microsoft.com/office/drawing/2014/main" id="{5DB60267-4CE5-56A9-E8B9-2294569C8669}"/>
                </a:ext>
              </a:extLst>
            </p:cNvPr>
            <p:cNvSpPr/>
            <p:nvPr/>
          </p:nvSpPr>
          <p:spPr>
            <a:xfrm>
              <a:off x="-3485537" y="6402225"/>
              <a:ext cx="121350" cy="134075"/>
            </a:xfrm>
            <a:custGeom>
              <a:avLst/>
              <a:gdLst/>
              <a:ahLst/>
              <a:cxnLst/>
              <a:rect l="l" t="t" r="r" b="b"/>
              <a:pathLst>
                <a:path w="4854" h="5363" extrusionOk="0">
                  <a:moveTo>
                    <a:pt x="545" y="0"/>
                  </a:moveTo>
                  <a:cubicBezTo>
                    <a:pt x="545" y="0"/>
                    <a:pt x="124" y="4536"/>
                    <a:pt x="0" y="4801"/>
                  </a:cubicBezTo>
                  <a:lnTo>
                    <a:pt x="4027" y="5363"/>
                  </a:lnTo>
                  <a:lnTo>
                    <a:pt x="4853" y="1196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E89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6">
              <a:extLst>
                <a:ext uri="{FF2B5EF4-FFF2-40B4-BE49-F238E27FC236}">
                  <a16:creationId xmlns:a16="http://schemas.microsoft.com/office/drawing/2014/main" id="{11FA59F1-B81F-8C64-E10E-35FBDC2C59CC}"/>
                </a:ext>
              </a:extLst>
            </p:cNvPr>
            <p:cNvSpPr/>
            <p:nvPr/>
          </p:nvSpPr>
          <p:spPr>
            <a:xfrm>
              <a:off x="-2901987" y="6418225"/>
              <a:ext cx="111725" cy="119500"/>
            </a:xfrm>
            <a:custGeom>
              <a:avLst/>
              <a:gdLst/>
              <a:ahLst/>
              <a:cxnLst/>
              <a:rect l="l" t="t" r="r" b="b"/>
              <a:pathLst>
                <a:path w="4469" h="4780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85" y="4496"/>
                    <a:pt x="124" y="4780"/>
                  </a:cubicBezTo>
                  <a:lnTo>
                    <a:pt x="4174" y="4426"/>
                  </a:lnTo>
                  <a:lnTo>
                    <a:pt x="4469" y="2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89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6">
              <a:extLst>
                <a:ext uri="{FF2B5EF4-FFF2-40B4-BE49-F238E27FC236}">
                  <a16:creationId xmlns:a16="http://schemas.microsoft.com/office/drawing/2014/main" id="{8C611045-1456-79AC-585C-2CBD7E596789}"/>
                </a:ext>
              </a:extLst>
            </p:cNvPr>
            <p:cNvSpPr/>
            <p:nvPr/>
          </p:nvSpPr>
          <p:spPr>
            <a:xfrm>
              <a:off x="-3493312" y="5286750"/>
              <a:ext cx="458825" cy="1167525"/>
            </a:xfrm>
            <a:custGeom>
              <a:avLst/>
              <a:gdLst/>
              <a:ahLst/>
              <a:cxnLst/>
              <a:rect l="l" t="t" r="r" b="b"/>
              <a:pathLst>
                <a:path w="18353" h="46701" extrusionOk="0">
                  <a:moveTo>
                    <a:pt x="10821" y="0"/>
                  </a:moveTo>
                  <a:cubicBezTo>
                    <a:pt x="7923" y="0"/>
                    <a:pt x="5766" y="2308"/>
                    <a:pt x="5582" y="5248"/>
                  </a:cubicBezTo>
                  <a:cubicBezTo>
                    <a:pt x="5270" y="10245"/>
                    <a:pt x="4162" y="17365"/>
                    <a:pt x="4097" y="22991"/>
                  </a:cubicBezTo>
                  <a:cubicBezTo>
                    <a:pt x="4080" y="24347"/>
                    <a:pt x="3700" y="25673"/>
                    <a:pt x="3462" y="27008"/>
                  </a:cubicBezTo>
                  <a:cubicBezTo>
                    <a:pt x="3289" y="27978"/>
                    <a:pt x="3220" y="29056"/>
                    <a:pt x="2970" y="29997"/>
                  </a:cubicBezTo>
                  <a:cubicBezTo>
                    <a:pt x="2970" y="29997"/>
                    <a:pt x="2970" y="29997"/>
                    <a:pt x="2970" y="29997"/>
                  </a:cubicBezTo>
                  <a:cubicBezTo>
                    <a:pt x="2968" y="29997"/>
                    <a:pt x="3056" y="29387"/>
                    <a:pt x="3055" y="29387"/>
                  </a:cubicBezTo>
                  <a:lnTo>
                    <a:pt x="3055" y="29387"/>
                  </a:lnTo>
                  <a:cubicBezTo>
                    <a:pt x="3055" y="29387"/>
                    <a:pt x="3048" y="29433"/>
                    <a:pt x="3031" y="29549"/>
                  </a:cubicBezTo>
                  <a:cubicBezTo>
                    <a:pt x="3005" y="29711"/>
                    <a:pt x="2983" y="29873"/>
                    <a:pt x="2959" y="30035"/>
                  </a:cubicBezTo>
                  <a:cubicBezTo>
                    <a:pt x="2904" y="30417"/>
                    <a:pt x="2846" y="30798"/>
                    <a:pt x="2785" y="31179"/>
                  </a:cubicBezTo>
                  <a:cubicBezTo>
                    <a:pt x="2553" y="32628"/>
                    <a:pt x="2286" y="34073"/>
                    <a:pt x="2002" y="35514"/>
                  </a:cubicBezTo>
                  <a:cubicBezTo>
                    <a:pt x="1287" y="39143"/>
                    <a:pt x="1" y="41536"/>
                    <a:pt x="30" y="45410"/>
                  </a:cubicBezTo>
                  <a:cubicBezTo>
                    <a:pt x="34" y="45854"/>
                    <a:pt x="2748" y="46701"/>
                    <a:pt x="4349" y="46701"/>
                  </a:cubicBezTo>
                  <a:cubicBezTo>
                    <a:pt x="4892" y="46701"/>
                    <a:pt x="5307" y="46603"/>
                    <a:pt x="5445" y="46360"/>
                  </a:cubicBezTo>
                  <a:cubicBezTo>
                    <a:pt x="6606" y="44320"/>
                    <a:pt x="7927" y="42457"/>
                    <a:pt x="9587" y="39050"/>
                  </a:cubicBezTo>
                  <a:cubicBezTo>
                    <a:pt x="10845" y="36469"/>
                    <a:pt x="12582" y="31965"/>
                    <a:pt x="13181" y="29151"/>
                  </a:cubicBezTo>
                  <a:cubicBezTo>
                    <a:pt x="14354" y="23638"/>
                    <a:pt x="18352" y="16732"/>
                    <a:pt x="17930" y="12088"/>
                  </a:cubicBezTo>
                  <a:cubicBezTo>
                    <a:pt x="17643" y="8932"/>
                    <a:pt x="14906" y="499"/>
                    <a:pt x="11575" y="51"/>
                  </a:cubicBezTo>
                  <a:cubicBezTo>
                    <a:pt x="11319" y="17"/>
                    <a:pt x="11068" y="0"/>
                    <a:pt x="108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6">
              <a:extLst>
                <a:ext uri="{FF2B5EF4-FFF2-40B4-BE49-F238E27FC236}">
                  <a16:creationId xmlns:a16="http://schemas.microsoft.com/office/drawing/2014/main" id="{7FA3F04E-76E7-07CF-29D4-651FA89D6467}"/>
                </a:ext>
              </a:extLst>
            </p:cNvPr>
            <p:cNvSpPr/>
            <p:nvPr/>
          </p:nvSpPr>
          <p:spPr>
            <a:xfrm>
              <a:off x="-3183137" y="5259525"/>
              <a:ext cx="461200" cy="1187550"/>
            </a:xfrm>
            <a:custGeom>
              <a:avLst/>
              <a:gdLst/>
              <a:ahLst/>
              <a:cxnLst/>
              <a:rect l="l" t="t" r="r" b="b"/>
              <a:pathLst>
                <a:path w="18448" h="47502" extrusionOk="0">
                  <a:moveTo>
                    <a:pt x="6144" y="0"/>
                  </a:moveTo>
                  <a:cubicBezTo>
                    <a:pt x="5192" y="0"/>
                    <a:pt x="4201" y="232"/>
                    <a:pt x="3458" y="712"/>
                  </a:cubicBezTo>
                  <a:cubicBezTo>
                    <a:pt x="1098" y="2232"/>
                    <a:pt x="1" y="5433"/>
                    <a:pt x="1559" y="7948"/>
                  </a:cubicBezTo>
                  <a:cubicBezTo>
                    <a:pt x="3177" y="10564"/>
                    <a:pt x="3267" y="13998"/>
                    <a:pt x="4574" y="16781"/>
                  </a:cubicBezTo>
                  <a:cubicBezTo>
                    <a:pt x="6467" y="20815"/>
                    <a:pt x="7949" y="24239"/>
                    <a:pt x="8371" y="27825"/>
                  </a:cubicBezTo>
                  <a:cubicBezTo>
                    <a:pt x="8886" y="32199"/>
                    <a:pt x="9867" y="35891"/>
                    <a:pt x="9891" y="37654"/>
                  </a:cubicBezTo>
                  <a:cubicBezTo>
                    <a:pt x="9933" y="40751"/>
                    <a:pt x="10260" y="43665"/>
                    <a:pt x="10774" y="46755"/>
                  </a:cubicBezTo>
                  <a:cubicBezTo>
                    <a:pt x="10846" y="47188"/>
                    <a:pt x="12399" y="47502"/>
                    <a:pt x="13814" y="47502"/>
                  </a:cubicBezTo>
                  <a:cubicBezTo>
                    <a:pt x="14962" y="47502"/>
                    <a:pt x="16021" y="47296"/>
                    <a:pt x="16127" y="46780"/>
                  </a:cubicBezTo>
                  <a:cubicBezTo>
                    <a:pt x="18025" y="37549"/>
                    <a:pt x="18395" y="32485"/>
                    <a:pt x="18395" y="29214"/>
                  </a:cubicBezTo>
                  <a:cubicBezTo>
                    <a:pt x="18395" y="25354"/>
                    <a:pt x="18447" y="23818"/>
                    <a:pt x="17868" y="20669"/>
                  </a:cubicBezTo>
                  <a:cubicBezTo>
                    <a:pt x="17381" y="18036"/>
                    <a:pt x="17133" y="13843"/>
                    <a:pt x="15967" y="11436"/>
                  </a:cubicBezTo>
                  <a:cubicBezTo>
                    <a:pt x="14463" y="8332"/>
                    <a:pt x="12132" y="5751"/>
                    <a:pt x="10695" y="2609"/>
                  </a:cubicBezTo>
                  <a:cubicBezTo>
                    <a:pt x="10175" y="1473"/>
                    <a:pt x="8688" y="497"/>
                    <a:pt x="7533" y="178"/>
                  </a:cubicBezTo>
                  <a:cubicBezTo>
                    <a:pt x="7105" y="60"/>
                    <a:pt x="6629" y="0"/>
                    <a:pt x="6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6">
              <a:extLst>
                <a:ext uri="{FF2B5EF4-FFF2-40B4-BE49-F238E27FC236}">
                  <a16:creationId xmlns:a16="http://schemas.microsoft.com/office/drawing/2014/main" id="{0B98C314-9090-5553-2FCB-08DD4136A187}"/>
                </a:ext>
              </a:extLst>
            </p:cNvPr>
            <p:cNvSpPr/>
            <p:nvPr/>
          </p:nvSpPr>
          <p:spPr>
            <a:xfrm>
              <a:off x="-2920462" y="6484075"/>
              <a:ext cx="238025" cy="172400"/>
            </a:xfrm>
            <a:custGeom>
              <a:avLst/>
              <a:gdLst/>
              <a:ahLst/>
              <a:cxnLst/>
              <a:rect l="l" t="t" r="r" b="b"/>
              <a:pathLst>
                <a:path w="9521" h="6896" extrusionOk="0">
                  <a:moveTo>
                    <a:pt x="3455" y="1"/>
                  </a:moveTo>
                  <a:cubicBezTo>
                    <a:pt x="3192" y="1"/>
                    <a:pt x="2903" y="50"/>
                    <a:pt x="2591" y="167"/>
                  </a:cubicBezTo>
                  <a:cubicBezTo>
                    <a:pt x="2059" y="364"/>
                    <a:pt x="1570" y="891"/>
                    <a:pt x="1066" y="1053"/>
                  </a:cubicBezTo>
                  <a:cubicBezTo>
                    <a:pt x="790" y="1140"/>
                    <a:pt x="331" y="1085"/>
                    <a:pt x="282" y="1372"/>
                  </a:cubicBezTo>
                  <a:cubicBezTo>
                    <a:pt x="80" y="2538"/>
                    <a:pt x="440" y="2965"/>
                    <a:pt x="337" y="3533"/>
                  </a:cubicBezTo>
                  <a:cubicBezTo>
                    <a:pt x="283" y="3830"/>
                    <a:pt x="56" y="4089"/>
                    <a:pt x="32" y="4272"/>
                  </a:cubicBezTo>
                  <a:cubicBezTo>
                    <a:pt x="1" y="4507"/>
                    <a:pt x="22" y="5833"/>
                    <a:pt x="22" y="5833"/>
                  </a:cubicBezTo>
                  <a:cubicBezTo>
                    <a:pt x="32" y="6154"/>
                    <a:pt x="417" y="6196"/>
                    <a:pt x="621" y="6282"/>
                  </a:cubicBezTo>
                  <a:cubicBezTo>
                    <a:pt x="917" y="6408"/>
                    <a:pt x="2120" y="6683"/>
                    <a:pt x="4079" y="6820"/>
                  </a:cubicBezTo>
                  <a:cubicBezTo>
                    <a:pt x="4740" y="6866"/>
                    <a:pt x="5545" y="6895"/>
                    <a:pt x="6332" y="6895"/>
                  </a:cubicBezTo>
                  <a:cubicBezTo>
                    <a:pt x="7967" y="6895"/>
                    <a:pt x="9520" y="6770"/>
                    <a:pt x="9509" y="6416"/>
                  </a:cubicBezTo>
                  <a:cubicBezTo>
                    <a:pt x="9509" y="6416"/>
                    <a:pt x="9442" y="5645"/>
                    <a:pt x="9423" y="5074"/>
                  </a:cubicBezTo>
                  <a:cubicBezTo>
                    <a:pt x="9384" y="3861"/>
                    <a:pt x="5426" y="2837"/>
                    <a:pt x="5249" y="1344"/>
                  </a:cubicBezTo>
                  <a:cubicBezTo>
                    <a:pt x="5190" y="841"/>
                    <a:pt x="4538" y="1"/>
                    <a:pt x="34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6">
              <a:extLst>
                <a:ext uri="{FF2B5EF4-FFF2-40B4-BE49-F238E27FC236}">
                  <a16:creationId xmlns:a16="http://schemas.microsoft.com/office/drawing/2014/main" id="{3AC62815-6443-7C69-0E1A-B3FEAE2D8CE8}"/>
                </a:ext>
              </a:extLst>
            </p:cNvPr>
            <p:cNvSpPr/>
            <p:nvPr/>
          </p:nvSpPr>
          <p:spPr>
            <a:xfrm>
              <a:off x="-3506012" y="6484075"/>
              <a:ext cx="238025" cy="172400"/>
            </a:xfrm>
            <a:custGeom>
              <a:avLst/>
              <a:gdLst/>
              <a:ahLst/>
              <a:cxnLst/>
              <a:rect l="l" t="t" r="r" b="b"/>
              <a:pathLst>
                <a:path w="9521" h="6896" extrusionOk="0">
                  <a:moveTo>
                    <a:pt x="3455" y="1"/>
                  </a:moveTo>
                  <a:cubicBezTo>
                    <a:pt x="3192" y="1"/>
                    <a:pt x="2903" y="50"/>
                    <a:pt x="2590" y="167"/>
                  </a:cubicBezTo>
                  <a:cubicBezTo>
                    <a:pt x="2059" y="364"/>
                    <a:pt x="1570" y="891"/>
                    <a:pt x="1065" y="1053"/>
                  </a:cubicBezTo>
                  <a:cubicBezTo>
                    <a:pt x="791" y="1140"/>
                    <a:pt x="332" y="1085"/>
                    <a:pt x="281" y="1372"/>
                  </a:cubicBezTo>
                  <a:cubicBezTo>
                    <a:pt x="80" y="2538"/>
                    <a:pt x="440" y="2965"/>
                    <a:pt x="338" y="3533"/>
                  </a:cubicBezTo>
                  <a:cubicBezTo>
                    <a:pt x="284" y="3830"/>
                    <a:pt x="57" y="4089"/>
                    <a:pt x="33" y="4272"/>
                  </a:cubicBezTo>
                  <a:cubicBezTo>
                    <a:pt x="0" y="4507"/>
                    <a:pt x="22" y="5833"/>
                    <a:pt x="22" y="5833"/>
                  </a:cubicBezTo>
                  <a:cubicBezTo>
                    <a:pt x="33" y="6154"/>
                    <a:pt x="418" y="6196"/>
                    <a:pt x="622" y="6282"/>
                  </a:cubicBezTo>
                  <a:cubicBezTo>
                    <a:pt x="917" y="6408"/>
                    <a:pt x="2120" y="6683"/>
                    <a:pt x="4080" y="6820"/>
                  </a:cubicBezTo>
                  <a:cubicBezTo>
                    <a:pt x="4740" y="6866"/>
                    <a:pt x="5545" y="6895"/>
                    <a:pt x="6332" y="6895"/>
                  </a:cubicBezTo>
                  <a:cubicBezTo>
                    <a:pt x="7967" y="6895"/>
                    <a:pt x="9521" y="6770"/>
                    <a:pt x="9510" y="6416"/>
                  </a:cubicBezTo>
                  <a:cubicBezTo>
                    <a:pt x="9510" y="6416"/>
                    <a:pt x="9443" y="5645"/>
                    <a:pt x="9423" y="5074"/>
                  </a:cubicBezTo>
                  <a:cubicBezTo>
                    <a:pt x="9385" y="3861"/>
                    <a:pt x="5427" y="2837"/>
                    <a:pt x="5250" y="1344"/>
                  </a:cubicBezTo>
                  <a:cubicBezTo>
                    <a:pt x="5190" y="841"/>
                    <a:pt x="4539" y="1"/>
                    <a:pt x="34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6">
              <a:extLst>
                <a:ext uri="{FF2B5EF4-FFF2-40B4-BE49-F238E27FC236}">
                  <a16:creationId xmlns:a16="http://schemas.microsoft.com/office/drawing/2014/main" id="{89121034-CB41-2FBC-2526-2E6D66D9B79A}"/>
                </a:ext>
              </a:extLst>
            </p:cNvPr>
            <p:cNvSpPr/>
            <p:nvPr/>
          </p:nvSpPr>
          <p:spPr>
            <a:xfrm>
              <a:off x="-2710512" y="5343675"/>
              <a:ext cx="199875" cy="252000"/>
            </a:xfrm>
            <a:custGeom>
              <a:avLst/>
              <a:gdLst/>
              <a:ahLst/>
              <a:cxnLst/>
              <a:rect l="l" t="t" r="r" b="b"/>
              <a:pathLst>
                <a:path w="7995" h="10080" extrusionOk="0">
                  <a:moveTo>
                    <a:pt x="2220" y="0"/>
                  </a:moveTo>
                  <a:cubicBezTo>
                    <a:pt x="1620" y="0"/>
                    <a:pt x="1036" y="215"/>
                    <a:pt x="602" y="674"/>
                  </a:cubicBezTo>
                  <a:cubicBezTo>
                    <a:pt x="571" y="690"/>
                    <a:pt x="546" y="714"/>
                    <a:pt x="528" y="743"/>
                  </a:cubicBezTo>
                  <a:cubicBezTo>
                    <a:pt x="521" y="755"/>
                    <a:pt x="515" y="767"/>
                    <a:pt x="509" y="781"/>
                  </a:cubicBezTo>
                  <a:cubicBezTo>
                    <a:pt x="470" y="827"/>
                    <a:pt x="433" y="873"/>
                    <a:pt x="397" y="923"/>
                  </a:cubicBezTo>
                  <a:cubicBezTo>
                    <a:pt x="63" y="1402"/>
                    <a:pt x="0" y="1885"/>
                    <a:pt x="107" y="2339"/>
                  </a:cubicBezTo>
                  <a:cubicBezTo>
                    <a:pt x="128" y="3188"/>
                    <a:pt x="530" y="4001"/>
                    <a:pt x="1208" y="4719"/>
                  </a:cubicBezTo>
                  <a:cubicBezTo>
                    <a:pt x="1663" y="5195"/>
                    <a:pt x="2195" y="5590"/>
                    <a:pt x="2782" y="5886"/>
                  </a:cubicBezTo>
                  <a:cubicBezTo>
                    <a:pt x="2950" y="6033"/>
                    <a:pt x="3145" y="6167"/>
                    <a:pt x="3352" y="6313"/>
                  </a:cubicBezTo>
                  <a:cubicBezTo>
                    <a:pt x="3857" y="6668"/>
                    <a:pt x="4367" y="7480"/>
                    <a:pt x="4482" y="8246"/>
                  </a:cubicBezTo>
                  <a:cubicBezTo>
                    <a:pt x="4484" y="8390"/>
                    <a:pt x="4490" y="8530"/>
                    <a:pt x="4501" y="8665"/>
                  </a:cubicBezTo>
                  <a:cubicBezTo>
                    <a:pt x="4479" y="9004"/>
                    <a:pt x="4354" y="9313"/>
                    <a:pt x="4088" y="9542"/>
                  </a:cubicBezTo>
                  <a:cubicBezTo>
                    <a:pt x="3901" y="9701"/>
                    <a:pt x="4020" y="10014"/>
                    <a:pt x="4237" y="10014"/>
                  </a:cubicBezTo>
                  <a:cubicBezTo>
                    <a:pt x="4271" y="10014"/>
                    <a:pt x="4307" y="10007"/>
                    <a:pt x="4345" y="9990"/>
                  </a:cubicBezTo>
                  <a:cubicBezTo>
                    <a:pt x="4818" y="9779"/>
                    <a:pt x="5107" y="9511"/>
                    <a:pt x="5270" y="9191"/>
                  </a:cubicBezTo>
                  <a:cubicBezTo>
                    <a:pt x="5488" y="8864"/>
                    <a:pt x="5614" y="8485"/>
                    <a:pt x="5637" y="8091"/>
                  </a:cubicBezTo>
                  <a:cubicBezTo>
                    <a:pt x="5666" y="8140"/>
                    <a:pt x="5693" y="8188"/>
                    <a:pt x="5716" y="8238"/>
                  </a:cubicBezTo>
                  <a:cubicBezTo>
                    <a:pt x="5774" y="8585"/>
                    <a:pt x="5754" y="8940"/>
                    <a:pt x="5638" y="9321"/>
                  </a:cubicBezTo>
                  <a:cubicBezTo>
                    <a:pt x="5635" y="9337"/>
                    <a:pt x="5632" y="9353"/>
                    <a:pt x="5632" y="9368"/>
                  </a:cubicBezTo>
                  <a:cubicBezTo>
                    <a:pt x="5525" y="9502"/>
                    <a:pt x="5409" y="9600"/>
                    <a:pt x="5368" y="9828"/>
                  </a:cubicBezTo>
                  <a:cubicBezTo>
                    <a:pt x="5344" y="9960"/>
                    <a:pt x="5462" y="10079"/>
                    <a:pt x="5590" y="10079"/>
                  </a:cubicBezTo>
                  <a:cubicBezTo>
                    <a:pt x="5599" y="10079"/>
                    <a:pt x="5607" y="10079"/>
                    <a:pt x="5616" y="10078"/>
                  </a:cubicBezTo>
                  <a:cubicBezTo>
                    <a:pt x="6060" y="10018"/>
                    <a:pt x="6324" y="9646"/>
                    <a:pt x="6457" y="9205"/>
                  </a:cubicBezTo>
                  <a:cubicBezTo>
                    <a:pt x="6649" y="8881"/>
                    <a:pt x="6735" y="8502"/>
                    <a:pt x="6735" y="8103"/>
                  </a:cubicBezTo>
                  <a:cubicBezTo>
                    <a:pt x="6795" y="8323"/>
                    <a:pt x="6825" y="8545"/>
                    <a:pt x="6808" y="8754"/>
                  </a:cubicBezTo>
                  <a:cubicBezTo>
                    <a:pt x="6790" y="8965"/>
                    <a:pt x="6985" y="9116"/>
                    <a:pt x="7162" y="9116"/>
                  </a:cubicBezTo>
                  <a:cubicBezTo>
                    <a:pt x="7272" y="9116"/>
                    <a:pt x="7376" y="9057"/>
                    <a:pt x="7416" y="8916"/>
                  </a:cubicBezTo>
                  <a:cubicBezTo>
                    <a:pt x="7451" y="8799"/>
                    <a:pt x="7476" y="8678"/>
                    <a:pt x="7495" y="8557"/>
                  </a:cubicBezTo>
                  <a:cubicBezTo>
                    <a:pt x="7500" y="8551"/>
                    <a:pt x="7506" y="8548"/>
                    <a:pt x="7510" y="8540"/>
                  </a:cubicBezTo>
                  <a:cubicBezTo>
                    <a:pt x="7978" y="7789"/>
                    <a:pt x="7995" y="7195"/>
                    <a:pt x="7714" y="6362"/>
                  </a:cubicBezTo>
                  <a:cubicBezTo>
                    <a:pt x="7629" y="6109"/>
                    <a:pt x="7540" y="5836"/>
                    <a:pt x="7442" y="5558"/>
                  </a:cubicBezTo>
                  <a:cubicBezTo>
                    <a:pt x="7471" y="4798"/>
                    <a:pt x="7338" y="4113"/>
                    <a:pt x="6713" y="3507"/>
                  </a:cubicBezTo>
                  <a:cubicBezTo>
                    <a:pt x="6370" y="3176"/>
                    <a:pt x="5885" y="2513"/>
                    <a:pt x="5362" y="2025"/>
                  </a:cubicBezTo>
                  <a:cubicBezTo>
                    <a:pt x="4870" y="1355"/>
                    <a:pt x="4233" y="773"/>
                    <a:pt x="3601" y="391"/>
                  </a:cubicBezTo>
                  <a:cubicBezTo>
                    <a:pt x="3177" y="135"/>
                    <a:pt x="2694" y="0"/>
                    <a:pt x="2220" y="0"/>
                  </a:cubicBezTo>
                  <a:close/>
                </a:path>
              </a:pathLst>
            </a:custGeom>
            <a:solidFill>
              <a:srgbClr val="E0B9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6">
              <a:extLst>
                <a:ext uri="{FF2B5EF4-FFF2-40B4-BE49-F238E27FC236}">
                  <a16:creationId xmlns:a16="http://schemas.microsoft.com/office/drawing/2014/main" id="{F98C465F-19C1-406B-A830-2F4E949104F6}"/>
                </a:ext>
              </a:extLst>
            </p:cNvPr>
            <p:cNvSpPr/>
            <p:nvPr/>
          </p:nvSpPr>
          <p:spPr>
            <a:xfrm>
              <a:off x="-3261737" y="4569275"/>
              <a:ext cx="154300" cy="86725"/>
            </a:xfrm>
            <a:custGeom>
              <a:avLst/>
              <a:gdLst/>
              <a:ahLst/>
              <a:cxnLst/>
              <a:rect l="l" t="t" r="r" b="b"/>
              <a:pathLst>
                <a:path w="6172" h="3469" extrusionOk="0">
                  <a:moveTo>
                    <a:pt x="3280" y="0"/>
                  </a:moveTo>
                  <a:cubicBezTo>
                    <a:pt x="3162" y="0"/>
                    <a:pt x="3054" y="2"/>
                    <a:pt x="2962" y="5"/>
                  </a:cubicBezTo>
                  <a:cubicBezTo>
                    <a:pt x="2449" y="20"/>
                    <a:pt x="1578" y="6"/>
                    <a:pt x="983" y="256"/>
                  </a:cubicBezTo>
                  <a:cubicBezTo>
                    <a:pt x="451" y="481"/>
                    <a:pt x="153" y="1156"/>
                    <a:pt x="97" y="1514"/>
                  </a:cubicBezTo>
                  <a:cubicBezTo>
                    <a:pt x="0" y="2119"/>
                    <a:pt x="34" y="2787"/>
                    <a:pt x="39" y="3399"/>
                  </a:cubicBezTo>
                  <a:cubicBezTo>
                    <a:pt x="39" y="3441"/>
                    <a:pt x="296" y="3469"/>
                    <a:pt x="534" y="3469"/>
                  </a:cubicBezTo>
                  <a:cubicBezTo>
                    <a:pt x="738" y="3469"/>
                    <a:pt x="929" y="3449"/>
                    <a:pt x="935" y="3399"/>
                  </a:cubicBezTo>
                  <a:cubicBezTo>
                    <a:pt x="1040" y="2671"/>
                    <a:pt x="891" y="1936"/>
                    <a:pt x="1007" y="1231"/>
                  </a:cubicBezTo>
                  <a:cubicBezTo>
                    <a:pt x="1602" y="988"/>
                    <a:pt x="2462" y="1001"/>
                    <a:pt x="2962" y="986"/>
                  </a:cubicBezTo>
                  <a:cubicBezTo>
                    <a:pt x="3082" y="983"/>
                    <a:pt x="3233" y="979"/>
                    <a:pt x="3402" y="979"/>
                  </a:cubicBezTo>
                  <a:cubicBezTo>
                    <a:pt x="3956" y="979"/>
                    <a:pt x="4699" y="1019"/>
                    <a:pt x="5152" y="1240"/>
                  </a:cubicBezTo>
                  <a:cubicBezTo>
                    <a:pt x="5152" y="1941"/>
                    <a:pt x="5149" y="2647"/>
                    <a:pt x="5149" y="3399"/>
                  </a:cubicBezTo>
                  <a:cubicBezTo>
                    <a:pt x="5149" y="3449"/>
                    <a:pt x="5339" y="3469"/>
                    <a:pt x="5545" y="3469"/>
                  </a:cubicBezTo>
                  <a:cubicBezTo>
                    <a:pt x="5786" y="3469"/>
                    <a:pt x="6047" y="3441"/>
                    <a:pt x="6047" y="3399"/>
                  </a:cubicBezTo>
                  <a:cubicBezTo>
                    <a:pt x="6047" y="1542"/>
                    <a:pt x="6172" y="640"/>
                    <a:pt x="5036" y="222"/>
                  </a:cubicBezTo>
                  <a:cubicBezTo>
                    <a:pt x="4535" y="39"/>
                    <a:pt x="3803" y="0"/>
                    <a:pt x="32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6">
              <a:extLst>
                <a:ext uri="{FF2B5EF4-FFF2-40B4-BE49-F238E27FC236}">
                  <a16:creationId xmlns:a16="http://schemas.microsoft.com/office/drawing/2014/main" id="{0DF23D38-5FC0-7F4F-589B-A0E5AFF6EC5C}"/>
                </a:ext>
              </a:extLst>
            </p:cNvPr>
            <p:cNvSpPr/>
            <p:nvPr/>
          </p:nvSpPr>
          <p:spPr>
            <a:xfrm>
              <a:off x="-3422012" y="4618550"/>
              <a:ext cx="497650" cy="677225"/>
            </a:xfrm>
            <a:custGeom>
              <a:avLst/>
              <a:gdLst/>
              <a:ahLst/>
              <a:cxnLst/>
              <a:rect l="l" t="t" r="r" b="b"/>
              <a:pathLst>
                <a:path w="19906" h="27089" extrusionOk="0">
                  <a:moveTo>
                    <a:pt x="10305" y="1"/>
                  </a:moveTo>
                  <a:cubicBezTo>
                    <a:pt x="6941" y="1"/>
                    <a:pt x="4519" y="639"/>
                    <a:pt x="4519" y="639"/>
                  </a:cubicBezTo>
                  <a:cubicBezTo>
                    <a:pt x="3258" y="947"/>
                    <a:pt x="2288" y="1657"/>
                    <a:pt x="2162" y="2995"/>
                  </a:cubicBezTo>
                  <a:lnTo>
                    <a:pt x="0" y="24143"/>
                  </a:lnTo>
                  <a:cubicBezTo>
                    <a:pt x="0" y="25438"/>
                    <a:pt x="1062" y="27089"/>
                    <a:pt x="2358" y="27089"/>
                  </a:cubicBezTo>
                  <a:lnTo>
                    <a:pt x="17482" y="27089"/>
                  </a:lnTo>
                  <a:cubicBezTo>
                    <a:pt x="18778" y="27089"/>
                    <a:pt x="19905" y="25309"/>
                    <a:pt x="19905" y="24011"/>
                  </a:cubicBezTo>
                  <a:lnTo>
                    <a:pt x="18594" y="2995"/>
                  </a:lnTo>
                  <a:cubicBezTo>
                    <a:pt x="18594" y="1699"/>
                    <a:pt x="17534" y="639"/>
                    <a:pt x="16237" y="639"/>
                  </a:cubicBezTo>
                  <a:cubicBezTo>
                    <a:pt x="16237" y="639"/>
                    <a:pt x="13227" y="1"/>
                    <a:pt x="103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6">
              <a:extLst>
                <a:ext uri="{FF2B5EF4-FFF2-40B4-BE49-F238E27FC236}">
                  <a16:creationId xmlns:a16="http://schemas.microsoft.com/office/drawing/2014/main" id="{161322E6-EBE8-BB61-B72D-E4F8660D8400}"/>
                </a:ext>
              </a:extLst>
            </p:cNvPr>
            <p:cNvSpPr/>
            <p:nvPr/>
          </p:nvSpPr>
          <p:spPr>
            <a:xfrm>
              <a:off x="-2925937" y="4283500"/>
              <a:ext cx="92375" cy="137650"/>
            </a:xfrm>
            <a:custGeom>
              <a:avLst/>
              <a:gdLst/>
              <a:ahLst/>
              <a:cxnLst/>
              <a:rect l="l" t="t" r="r" b="b"/>
              <a:pathLst>
                <a:path w="3695" h="5506" extrusionOk="0">
                  <a:moveTo>
                    <a:pt x="1051" y="1"/>
                  </a:moveTo>
                  <a:cubicBezTo>
                    <a:pt x="523" y="1"/>
                    <a:pt x="1" y="541"/>
                    <a:pt x="367" y="1113"/>
                  </a:cubicBezTo>
                  <a:cubicBezTo>
                    <a:pt x="748" y="1708"/>
                    <a:pt x="1061" y="2341"/>
                    <a:pt x="1467" y="2921"/>
                  </a:cubicBezTo>
                  <a:cubicBezTo>
                    <a:pt x="1671" y="3212"/>
                    <a:pt x="1900" y="3615"/>
                    <a:pt x="2171" y="3926"/>
                  </a:cubicBezTo>
                  <a:lnTo>
                    <a:pt x="2171" y="3926"/>
                  </a:lnTo>
                  <a:cubicBezTo>
                    <a:pt x="2029" y="4249"/>
                    <a:pt x="1831" y="4575"/>
                    <a:pt x="1689" y="4876"/>
                  </a:cubicBezTo>
                  <a:cubicBezTo>
                    <a:pt x="1553" y="5163"/>
                    <a:pt x="1797" y="5506"/>
                    <a:pt x="2062" y="5506"/>
                  </a:cubicBezTo>
                  <a:cubicBezTo>
                    <a:pt x="2153" y="5506"/>
                    <a:pt x="2247" y="5465"/>
                    <a:pt x="2328" y="5368"/>
                  </a:cubicBezTo>
                  <a:lnTo>
                    <a:pt x="2328" y="5368"/>
                  </a:lnTo>
                  <a:lnTo>
                    <a:pt x="2327" y="5370"/>
                  </a:lnTo>
                  <a:cubicBezTo>
                    <a:pt x="2798" y="4811"/>
                    <a:pt x="3695" y="4163"/>
                    <a:pt x="3414" y="3355"/>
                  </a:cubicBezTo>
                  <a:cubicBezTo>
                    <a:pt x="3225" y="2817"/>
                    <a:pt x="2704" y="2316"/>
                    <a:pt x="2428" y="1813"/>
                  </a:cubicBezTo>
                  <a:cubicBezTo>
                    <a:pt x="2165" y="1330"/>
                    <a:pt x="1971" y="816"/>
                    <a:pt x="1673" y="352"/>
                  </a:cubicBezTo>
                  <a:cubicBezTo>
                    <a:pt x="1513" y="104"/>
                    <a:pt x="1281" y="1"/>
                    <a:pt x="10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6">
              <a:extLst>
                <a:ext uri="{FF2B5EF4-FFF2-40B4-BE49-F238E27FC236}">
                  <a16:creationId xmlns:a16="http://schemas.microsoft.com/office/drawing/2014/main" id="{FEA9C957-3876-65E2-993F-7030F3FF38F3}"/>
                </a:ext>
              </a:extLst>
            </p:cNvPr>
            <p:cNvSpPr/>
            <p:nvPr/>
          </p:nvSpPr>
          <p:spPr>
            <a:xfrm>
              <a:off x="-2917262" y="4547375"/>
              <a:ext cx="40025" cy="78350"/>
            </a:xfrm>
            <a:custGeom>
              <a:avLst/>
              <a:gdLst/>
              <a:ahLst/>
              <a:cxnLst/>
              <a:rect l="l" t="t" r="r" b="b"/>
              <a:pathLst>
                <a:path w="1601" h="3134" extrusionOk="0">
                  <a:moveTo>
                    <a:pt x="753" y="0"/>
                  </a:moveTo>
                  <a:cubicBezTo>
                    <a:pt x="664" y="0"/>
                    <a:pt x="571" y="63"/>
                    <a:pt x="552" y="148"/>
                  </a:cubicBezTo>
                  <a:cubicBezTo>
                    <a:pt x="459" y="607"/>
                    <a:pt x="753" y="1104"/>
                    <a:pt x="619" y="1556"/>
                  </a:cubicBezTo>
                  <a:cubicBezTo>
                    <a:pt x="487" y="2002"/>
                    <a:pt x="1" y="2218"/>
                    <a:pt x="45" y="2741"/>
                  </a:cubicBezTo>
                  <a:cubicBezTo>
                    <a:pt x="68" y="2981"/>
                    <a:pt x="232" y="3133"/>
                    <a:pt x="455" y="3133"/>
                  </a:cubicBezTo>
                  <a:cubicBezTo>
                    <a:pt x="486" y="3133"/>
                    <a:pt x="518" y="3130"/>
                    <a:pt x="551" y="3124"/>
                  </a:cubicBezTo>
                  <a:cubicBezTo>
                    <a:pt x="1076" y="3029"/>
                    <a:pt x="1601" y="2215"/>
                    <a:pt x="1596" y="1688"/>
                  </a:cubicBezTo>
                  <a:cubicBezTo>
                    <a:pt x="1592" y="1171"/>
                    <a:pt x="1269" y="335"/>
                    <a:pt x="847" y="29"/>
                  </a:cubicBezTo>
                  <a:cubicBezTo>
                    <a:pt x="819" y="9"/>
                    <a:pt x="786" y="0"/>
                    <a:pt x="7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6">
              <a:extLst>
                <a:ext uri="{FF2B5EF4-FFF2-40B4-BE49-F238E27FC236}">
                  <a16:creationId xmlns:a16="http://schemas.microsoft.com/office/drawing/2014/main" id="{1D63D943-1217-9B81-5E92-A9F0DF11223F}"/>
                </a:ext>
              </a:extLst>
            </p:cNvPr>
            <p:cNvSpPr/>
            <p:nvPr/>
          </p:nvSpPr>
          <p:spPr>
            <a:xfrm>
              <a:off x="-3172462" y="4616825"/>
              <a:ext cx="238275" cy="111425"/>
            </a:xfrm>
            <a:custGeom>
              <a:avLst/>
              <a:gdLst/>
              <a:ahLst/>
              <a:cxnLst/>
              <a:rect l="l" t="t" r="r" b="b"/>
              <a:pathLst>
                <a:path w="9531" h="4457" extrusionOk="0">
                  <a:moveTo>
                    <a:pt x="4471" y="1"/>
                  </a:moveTo>
                  <a:cubicBezTo>
                    <a:pt x="2810" y="1"/>
                    <a:pt x="1278" y="425"/>
                    <a:pt x="594" y="1161"/>
                  </a:cubicBezTo>
                  <a:cubicBezTo>
                    <a:pt x="1" y="1801"/>
                    <a:pt x="2522" y="3763"/>
                    <a:pt x="2399" y="4144"/>
                  </a:cubicBezTo>
                  <a:cubicBezTo>
                    <a:pt x="2343" y="4317"/>
                    <a:pt x="2913" y="4350"/>
                    <a:pt x="3693" y="4350"/>
                  </a:cubicBezTo>
                  <a:cubicBezTo>
                    <a:pt x="4177" y="4350"/>
                    <a:pt x="4743" y="4338"/>
                    <a:pt x="5290" y="4338"/>
                  </a:cubicBezTo>
                  <a:cubicBezTo>
                    <a:pt x="5796" y="4338"/>
                    <a:pt x="6286" y="4349"/>
                    <a:pt x="6684" y="4391"/>
                  </a:cubicBezTo>
                  <a:cubicBezTo>
                    <a:pt x="7157" y="4440"/>
                    <a:pt x="7448" y="4456"/>
                    <a:pt x="7646" y="4456"/>
                  </a:cubicBezTo>
                  <a:cubicBezTo>
                    <a:pt x="8024" y="4456"/>
                    <a:pt x="8069" y="4397"/>
                    <a:pt x="8409" y="4397"/>
                  </a:cubicBezTo>
                  <a:cubicBezTo>
                    <a:pt x="8464" y="4397"/>
                    <a:pt x="8526" y="4399"/>
                    <a:pt x="8599" y="4402"/>
                  </a:cubicBezTo>
                  <a:cubicBezTo>
                    <a:pt x="8642" y="4405"/>
                    <a:pt x="8682" y="4406"/>
                    <a:pt x="8719" y="4406"/>
                  </a:cubicBezTo>
                  <a:cubicBezTo>
                    <a:pt x="9347" y="4406"/>
                    <a:pt x="9255" y="4127"/>
                    <a:pt x="9372" y="4046"/>
                  </a:cubicBezTo>
                  <a:cubicBezTo>
                    <a:pt x="9494" y="3961"/>
                    <a:pt x="9531" y="1750"/>
                    <a:pt x="9531" y="1750"/>
                  </a:cubicBezTo>
                  <a:cubicBezTo>
                    <a:pt x="8351" y="532"/>
                    <a:pt x="6330" y="1"/>
                    <a:pt x="44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6">
              <a:extLst>
                <a:ext uri="{FF2B5EF4-FFF2-40B4-BE49-F238E27FC236}">
                  <a16:creationId xmlns:a16="http://schemas.microsoft.com/office/drawing/2014/main" id="{E5513208-1930-BA05-2780-6295C77D241D}"/>
                </a:ext>
              </a:extLst>
            </p:cNvPr>
            <p:cNvSpPr/>
            <p:nvPr/>
          </p:nvSpPr>
          <p:spPr>
            <a:xfrm>
              <a:off x="-2978237" y="4745575"/>
              <a:ext cx="388950" cy="703375"/>
            </a:xfrm>
            <a:custGeom>
              <a:avLst/>
              <a:gdLst/>
              <a:ahLst/>
              <a:cxnLst/>
              <a:rect l="l" t="t" r="r" b="b"/>
              <a:pathLst>
                <a:path w="15558" h="28135" extrusionOk="0">
                  <a:moveTo>
                    <a:pt x="8319" y="8825"/>
                  </a:moveTo>
                  <a:lnTo>
                    <a:pt x="8319" y="8825"/>
                  </a:lnTo>
                  <a:cubicBezTo>
                    <a:pt x="8319" y="8826"/>
                    <a:pt x="8320" y="8828"/>
                    <a:pt x="8320" y="8829"/>
                  </a:cubicBezTo>
                  <a:cubicBezTo>
                    <a:pt x="8320" y="8828"/>
                    <a:pt x="8319" y="8826"/>
                    <a:pt x="8319" y="8825"/>
                  </a:cubicBezTo>
                  <a:close/>
                  <a:moveTo>
                    <a:pt x="4915" y="1"/>
                  </a:moveTo>
                  <a:cubicBezTo>
                    <a:pt x="3270" y="1"/>
                    <a:pt x="1720" y="999"/>
                    <a:pt x="1264" y="2691"/>
                  </a:cubicBezTo>
                  <a:cubicBezTo>
                    <a:pt x="0" y="7388"/>
                    <a:pt x="1476" y="12608"/>
                    <a:pt x="3112" y="17039"/>
                  </a:cubicBezTo>
                  <a:cubicBezTo>
                    <a:pt x="3726" y="18697"/>
                    <a:pt x="4502" y="20133"/>
                    <a:pt x="5532" y="21569"/>
                  </a:cubicBezTo>
                  <a:cubicBezTo>
                    <a:pt x="6396" y="22770"/>
                    <a:pt x="7300" y="23949"/>
                    <a:pt x="8255" y="25079"/>
                  </a:cubicBezTo>
                  <a:cubicBezTo>
                    <a:pt x="9165" y="26154"/>
                    <a:pt x="10436" y="27026"/>
                    <a:pt x="11606" y="27794"/>
                  </a:cubicBezTo>
                  <a:cubicBezTo>
                    <a:pt x="11967" y="28031"/>
                    <a:pt x="12341" y="28135"/>
                    <a:pt x="12703" y="28135"/>
                  </a:cubicBezTo>
                  <a:cubicBezTo>
                    <a:pt x="14245" y="28135"/>
                    <a:pt x="15557" y="26249"/>
                    <a:pt x="14661" y="24739"/>
                  </a:cubicBezTo>
                  <a:cubicBezTo>
                    <a:pt x="14053" y="23714"/>
                    <a:pt x="13623" y="22604"/>
                    <a:pt x="13033" y="21575"/>
                  </a:cubicBezTo>
                  <a:cubicBezTo>
                    <a:pt x="12424" y="20515"/>
                    <a:pt x="11829" y="19452"/>
                    <a:pt x="11286" y="18356"/>
                  </a:cubicBezTo>
                  <a:cubicBezTo>
                    <a:pt x="10874" y="17523"/>
                    <a:pt x="10482" y="16679"/>
                    <a:pt x="10088" y="15839"/>
                  </a:cubicBezTo>
                  <a:lnTo>
                    <a:pt x="10088" y="15839"/>
                  </a:lnTo>
                  <a:cubicBezTo>
                    <a:pt x="10086" y="15834"/>
                    <a:pt x="10085" y="15829"/>
                    <a:pt x="10083" y="15824"/>
                  </a:cubicBezTo>
                  <a:cubicBezTo>
                    <a:pt x="10018" y="15607"/>
                    <a:pt x="9939" y="15391"/>
                    <a:pt x="9871" y="15174"/>
                  </a:cubicBezTo>
                  <a:cubicBezTo>
                    <a:pt x="9306" y="13418"/>
                    <a:pt x="8830" y="11631"/>
                    <a:pt x="8497" y="9817"/>
                  </a:cubicBezTo>
                  <a:cubicBezTo>
                    <a:pt x="8441" y="9514"/>
                    <a:pt x="8388" y="9212"/>
                    <a:pt x="8339" y="8909"/>
                  </a:cubicBezTo>
                  <a:cubicBezTo>
                    <a:pt x="8327" y="8830"/>
                    <a:pt x="8295" y="8716"/>
                    <a:pt x="8263" y="8616"/>
                  </a:cubicBezTo>
                  <a:lnTo>
                    <a:pt x="8263" y="8616"/>
                  </a:lnTo>
                  <a:cubicBezTo>
                    <a:pt x="8166" y="8153"/>
                    <a:pt x="8197" y="7565"/>
                    <a:pt x="8182" y="7131"/>
                  </a:cubicBezTo>
                  <a:cubicBezTo>
                    <a:pt x="8161" y="6584"/>
                    <a:pt x="8192" y="6046"/>
                    <a:pt x="8210" y="5498"/>
                  </a:cubicBezTo>
                  <a:cubicBezTo>
                    <a:pt x="8210" y="5496"/>
                    <a:pt x="8210" y="5494"/>
                    <a:pt x="8210" y="5491"/>
                  </a:cubicBezTo>
                  <a:lnTo>
                    <a:pt x="8210" y="5491"/>
                  </a:lnTo>
                  <a:cubicBezTo>
                    <a:pt x="8273" y="5212"/>
                    <a:pt x="8331" y="4936"/>
                    <a:pt x="8411" y="4661"/>
                  </a:cubicBezTo>
                  <a:cubicBezTo>
                    <a:pt x="8953" y="2801"/>
                    <a:pt x="7754" y="543"/>
                    <a:pt x="5822" y="103"/>
                  </a:cubicBezTo>
                  <a:cubicBezTo>
                    <a:pt x="5521" y="34"/>
                    <a:pt x="5216" y="1"/>
                    <a:pt x="4915" y="1"/>
                  </a:cubicBezTo>
                  <a:close/>
                </a:path>
              </a:pathLst>
            </a:custGeom>
            <a:solidFill>
              <a:srgbClr val="E0B9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6">
              <a:extLst>
                <a:ext uri="{FF2B5EF4-FFF2-40B4-BE49-F238E27FC236}">
                  <a16:creationId xmlns:a16="http://schemas.microsoft.com/office/drawing/2014/main" id="{AAB3C17F-DA30-898C-6C08-808BD6F9496B}"/>
                </a:ext>
              </a:extLst>
            </p:cNvPr>
            <p:cNvSpPr/>
            <p:nvPr/>
          </p:nvSpPr>
          <p:spPr>
            <a:xfrm>
              <a:off x="-3178862" y="4503225"/>
              <a:ext cx="223525" cy="357525"/>
            </a:xfrm>
            <a:custGeom>
              <a:avLst/>
              <a:gdLst/>
              <a:ahLst/>
              <a:cxnLst/>
              <a:rect l="l" t="t" r="r" b="b"/>
              <a:pathLst>
                <a:path w="8941" h="14301" extrusionOk="0">
                  <a:moveTo>
                    <a:pt x="5309" y="0"/>
                  </a:moveTo>
                  <a:cubicBezTo>
                    <a:pt x="4262" y="0"/>
                    <a:pt x="3235" y="800"/>
                    <a:pt x="3139" y="2077"/>
                  </a:cubicBezTo>
                  <a:cubicBezTo>
                    <a:pt x="3053" y="3237"/>
                    <a:pt x="2714" y="4388"/>
                    <a:pt x="2335" y="5518"/>
                  </a:cubicBezTo>
                  <a:cubicBezTo>
                    <a:pt x="2230" y="5833"/>
                    <a:pt x="2125" y="6154"/>
                    <a:pt x="2036" y="6474"/>
                  </a:cubicBezTo>
                  <a:cubicBezTo>
                    <a:pt x="2014" y="6551"/>
                    <a:pt x="1999" y="6607"/>
                    <a:pt x="1990" y="6647"/>
                  </a:cubicBezTo>
                  <a:lnTo>
                    <a:pt x="1990" y="6647"/>
                  </a:lnTo>
                  <a:cubicBezTo>
                    <a:pt x="1969" y="6690"/>
                    <a:pt x="1938" y="6755"/>
                    <a:pt x="1896" y="6850"/>
                  </a:cubicBezTo>
                  <a:cubicBezTo>
                    <a:pt x="1785" y="7103"/>
                    <a:pt x="1676" y="7357"/>
                    <a:pt x="1553" y="7605"/>
                  </a:cubicBezTo>
                  <a:cubicBezTo>
                    <a:pt x="1479" y="7755"/>
                    <a:pt x="1401" y="7904"/>
                    <a:pt x="1320" y="8050"/>
                  </a:cubicBezTo>
                  <a:cubicBezTo>
                    <a:pt x="1547" y="7779"/>
                    <a:pt x="1661" y="7644"/>
                    <a:pt x="1662" y="7644"/>
                  </a:cubicBezTo>
                  <a:lnTo>
                    <a:pt x="1662" y="7644"/>
                  </a:lnTo>
                  <a:cubicBezTo>
                    <a:pt x="1662" y="7644"/>
                    <a:pt x="1612" y="7704"/>
                    <a:pt x="1511" y="7824"/>
                  </a:cubicBezTo>
                  <a:cubicBezTo>
                    <a:pt x="289" y="9279"/>
                    <a:pt x="1" y="11211"/>
                    <a:pt x="1216" y="12784"/>
                  </a:cubicBezTo>
                  <a:cubicBezTo>
                    <a:pt x="1912" y="13685"/>
                    <a:pt x="3139" y="14300"/>
                    <a:pt x="4333" y="14300"/>
                  </a:cubicBezTo>
                  <a:cubicBezTo>
                    <a:pt x="4953" y="14300"/>
                    <a:pt x="5564" y="14134"/>
                    <a:pt x="6088" y="13756"/>
                  </a:cubicBezTo>
                  <a:cubicBezTo>
                    <a:pt x="7350" y="12846"/>
                    <a:pt x="7977" y="11783"/>
                    <a:pt x="8426" y="10323"/>
                  </a:cubicBezTo>
                  <a:cubicBezTo>
                    <a:pt x="8761" y="9236"/>
                    <a:pt x="8913" y="8042"/>
                    <a:pt x="8923" y="6907"/>
                  </a:cubicBezTo>
                  <a:cubicBezTo>
                    <a:pt x="8941" y="4832"/>
                    <a:pt x="8177" y="2741"/>
                    <a:pt x="7072" y="1011"/>
                  </a:cubicBezTo>
                  <a:cubicBezTo>
                    <a:pt x="6624" y="311"/>
                    <a:pt x="5962" y="0"/>
                    <a:pt x="5309" y="0"/>
                  </a:cubicBezTo>
                  <a:close/>
                </a:path>
              </a:pathLst>
            </a:custGeom>
            <a:solidFill>
              <a:srgbClr val="E0B9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6">
              <a:extLst>
                <a:ext uri="{FF2B5EF4-FFF2-40B4-BE49-F238E27FC236}">
                  <a16:creationId xmlns:a16="http://schemas.microsoft.com/office/drawing/2014/main" id="{57E2E7CD-E001-A4E3-A4DF-2173018C0457}"/>
                </a:ext>
              </a:extLst>
            </p:cNvPr>
            <p:cNvSpPr/>
            <p:nvPr/>
          </p:nvSpPr>
          <p:spPr>
            <a:xfrm>
              <a:off x="-3131837" y="4268400"/>
              <a:ext cx="271950" cy="361925"/>
            </a:xfrm>
            <a:custGeom>
              <a:avLst/>
              <a:gdLst/>
              <a:ahLst/>
              <a:cxnLst/>
              <a:rect l="l" t="t" r="r" b="b"/>
              <a:pathLst>
                <a:path w="10878" h="14477" extrusionOk="0">
                  <a:moveTo>
                    <a:pt x="5469" y="1"/>
                  </a:moveTo>
                  <a:cubicBezTo>
                    <a:pt x="5326" y="1"/>
                    <a:pt x="5182" y="6"/>
                    <a:pt x="5036" y="18"/>
                  </a:cubicBezTo>
                  <a:cubicBezTo>
                    <a:pt x="2116" y="245"/>
                    <a:pt x="1" y="3659"/>
                    <a:pt x="311" y="7642"/>
                  </a:cubicBezTo>
                  <a:cubicBezTo>
                    <a:pt x="406" y="8868"/>
                    <a:pt x="708" y="11327"/>
                    <a:pt x="1343" y="11327"/>
                  </a:cubicBezTo>
                  <a:cubicBezTo>
                    <a:pt x="1436" y="11327"/>
                    <a:pt x="1536" y="11275"/>
                    <a:pt x="1644" y="11158"/>
                  </a:cubicBezTo>
                  <a:cubicBezTo>
                    <a:pt x="1763" y="11029"/>
                    <a:pt x="1879" y="10971"/>
                    <a:pt x="1992" y="10971"/>
                  </a:cubicBezTo>
                  <a:cubicBezTo>
                    <a:pt x="2815" y="10971"/>
                    <a:pt x="3510" y="13994"/>
                    <a:pt x="4639" y="14325"/>
                  </a:cubicBezTo>
                  <a:cubicBezTo>
                    <a:pt x="4976" y="14426"/>
                    <a:pt x="5325" y="14476"/>
                    <a:pt x="5675" y="14476"/>
                  </a:cubicBezTo>
                  <a:cubicBezTo>
                    <a:pt x="5836" y="14476"/>
                    <a:pt x="5998" y="14466"/>
                    <a:pt x="6159" y="14444"/>
                  </a:cubicBezTo>
                  <a:cubicBezTo>
                    <a:pt x="6809" y="14355"/>
                    <a:pt x="7265" y="14282"/>
                    <a:pt x="7927" y="14147"/>
                  </a:cubicBezTo>
                  <a:cubicBezTo>
                    <a:pt x="9363" y="13852"/>
                    <a:pt x="10878" y="8885"/>
                    <a:pt x="10640" y="5824"/>
                  </a:cubicBezTo>
                  <a:cubicBezTo>
                    <a:pt x="10345" y="2039"/>
                    <a:pt x="8188" y="1"/>
                    <a:pt x="5469" y="1"/>
                  </a:cubicBezTo>
                  <a:close/>
                </a:path>
              </a:pathLst>
            </a:custGeom>
            <a:solidFill>
              <a:srgbClr val="E0B9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6">
              <a:extLst>
                <a:ext uri="{FF2B5EF4-FFF2-40B4-BE49-F238E27FC236}">
                  <a16:creationId xmlns:a16="http://schemas.microsoft.com/office/drawing/2014/main" id="{A160E19D-D505-D5F7-0260-DA95DC20AABE}"/>
                </a:ext>
              </a:extLst>
            </p:cNvPr>
            <p:cNvSpPr/>
            <p:nvPr/>
          </p:nvSpPr>
          <p:spPr>
            <a:xfrm>
              <a:off x="-3334912" y="4694250"/>
              <a:ext cx="466475" cy="740675"/>
            </a:xfrm>
            <a:custGeom>
              <a:avLst/>
              <a:gdLst/>
              <a:ahLst/>
              <a:cxnLst/>
              <a:rect l="l" t="t" r="r" b="b"/>
              <a:pathLst>
                <a:path w="18659" h="29627" extrusionOk="0">
                  <a:moveTo>
                    <a:pt x="8445" y="0"/>
                  </a:moveTo>
                  <a:cubicBezTo>
                    <a:pt x="8179" y="332"/>
                    <a:pt x="6018" y="785"/>
                    <a:pt x="3283" y="1158"/>
                  </a:cubicBezTo>
                  <a:cubicBezTo>
                    <a:pt x="4139" y="2560"/>
                    <a:pt x="4459" y="4869"/>
                    <a:pt x="4454" y="5861"/>
                  </a:cubicBezTo>
                  <a:cubicBezTo>
                    <a:pt x="4445" y="7447"/>
                    <a:pt x="4091" y="9346"/>
                    <a:pt x="3129" y="10647"/>
                  </a:cubicBezTo>
                  <a:cubicBezTo>
                    <a:pt x="2791" y="11105"/>
                    <a:pt x="2356" y="11438"/>
                    <a:pt x="1878" y="11740"/>
                  </a:cubicBezTo>
                  <a:cubicBezTo>
                    <a:pt x="1757" y="11815"/>
                    <a:pt x="1626" y="11891"/>
                    <a:pt x="1490" y="11969"/>
                  </a:cubicBezTo>
                  <a:lnTo>
                    <a:pt x="1504" y="13414"/>
                  </a:lnTo>
                  <a:cubicBezTo>
                    <a:pt x="1504" y="13414"/>
                    <a:pt x="801" y="24519"/>
                    <a:pt x="22" y="27281"/>
                  </a:cubicBezTo>
                  <a:cubicBezTo>
                    <a:pt x="1" y="27356"/>
                    <a:pt x="5079" y="29627"/>
                    <a:pt x="10165" y="29627"/>
                  </a:cubicBezTo>
                  <a:cubicBezTo>
                    <a:pt x="13139" y="29627"/>
                    <a:pt x="16115" y="28850"/>
                    <a:pt x="18075" y="26404"/>
                  </a:cubicBezTo>
                  <a:cubicBezTo>
                    <a:pt x="17275" y="19917"/>
                    <a:pt x="17252" y="9141"/>
                    <a:pt x="17492" y="7679"/>
                  </a:cubicBezTo>
                  <a:cubicBezTo>
                    <a:pt x="17690" y="6485"/>
                    <a:pt x="18107" y="5335"/>
                    <a:pt x="18527" y="4205"/>
                  </a:cubicBezTo>
                  <a:cubicBezTo>
                    <a:pt x="18659" y="3849"/>
                    <a:pt x="18436" y="2560"/>
                    <a:pt x="18155" y="2473"/>
                  </a:cubicBezTo>
                  <a:cubicBezTo>
                    <a:pt x="16735" y="2034"/>
                    <a:pt x="15764" y="1536"/>
                    <a:pt x="15315" y="891"/>
                  </a:cubicBezTo>
                  <a:cubicBezTo>
                    <a:pt x="15315" y="891"/>
                    <a:pt x="14920" y="3264"/>
                    <a:pt x="12383" y="3264"/>
                  </a:cubicBezTo>
                  <a:cubicBezTo>
                    <a:pt x="12203" y="3264"/>
                    <a:pt x="12012" y="3252"/>
                    <a:pt x="11809" y="3226"/>
                  </a:cubicBezTo>
                  <a:cubicBezTo>
                    <a:pt x="8860" y="2853"/>
                    <a:pt x="8445" y="0"/>
                    <a:pt x="8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6">
              <a:extLst>
                <a:ext uri="{FF2B5EF4-FFF2-40B4-BE49-F238E27FC236}">
                  <a16:creationId xmlns:a16="http://schemas.microsoft.com/office/drawing/2014/main" id="{2700FB43-907A-56E2-48B7-AF970152978B}"/>
                </a:ext>
              </a:extLst>
            </p:cNvPr>
            <p:cNvSpPr/>
            <p:nvPr/>
          </p:nvSpPr>
          <p:spPr>
            <a:xfrm>
              <a:off x="-3439562" y="4637700"/>
              <a:ext cx="345300" cy="992375"/>
            </a:xfrm>
            <a:custGeom>
              <a:avLst/>
              <a:gdLst/>
              <a:ahLst/>
              <a:cxnLst/>
              <a:rect l="l" t="t" r="r" b="b"/>
              <a:pathLst>
                <a:path w="13812" h="39695" extrusionOk="0">
                  <a:moveTo>
                    <a:pt x="11850" y="1"/>
                  </a:moveTo>
                  <a:cubicBezTo>
                    <a:pt x="11313" y="1"/>
                    <a:pt x="10583" y="1239"/>
                    <a:pt x="10357" y="1370"/>
                  </a:cubicBezTo>
                  <a:cubicBezTo>
                    <a:pt x="9339" y="1968"/>
                    <a:pt x="7614" y="1911"/>
                    <a:pt x="5705" y="2341"/>
                  </a:cubicBezTo>
                  <a:cubicBezTo>
                    <a:pt x="5854" y="2640"/>
                    <a:pt x="5986" y="2949"/>
                    <a:pt x="6101" y="3264"/>
                  </a:cubicBezTo>
                  <a:cubicBezTo>
                    <a:pt x="6571" y="4593"/>
                    <a:pt x="6770" y="6144"/>
                    <a:pt x="6878" y="7548"/>
                  </a:cubicBezTo>
                  <a:cubicBezTo>
                    <a:pt x="6991" y="9019"/>
                    <a:pt x="6884" y="10548"/>
                    <a:pt x="6481" y="11972"/>
                  </a:cubicBezTo>
                  <a:cubicBezTo>
                    <a:pt x="6264" y="12742"/>
                    <a:pt x="6019" y="13529"/>
                    <a:pt x="5738" y="14278"/>
                  </a:cubicBezTo>
                  <a:cubicBezTo>
                    <a:pt x="5692" y="14397"/>
                    <a:pt x="5641" y="14515"/>
                    <a:pt x="5583" y="14628"/>
                  </a:cubicBezTo>
                  <a:cubicBezTo>
                    <a:pt x="5173" y="16372"/>
                    <a:pt x="4010" y="29302"/>
                    <a:pt x="579" y="35063"/>
                  </a:cubicBezTo>
                  <a:cubicBezTo>
                    <a:pt x="1" y="36033"/>
                    <a:pt x="1307" y="37903"/>
                    <a:pt x="5646" y="39646"/>
                  </a:cubicBezTo>
                  <a:cubicBezTo>
                    <a:pt x="5727" y="39678"/>
                    <a:pt x="5809" y="39695"/>
                    <a:pt x="5888" y="39695"/>
                  </a:cubicBezTo>
                  <a:cubicBezTo>
                    <a:pt x="6059" y="39695"/>
                    <a:pt x="6214" y="39616"/>
                    <a:pt x="6302" y="39449"/>
                  </a:cubicBezTo>
                  <a:cubicBezTo>
                    <a:pt x="10164" y="32018"/>
                    <a:pt x="10371" y="15356"/>
                    <a:pt x="11544" y="10349"/>
                  </a:cubicBezTo>
                  <a:cubicBezTo>
                    <a:pt x="11865" y="8982"/>
                    <a:pt x="12518" y="5274"/>
                    <a:pt x="13316" y="3298"/>
                  </a:cubicBezTo>
                  <a:cubicBezTo>
                    <a:pt x="13417" y="3049"/>
                    <a:pt x="13811" y="2098"/>
                    <a:pt x="13517" y="1886"/>
                  </a:cubicBezTo>
                  <a:cubicBezTo>
                    <a:pt x="12057" y="832"/>
                    <a:pt x="12289" y="111"/>
                    <a:pt x="11936" y="13"/>
                  </a:cubicBezTo>
                  <a:cubicBezTo>
                    <a:pt x="11908" y="5"/>
                    <a:pt x="11879" y="1"/>
                    <a:pt x="118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6">
              <a:extLst>
                <a:ext uri="{FF2B5EF4-FFF2-40B4-BE49-F238E27FC236}">
                  <a16:creationId xmlns:a16="http://schemas.microsoft.com/office/drawing/2014/main" id="{8FF0EF0F-235E-0114-80DB-F4A83665C498}"/>
                </a:ext>
              </a:extLst>
            </p:cNvPr>
            <p:cNvSpPr/>
            <p:nvPr/>
          </p:nvSpPr>
          <p:spPr>
            <a:xfrm>
              <a:off x="-3014387" y="4287450"/>
              <a:ext cx="163425" cy="74125"/>
            </a:xfrm>
            <a:custGeom>
              <a:avLst/>
              <a:gdLst/>
              <a:ahLst/>
              <a:cxnLst/>
              <a:rect l="l" t="t" r="r" b="b"/>
              <a:pathLst>
                <a:path w="6537" h="2965" extrusionOk="0">
                  <a:moveTo>
                    <a:pt x="4536" y="0"/>
                  </a:moveTo>
                  <a:cubicBezTo>
                    <a:pt x="4464" y="0"/>
                    <a:pt x="4392" y="4"/>
                    <a:pt x="4318" y="13"/>
                  </a:cubicBezTo>
                  <a:cubicBezTo>
                    <a:pt x="2694" y="192"/>
                    <a:pt x="2291" y="2427"/>
                    <a:pt x="744" y="2427"/>
                  </a:cubicBezTo>
                  <a:cubicBezTo>
                    <a:pt x="603" y="2427"/>
                    <a:pt x="453" y="2408"/>
                    <a:pt x="291" y="2368"/>
                  </a:cubicBezTo>
                  <a:cubicBezTo>
                    <a:pt x="278" y="2364"/>
                    <a:pt x="265" y="2363"/>
                    <a:pt x="253" y="2363"/>
                  </a:cubicBezTo>
                  <a:cubicBezTo>
                    <a:pt x="99" y="2363"/>
                    <a:pt x="1" y="2594"/>
                    <a:pt x="163" y="2669"/>
                  </a:cubicBezTo>
                  <a:cubicBezTo>
                    <a:pt x="548" y="2848"/>
                    <a:pt x="940" y="2965"/>
                    <a:pt x="1332" y="2965"/>
                  </a:cubicBezTo>
                  <a:cubicBezTo>
                    <a:pt x="1637" y="2965"/>
                    <a:pt x="1943" y="2894"/>
                    <a:pt x="2247" y="2727"/>
                  </a:cubicBezTo>
                  <a:cubicBezTo>
                    <a:pt x="2561" y="2555"/>
                    <a:pt x="2798" y="2304"/>
                    <a:pt x="3021" y="2027"/>
                  </a:cubicBezTo>
                  <a:cubicBezTo>
                    <a:pt x="3275" y="1710"/>
                    <a:pt x="3477" y="1355"/>
                    <a:pt x="3834" y="1135"/>
                  </a:cubicBezTo>
                  <a:cubicBezTo>
                    <a:pt x="4020" y="1020"/>
                    <a:pt x="4308" y="937"/>
                    <a:pt x="4582" y="937"/>
                  </a:cubicBezTo>
                  <a:cubicBezTo>
                    <a:pt x="5042" y="937"/>
                    <a:pt x="5463" y="1172"/>
                    <a:pt x="5289" y="1887"/>
                  </a:cubicBezTo>
                  <a:cubicBezTo>
                    <a:pt x="5203" y="2245"/>
                    <a:pt x="5491" y="2478"/>
                    <a:pt x="5772" y="2478"/>
                  </a:cubicBezTo>
                  <a:cubicBezTo>
                    <a:pt x="5957" y="2478"/>
                    <a:pt x="6139" y="2376"/>
                    <a:pt x="6207" y="2142"/>
                  </a:cubicBezTo>
                  <a:cubicBezTo>
                    <a:pt x="6537" y="996"/>
                    <a:pt x="5671" y="0"/>
                    <a:pt x="4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6">
              <a:extLst>
                <a:ext uri="{FF2B5EF4-FFF2-40B4-BE49-F238E27FC236}">
                  <a16:creationId xmlns:a16="http://schemas.microsoft.com/office/drawing/2014/main" id="{8B6703E0-1E03-69C2-0645-C4D0B4A72DFF}"/>
                </a:ext>
              </a:extLst>
            </p:cNvPr>
            <p:cNvSpPr/>
            <p:nvPr/>
          </p:nvSpPr>
          <p:spPr>
            <a:xfrm>
              <a:off x="-3111537" y="4224850"/>
              <a:ext cx="272325" cy="119150"/>
            </a:xfrm>
            <a:custGeom>
              <a:avLst/>
              <a:gdLst/>
              <a:ahLst/>
              <a:cxnLst/>
              <a:rect l="l" t="t" r="r" b="b"/>
              <a:pathLst>
                <a:path w="10893" h="4766" extrusionOk="0">
                  <a:moveTo>
                    <a:pt x="4003" y="23"/>
                  </a:moveTo>
                  <a:cubicBezTo>
                    <a:pt x="3292" y="23"/>
                    <a:pt x="2606" y="152"/>
                    <a:pt x="1973" y="658"/>
                  </a:cubicBezTo>
                  <a:cubicBezTo>
                    <a:pt x="973" y="1456"/>
                    <a:pt x="0" y="3169"/>
                    <a:pt x="515" y="4455"/>
                  </a:cubicBezTo>
                  <a:cubicBezTo>
                    <a:pt x="595" y="4657"/>
                    <a:pt x="814" y="4765"/>
                    <a:pt x="1016" y="4765"/>
                  </a:cubicBezTo>
                  <a:cubicBezTo>
                    <a:pt x="1243" y="4765"/>
                    <a:pt x="1448" y="4628"/>
                    <a:pt x="1411" y="4333"/>
                  </a:cubicBezTo>
                  <a:cubicBezTo>
                    <a:pt x="1276" y="3247"/>
                    <a:pt x="1799" y="2148"/>
                    <a:pt x="2660" y="1461"/>
                  </a:cubicBezTo>
                  <a:cubicBezTo>
                    <a:pt x="3330" y="927"/>
                    <a:pt x="4374" y="753"/>
                    <a:pt x="5254" y="753"/>
                  </a:cubicBezTo>
                  <a:cubicBezTo>
                    <a:pt x="5365" y="753"/>
                    <a:pt x="5473" y="756"/>
                    <a:pt x="5577" y="761"/>
                  </a:cubicBezTo>
                  <a:cubicBezTo>
                    <a:pt x="6511" y="808"/>
                    <a:pt x="7692" y="776"/>
                    <a:pt x="8590" y="1051"/>
                  </a:cubicBezTo>
                  <a:cubicBezTo>
                    <a:pt x="10114" y="1522"/>
                    <a:pt x="10125" y="3184"/>
                    <a:pt x="9745" y="4427"/>
                  </a:cubicBezTo>
                  <a:cubicBezTo>
                    <a:pt x="9687" y="4615"/>
                    <a:pt x="9847" y="4751"/>
                    <a:pt x="10005" y="4751"/>
                  </a:cubicBezTo>
                  <a:cubicBezTo>
                    <a:pt x="10088" y="4751"/>
                    <a:pt x="10171" y="4714"/>
                    <a:pt x="10222" y="4628"/>
                  </a:cubicBezTo>
                  <a:cubicBezTo>
                    <a:pt x="10893" y="3504"/>
                    <a:pt x="10838" y="2005"/>
                    <a:pt x="9898" y="1043"/>
                  </a:cubicBezTo>
                  <a:cubicBezTo>
                    <a:pt x="8879" y="1"/>
                    <a:pt x="7277" y="214"/>
                    <a:pt x="5948" y="154"/>
                  </a:cubicBezTo>
                  <a:cubicBezTo>
                    <a:pt x="5292" y="125"/>
                    <a:pt x="4637" y="23"/>
                    <a:pt x="4003" y="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6">
              <a:extLst>
                <a:ext uri="{FF2B5EF4-FFF2-40B4-BE49-F238E27FC236}">
                  <a16:creationId xmlns:a16="http://schemas.microsoft.com/office/drawing/2014/main" id="{BEDB380A-3DE7-46EA-1A69-6D9972807BDE}"/>
                </a:ext>
              </a:extLst>
            </p:cNvPr>
            <p:cNvSpPr/>
            <p:nvPr/>
          </p:nvSpPr>
          <p:spPr>
            <a:xfrm>
              <a:off x="-3080362" y="4227375"/>
              <a:ext cx="234075" cy="133850"/>
            </a:xfrm>
            <a:custGeom>
              <a:avLst/>
              <a:gdLst/>
              <a:ahLst/>
              <a:cxnLst/>
              <a:rect l="l" t="t" r="r" b="b"/>
              <a:pathLst>
                <a:path w="9363" h="5354" extrusionOk="0">
                  <a:moveTo>
                    <a:pt x="4592" y="0"/>
                  </a:moveTo>
                  <a:cubicBezTo>
                    <a:pt x="3575" y="0"/>
                    <a:pt x="2535" y="157"/>
                    <a:pt x="1767" y="585"/>
                  </a:cubicBezTo>
                  <a:cubicBezTo>
                    <a:pt x="533" y="1271"/>
                    <a:pt x="1" y="2701"/>
                    <a:pt x="123" y="4054"/>
                  </a:cubicBezTo>
                  <a:cubicBezTo>
                    <a:pt x="161" y="4465"/>
                    <a:pt x="528" y="4804"/>
                    <a:pt x="907" y="4804"/>
                  </a:cubicBezTo>
                  <a:cubicBezTo>
                    <a:pt x="1075" y="4804"/>
                    <a:pt x="1246" y="4737"/>
                    <a:pt x="1391" y="4579"/>
                  </a:cubicBezTo>
                  <a:cubicBezTo>
                    <a:pt x="1422" y="4545"/>
                    <a:pt x="1453" y="4511"/>
                    <a:pt x="1483" y="4477"/>
                  </a:cubicBezTo>
                  <a:lnTo>
                    <a:pt x="1483" y="4477"/>
                  </a:lnTo>
                  <a:cubicBezTo>
                    <a:pt x="1602" y="4739"/>
                    <a:pt x="1890" y="4890"/>
                    <a:pt x="2175" y="4890"/>
                  </a:cubicBezTo>
                  <a:cubicBezTo>
                    <a:pt x="2367" y="4890"/>
                    <a:pt x="2557" y="4821"/>
                    <a:pt x="2694" y="4671"/>
                  </a:cubicBezTo>
                  <a:lnTo>
                    <a:pt x="2694" y="4671"/>
                  </a:lnTo>
                  <a:cubicBezTo>
                    <a:pt x="2721" y="5019"/>
                    <a:pt x="2960" y="5353"/>
                    <a:pt x="3310" y="5353"/>
                  </a:cubicBezTo>
                  <a:cubicBezTo>
                    <a:pt x="3385" y="5353"/>
                    <a:pt x="3466" y="5337"/>
                    <a:pt x="3551" y="5303"/>
                  </a:cubicBezTo>
                  <a:cubicBezTo>
                    <a:pt x="4385" y="4964"/>
                    <a:pt x="5862" y="4129"/>
                    <a:pt x="6336" y="3095"/>
                  </a:cubicBezTo>
                  <a:lnTo>
                    <a:pt x="6336" y="3095"/>
                  </a:lnTo>
                  <a:cubicBezTo>
                    <a:pt x="6461" y="3023"/>
                    <a:pt x="6582" y="2949"/>
                    <a:pt x="6701" y="2871"/>
                  </a:cubicBezTo>
                  <a:lnTo>
                    <a:pt x="6701" y="2871"/>
                  </a:lnTo>
                  <a:cubicBezTo>
                    <a:pt x="7010" y="2871"/>
                    <a:pt x="7320" y="2840"/>
                    <a:pt x="7624" y="2779"/>
                  </a:cubicBezTo>
                  <a:lnTo>
                    <a:pt x="7624" y="2779"/>
                  </a:lnTo>
                  <a:cubicBezTo>
                    <a:pt x="7837" y="2899"/>
                    <a:pt x="8066" y="2981"/>
                    <a:pt x="8313" y="2983"/>
                  </a:cubicBezTo>
                  <a:cubicBezTo>
                    <a:pt x="8316" y="2984"/>
                    <a:pt x="8318" y="2984"/>
                    <a:pt x="8320" y="2984"/>
                  </a:cubicBezTo>
                  <a:cubicBezTo>
                    <a:pt x="8326" y="2984"/>
                    <a:pt x="8331" y="2983"/>
                    <a:pt x="8337" y="2983"/>
                  </a:cubicBezTo>
                  <a:lnTo>
                    <a:pt x="8337" y="2983"/>
                  </a:lnTo>
                  <a:cubicBezTo>
                    <a:pt x="8648" y="3599"/>
                    <a:pt x="8729" y="4288"/>
                    <a:pt x="8076" y="4588"/>
                  </a:cubicBezTo>
                  <a:cubicBezTo>
                    <a:pt x="7960" y="4640"/>
                    <a:pt x="7989" y="4835"/>
                    <a:pt x="8110" y="4860"/>
                  </a:cubicBezTo>
                  <a:lnTo>
                    <a:pt x="8108" y="4866"/>
                  </a:lnTo>
                  <a:cubicBezTo>
                    <a:pt x="8186" y="4882"/>
                    <a:pt x="8260" y="4890"/>
                    <a:pt x="8328" y="4890"/>
                  </a:cubicBezTo>
                  <a:cubicBezTo>
                    <a:pt x="9213" y="4890"/>
                    <a:pt x="9362" y="3606"/>
                    <a:pt x="9240" y="2873"/>
                  </a:cubicBezTo>
                  <a:cubicBezTo>
                    <a:pt x="9015" y="1528"/>
                    <a:pt x="7951" y="463"/>
                    <a:pt x="6624" y="199"/>
                  </a:cubicBezTo>
                  <a:cubicBezTo>
                    <a:pt x="6030" y="80"/>
                    <a:pt x="5317" y="0"/>
                    <a:pt x="45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6">
              <a:extLst>
                <a:ext uri="{FF2B5EF4-FFF2-40B4-BE49-F238E27FC236}">
                  <a16:creationId xmlns:a16="http://schemas.microsoft.com/office/drawing/2014/main" id="{6A3CFF20-4F2B-B9BA-58BD-FFB67841E250}"/>
                </a:ext>
              </a:extLst>
            </p:cNvPr>
            <p:cNvSpPr/>
            <p:nvPr/>
          </p:nvSpPr>
          <p:spPr>
            <a:xfrm>
              <a:off x="-3492987" y="4694800"/>
              <a:ext cx="256025" cy="504325"/>
            </a:xfrm>
            <a:custGeom>
              <a:avLst/>
              <a:gdLst/>
              <a:ahLst/>
              <a:cxnLst/>
              <a:rect l="l" t="t" r="r" b="b"/>
              <a:pathLst>
                <a:path w="10241" h="20173" extrusionOk="0">
                  <a:moveTo>
                    <a:pt x="8000" y="0"/>
                  </a:moveTo>
                  <a:cubicBezTo>
                    <a:pt x="6209" y="0"/>
                    <a:pt x="5227" y="2318"/>
                    <a:pt x="4478" y="3624"/>
                  </a:cubicBezTo>
                  <a:cubicBezTo>
                    <a:pt x="3314" y="5659"/>
                    <a:pt x="2243" y="7745"/>
                    <a:pt x="1268" y="9881"/>
                  </a:cubicBezTo>
                  <a:cubicBezTo>
                    <a:pt x="843" y="10815"/>
                    <a:pt x="297" y="11804"/>
                    <a:pt x="142" y="12830"/>
                  </a:cubicBezTo>
                  <a:cubicBezTo>
                    <a:pt x="1" y="13769"/>
                    <a:pt x="313" y="14714"/>
                    <a:pt x="291" y="15662"/>
                  </a:cubicBezTo>
                  <a:cubicBezTo>
                    <a:pt x="243" y="17613"/>
                    <a:pt x="755" y="19080"/>
                    <a:pt x="2707" y="19995"/>
                  </a:cubicBezTo>
                  <a:cubicBezTo>
                    <a:pt x="2848" y="20060"/>
                    <a:pt x="3490" y="20173"/>
                    <a:pt x="4225" y="20173"/>
                  </a:cubicBezTo>
                  <a:cubicBezTo>
                    <a:pt x="5293" y="20173"/>
                    <a:pt x="6556" y="19935"/>
                    <a:pt x="6760" y="18966"/>
                  </a:cubicBezTo>
                  <a:cubicBezTo>
                    <a:pt x="7181" y="16956"/>
                    <a:pt x="2759" y="15229"/>
                    <a:pt x="3871" y="13628"/>
                  </a:cubicBezTo>
                  <a:cubicBezTo>
                    <a:pt x="4659" y="12495"/>
                    <a:pt x="6048" y="12091"/>
                    <a:pt x="7963" y="11779"/>
                  </a:cubicBezTo>
                  <a:cubicBezTo>
                    <a:pt x="8279" y="11728"/>
                    <a:pt x="9304" y="11063"/>
                    <a:pt x="9121" y="10788"/>
                  </a:cubicBezTo>
                  <a:cubicBezTo>
                    <a:pt x="9005" y="10614"/>
                    <a:pt x="9796" y="8865"/>
                    <a:pt x="9873" y="8563"/>
                  </a:cubicBezTo>
                  <a:cubicBezTo>
                    <a:pt x="10111" y="7628"/>
                    <a:pt x="10240" y="6652"/>
                    <a:pt x="10227" y="5686"/>
                  </a:cubicBezTo>
                  <a:cubicBezTo>
                    <a:pt x="10220" y="5210"/>
                    <a:pt x="10183" y="4736"/>
                    <a:pt x="10114" y="4266"/>
                  </a:cubicBezTo>
                  <a:cubicBezTo>
                    <a:pt x="10132" y="3514"/>
                    <a:pt x="10004" y="2732"/>
                    <a:pt x="9557" y="2149"/>
                  </a:cubicBezTo>
                  <a:cubicBezTo>
                    <a:pt x="9326" y="1558"/>
                    <a:pt x="9035" y="995"/>
                    <a:pt x="8687" y="467"/>
                  </a:cubicBezTo>
                  <a:cubicBezTo>
                    <a:pt x="8665" y="436"/>
                    <a:pt x="8639" y="405"/>
                    <a:pt x="8611" y="376"/>
                  </a:cubicBezTo>
                  <a:cubicBezTo>
                    <a:pt x="8604" y="203"/>
                    <a:pt x="8471" y="42"/>
                    <a:pt x="8251" y="15"/>
                  </a:cubicBezTo>
                  <a:cubicBezTo>
                    <a:pt x="8166" y="5"/>
                    <a:pt x="8082" y="0"/>
                    <a:pt x="80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6">
              <a:extLst>
                <a:ext uri="{FF2B5EF4-FFF2-40B4-BE49-F238E27FC236}">
                  <a16:creationId xmlns:a16="http://schemas.microsoft.com/office/drawing/2014/main" id="{9CFF6D87-D409-BD93-B94C-E46C342A86E4}"/>
                </a:ext>
              </a:extLst>
            </p:cNvPr>
            <p:cNvSpPr/>
            <p:nvPr/>
          </p:nvSpPr>
          <p:spPr>
            <a:xfrm>
              <a:off x="-3328162" y="4667650"/>
              <a:ext cx="273000" cy="312750"/>
            </a:xfrm>
            <a:custGeom>
              <a:avLst/>
              <a:gdLst/>
              <a:ahLst/>
              <a:cxnLst/>
              <a:rect l="l" t="t" r="r" b="b"/>
              <a:pathLst>
                <a:path w="10920" h="12510" extrusionOk="0">
                  <a:moveTo>
                    <a:pt x="2691" y="1"/>
                  </a:moveTo>
                  <a:cubicBezTo>
                    <a:pt x="2277" y="1"/>
                    <a:pt x="1864" y="27"/>
                    <a:pt x="1489" y="50"/>
                  </a:cubicBezTo>
                  <a:cubicBezTo>
                    <a:pt x="1322" y="60"/>
                    <a:pt x="0" y="202"/>
                    <a:pt x="267" y="386"/>
                  </a:cubicBezTo>
                  <a:cubicBezTo>
                    <a:pt x="1856" y="1491"/>
                    <a:pt x="2958" y="3015"/>
                    <a:pt x="3921" y="4687"/>
                  </a:cubicBezTo>
                  <a:cubicBezTo>
                    <a:pt x="4566" y="5807"/>
                    <a:pt x="5110" y="6984"/>
                    <a:pt x="5588" y="8186"/>
                  </a:cubicBezTo>
                  <a:cubicBezTo>
                    <a:pt x="6182" y="9687"/>
                    <a:pt x="6475" y="11138"/>
                    <a:pt x="7595" y="12358"/>
                  </a:cubicBezTo>
                  <a:cubicBezTo>
                    <a:pt x="7685" y="12456"/>
                    <a:pt x="8058" y="12509"/>
                    <a:pt x="8422" y="12509"/>
                  </a:cubicBezTo>
                  <a:cubicBezTo>
                    <a:pt x="8771" y="12509"/>
                    <a:pt x="9112" y="12461"/>
                    <a:pt x="9192" y="12358"/>
                  </a:cubicBezTo>
                  <a:lnTo>
                    <a:pt x="9190" y="12358"/>
                  </a:lnTo>
                  <a:cubicBezTo>
                    <a:pt x="10919" y="10096"/>
                    <a:pt x="8897" y="6369"/>
                    <a:pt x="7692" y="4217"/>
                  </a:cubicBezTo>
                  <a:cubicBezTo>
                    <a:pt x="6918" y="2839"/>
                    <a:pt x="5780" y="646"/>
                    <a:pt x="4128" y="166"/>
                  </a:cubicBezTo>
                  <a:cubicBezTo>
                    <a:pt x="3687" y="39"/>
                    <a:pt x="3187" y="1"/>
                    <a:pt x="26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6">
              <a:extLst>
                <a:ext uri="{FF2B5EF4-FFF2-40B4-BE49-F238E27FC236}">
                  <a16:creationId xmlns:a16="http://schemas.microsoft.com/office/drawing/2014/main" id="{71AA4D95-39ED-6131-65DE-ABE6FFEA582B}"/>
                </a:ext>
              </a:extLst>
            </p:cNvPr>
            <p:cNvSpPr/>
            <p:nvPr/>
          </p:nvSpPr>
          <p:spPr>
            <a:xfrm>
              <a:off x="-3381812" y="4962000"/>
              <a:ext cx="291300" cy="308800"/>
            </a:xfrm>
            <a:custGeom>
              <a:avLst/>
              <a:gdLst/>
              <a:ahLst/>
              <a:cxnLst/>
              <a:rect l="l" t="t" r="r" b="b"/>
              <a:pathLst>
                <a:path w="11652" h="12352" extrusionOk="0">
                  <a:moveTo>
                    <a:pt x="11024" y="1"/>
                  </a:moveTo>
                  <a:cubicBezTo>
                    <a:pt x="10798" y="1"/>
                    <a:pt x="10281" y="94"/>
                    <a:pt x="10284" y="127"/>
                  </a:cubicBezTo>
                  <a:lnTo>
                    <a:pt x="10169" y="219"/>
                  </a:lnTo>
                  <a:cubicBezTo>
                    <a:pt x="10310" y="3006"/>
                    <a:pt x="9023" y="5996"/>
                    <a:pt x="7488" y="8244"/>
                  </a:cubicBezTo>
                  <a:cubicBezTo>
                    <a:pt x="6650" y="9473"/>
                    <a:pt x="5573" y="10509"/>
                    <a:pt x="4216" y="11158"/>
                  </a:cubicBezTo>
                  <a:cubicBezTo>
                    <a:pt x="3898" y="11310"/>
                    <a:pt x="3478" y="11431"/>
                    <a:pt x="3054" y="11431"/>
                  </a:cubicBezTo>
                  <a:cubicBezTo>
                    <a:pt x="2726" y="11431"/>
                    <a:pt x="2394" y="11359"/>
                    <a:pt x="2105" y="11171"/>
                  </a:cubicBezTo>
                  <a:cubicBezTo>
                    <a:pt x="1442" y="10741"/>
                    <a:pt x="1229" y="10368"/>
                    <a:pt x="1425" y="9448"/>
                  </a:cubicBezTo>
                  <a:cubicBezTo>
                    <a:pt x="1429" y="9430"/>
                    <a:pt x="1407" y="9422"/>
                    <a:pt x="1366" y="9422"/>
                  </a:cubicBezTo>
                  <a:cubicBezTo>
                    <a:pt x="1101" y="9422"/>
                    <a:pt x="46" y="9753"/>
                    <a:pt x="43" y="9833"/>
                  </a:cubicBezTo>
                  <a:cubicBezTo>
                    <a:pt x="1" y="10612"/>
                    <a:pt x="309" y="11354"/>
                    <a:pt x="1013" y="11795"/>
                  </a:cubicBezTo>
                  <a:cubicBezTo>
                    <a:pt x="1559" y="12138"/>
                    <a:pt x="2125" y="12351"/>
                    <a:pt x="2738" y="12351"/>
                  </a:cubicBezTo>
                  <a:cubicBezTo>
                    <a:pt x="2764" y="12351"/>
                    <a:pt x="2790" y="12351"/>
                    <a:pt x="2817" y="12350"/>
                  </a:cubicBezTo>
                  <a:cubicBezTo>
                    <a:pt x="4485" y="12298"/>
                    <a:pt x="6152" y="11309"/>
                    <a:pt x="7325" y="10141"/>
                  </a:cubicBezTo>
                  <a:cubicBezTo>
                    <a:pt x="9745" y="7726"/>
                    <a:pt x="11651" y="3694"/>
                    <a:pt x="11128" y="25"/>
                  </a:cubicBezTo>
                  <a:cubicBezTo>
                    <a:pt x="11126" y="8"/>
                    <a:pt x="11086" y="1"/>
                    <a:pt x="11024" y="1"/>
                  </a:cubicBezTo>
                  <a:close/>
                </a:path>
              </a:pathLst>
            </a:custGeom>
            <a:solidFill>
              <a:srgbClr val="2B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6">
              <a:extLst>
                <a:ext uri="{FF2B5EF4-FFF2-40B4-BE49-F238E27FC236}">
                  <a16:creationId xmlns:a16="http://schemas.microsoft.com/office/drawing/2014/main" id="{43FA32A7-AEFF-CF06-40BB-43FB79ABA70A}"/>
                </a:ext>
              </a:extLst>
            </p:cNvPr>
            <p:cNvSpPr/>
            <p:nvPr/>
          </p:nvSpPr>
          <p:spPr>
            <a:xfrm>
              <a:off x="-3467062" y="4986750"/>
              <a:ext cx="293575" cy="187400"/>
            </a:xfrm>
            <a:custGeom>
              <a:avLst/>
              <a:gdLst/>
              <a:ahLst/>
              <a:cxnLst/>
              <a:rect l="l" t="t" r="r" b="b"/>
              <a:pathLst>
                <a:path w="11743" h="7496" extrusionOk="0">
                  <a:moveTo>
                    <a:pt x="9684" y="1"/>
                  </a:moveTo>
                  <a:cubicBezTo>
                    <a:pt x="9681" y="1"/>
                    <a:pt x="9679" y="1"/>
                    <a:pt x="9676" y="1"/>
                  </a:cubicBezTo>
                  <a:cubicBezTo>
                    <a:pt x="8375" y="5"/>
                    <a:pt x="7116" y="32"/>
                    <a:pt x="5834" y="303"/>
                  </a:cubicBezTo>
                  <a:cubicBezTo>
                    <a:pt x="5244" y="428"/>
                    <a:pt x="4688" y="637"/>
                    <a:pt x="4114" y="817"/>
                  </a:cubicBezTo>
                  <a:cubicBezTo>
                    <a:pt x="3140" y="1121"/>
                    <a:pt x="1480" y="1839"/>
                    <a:pt x="989" y="2630"/>
                  </a:cubicBezTo>
                  <a:cubicBezTo>
                    <a:pt x="0" y="4219"/>
                    <a:pt x="433" y="6758"/>
                    <a:pt x="2660" y="7338"/>
                  </a:cubicBezTo>
                  <a:cubicBezTo>
                    <a:pt x="2978" y="7429"/>
                    <a:pt x="3268" y="7454"/>
                    <a:pt x="3677" y="7468"/>
                  </a:cubicBezTo>
                  <a:cubicBezTo>
                    <a:pt x="3965" y="7477"/>
                    <a:pt x="4227" y="7495"/>
                    <a:pt x="4487" y="7495"/>
                  </a:cubicBezTo>
                  <a:cubicBezTo>
                    <a:pt x="4791" y="7495"/>
                    <a:pt x="5094" y="7470"/>
                    <a:pt x="5432" y="7372"/>
                  </a:cubicBezTo>
                  <a:cubicBezTo>
                    <a:pt x="6233" y="7143"/>
                    <a:pt x="7094" y="6671"/>
                    <a:pt x="7788" y="6193"/>
                  </a:cubicBezTo>
                  <a:cubicBezTo>
                    <a:pt x="9102" y="5292"/>
                    <a:pt x="9870" y="4051"/>
                    <a:pt x="10858" y="2857"/>
                  </a:cubicBezTo>
                  <a:cubicBezTo>
                    <a:pt x="11743" y="1788"/>
                    <a:pt x="11226" y="1"/>
                    <a:pt x="9684" y="1"/>
                  </a:cubicBezTo>
                  <a:close/>
                </a:path>
              </a:pathLst>
            </a:custGeom>
            <a:solidFill>
              <a:srgbClr val="E0B9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6">
              <a:extLst>
                <a:ext uri="{FF2B5EF4-FFF2-40B4-BE49-F238E27FC236}">
                  <a16:creationId xmlns:a16="http://schemas.microsoft.com/office/drawing/2014/main" id="{D346ED89-FDAF-3F9F-B24F-53B011A86B92}"/>
                </a:ext>
              </a:extLst>
            </p:cNvPr>
            <p:cNvSpPr/>
            <p:nvPr/>
          </p:nvSpPr>
          <p:spPr>
            <a:xfrm>
              <a:off x="-3294262" y="4887700"/>
              <a:ext cx="254250" cy="203450"/>
            </a:xfrm>
            <a:custGeom>
              <a:avLst/>
              <a:gdLst/>
              <a:ahLst/>
              <a:cxnLst/>
              <a:rect l="l" t="t" r="r" b="b"/>
              <a:pathLst>
                <a:path w="10170" h="8138" extrusionOk="0">
                  <a:moveTo>
                    <a:pt x="7321" y="1"/>
                  </a:moveTo>
                  <a:cubicBezTo>
                    <a:pt x="6987" y="1"/>
                    <a:pt x="6648" y="86"/>
                    <a:pt x="6257" y="243"/>
                  </a:cubicBezTo>
                  <a:cubicBezTo>
                    <a:pt x="6008" y="343"/>
                    <a:pt x="5741" y="447"/>
                    <a:pt x="5469" y="561"/>
                  </a:cubicBezTo>
                  <a:cubicBezTo>
                    <a:pt x="4708" y="573"/>
                    <a:pt x="3988" y="557"/>
                    <a:pt x="3418" y="1215"/>
                  </a:cubicBezTo>
                  <a:cubicBezTo>
                    <a:pt x="3108" y="1577"/>
                    <a:pt x="2516" y="2284"/>
                    <a:pt x="2058" y="2835"/>
                  </a:cubicBezTo>
                  <a:cubicBezTo>
                    <a:pt x="1416" y="3364"/>
                    <a:pt x="872" y="4031"/>
                    <a:pt x="525" y="4684"/>
                  </a:cubicBezTo>
                  <a:cubicBezTo>
                    <a:pt x="0" y="5676"/>
                    <a:pt x="110" y="6934"/>
                    <a:pt x="976" y="7662"/>
                  </a:cubicBezTo>
                  <a:cubicBezTo>
                    <a:pt x="992" y="7693"/>
                    <a:pt x="1017" y="7717"/>
                    <a:pt x="1049" y="7733"/>
                  </a:cubicBezTo>
                  <a:cubicBezTo>
                    <a:pt x="1062" y="7739"/>
                    <a:pt x="1074" y="7744"/>
                    <a:pt x="1086" y="7750"/>
                  </a:cubicBezTo>
                  <a:cubicBezTo>
                    <a:pt x="1133" y="7786"/>
                    <a:pt x="1182" y="7821"/>
                    <a:pt x="1234" y="7854"/>
                  </a:cubicBezTo>
                  <a:cubicBezTo>
                    <a:pt x="1556" y="8052"/>
                    <a:pt x="1872" y="8138"/>
                    <a:pt x="2176" y="8138"/>
                  </a:cubicBezTo>
                  <a:cubicBezTo>
                    <a:pt x="2343" y="8138"/>
                    <a:pt x="2506" y="8112"/>
                    <a:pt x="2665" y="8065"/>
                  </a:cubicBezTo>
                  <a:cubicBezTo>
                    <a:pt x="3511" y="7997"/>
                    <a:pt x="4300" y="7549"/>
                    <a:pt x="4980" y="6832"/>
                  </a:cubicBezTo>
                  <a:cubicBezTo>
                    <a:pt x="5430" y="6352"/>
                    <a:pt x="5794" y="5799"/>
                    <a:pt x="6058" y="5196"/>
                  </a:cubicBezTo>
                  <a:cubicBezTo>
                    <a:pt x="6194" y="5022"/>
                    <a:pt x="6318" y="4818"/>
                    <a:pt x="6453" y="4602"/>
                  </a:cubicBezTo>
                  <a:cubicBezTo>
                    <a:pt x="6779" y="4079"/>
                    <a:pt x="7561" y="3524"/>
                    <a:pt x="8319" y="3367"/>
                  </a:cubicBezTo>
                  <a:cubicBezTo>
                    <a:pt x="8462" y="3355"/>
                    <a:pt x="8603" y="3343"/>
                    <a:pt x="8737" y="3324"/>
                  </a:cubicBezTo>
                  <a:cubicBezTo>
                    <a:pt x="9077" y="3327"/>
                    <a:pt x="9392" y="3434"/>
                    <a:pt x="9635" y="3688"/>
                  </a:cubicBezTo>
                  <a:cubicBezTo>
                    <a:pt x="9689" y="3745"/>
                    <a:pt x="9757" y="3770"/>
                    <a:pt x="9825" y="3770"/>
                  </a:cubicBezTo>
                  <a:cubicBezTo>
                    <a:pt x="10000" y="3770"/>
                    <a:pt x="10169" y="3603"/>
                    <a:pt x="10067" y="3407"/>
                  </a:cubicBezTo>
                  <a:cubicBezTo>
                    <a:pt x="9831" y="2945"/>
                    <a:pt x="9547" y="2671"/>
                    <a:pt x="9220" y="2527"/>
                  </a:cubicBezTo>
                  <a:cubicBezTo>
                    <a:pt x="8881" y="2328"/>
                    <a:pt x="8494" y="2222"/>
                    <a:pt x="8102" y="2222"/>
                  </a:cubicBezTo>
                  <a:cubicBezTo>
                    <a:pt x="8146" y="2191"/>
                    <a:pt x="8194" y="2161"/>
                    <a:pt x="8243" y="2134"/>
                  </a:cubicBezTo>
                  <a:cubicBezTo>
                    <a:pt x="8405" y="2098"/>
                    <a:pt x="8571" y="2078"/>
                    <a:pt x="8742" y="2078"/>
                  </a:cubicBezTo>
                  <a:cubicBezTo>
                    <a:pt x="8931" y="2078"/>
                    <a:pt x="9126" y="2102"/>
                    <a:pt x="9328" y="2152"/>
                  </a:cubicBezTo>
                  <a:cubicBezTo>
                    <a:pt x="9345" y="2154"/>
                    <a:pt x="9361" y="2155"/>
                    <a:pt x="9378" y="2155"/>
                  </a:cubicBezTo>
                  <a:cubicBezTo>
                    <a:pt x="9516" y="2255"/>
                    <a:pt x="9618" y="2365"/>
                    <a:pt x="9850" y="2393"/>
                  </a:cubicBezTo>
                  <a:cubicBezTo>
                    <a:pt x="9858" y="2394"/>
                    <a:pt x="9866" y="2394"/>
                    <a:pt x="9874" y="2394"/>
                  </a:cubicBezTo>
                  <a:cubicBezTo>
                    <a:pt x="10006" y="2394"/>
                    <a:pt x="10109" y="2259"/>
                    <a:pt x="10085" y="2131"/>
                  </a:cubicBezTo>
                  <a:cubicBezTo>
                    <a:pt x="10000" y="1691"/>
                    <a:pt x="9615" y="1449"/>
                    <a:pt x="9166" y="1340"/>
                  </a:cubicBezTo>
                  <a:cubicBezTo>
                    <a:pt x="8872" y="1188"/>
                    <a:pt x="8539" y="1120"/>
                    <a:pt x="8192" y="1120"/>
                  </a:cubicBezTo>
                  <a:cubicBezTo>
                    <a:pt x="8146" y="1120"/>
                    <a:pt x="8099" y="1121"/>
                    <a:pt x="8051" y="1123"/>
                  </a:cubicBezTo>
                  <a:cubicBezTo>
                    <a:pt x="8256" y="1055"/>
                    <a:pt x="8465" y="1014"/>
                    <a:pt x="8667" y="1014"/>
                  </a:cubicBezTo>
                  <a:cubicBezTo>
                    <a:pt x="8677" y="1014"/>
                    <a:pt x="8688" y="1014"/>
                    <a:pt x="8698" y="1015"/>
                  </a:cubicBezTo>
                  <a:cubicBezTo>
                    <a:pt x="8701" y="1015"/>
                    <a:pt x="8704" y="1015"/>
                    <a:pt x="8706" y="1015"/>
                  </a:cubicBezTo>
                  <a:cubicBezTo>
                    <a:pt x="9041" y="1015"/>
                    <a:pt x="9192" y="482"/>
                    <a:pt x="8824" y="396"/>
                  </a:cubicBezTo>
                  <a:cubicBezTo>
                    <a:pt x="8704" y="369"/>
                    <a:pt x="8582" y="350"/>
                    <a:pt x="8460" y="340"/>
                  </a:cubicBezTo>
                  <a:cubicBezTo>
                    <a:pt x="8454" y="334"/>
                    <a:pt x="8450" y="329"/>
                    <a:pt x="8444" y="325"/>
                  </a:cubicBezTo>
                  <a:cubicBezTo>
                    <a:pt x="8039" y="102"/>
                    <a:pt x="7684" y="1"/>
                    <a:pt x="7321" y="1"/>
                  </a:cubicBezTo>
                  <a:close/>
                </a:path>
              </a:pathLst>
            </a:custGeom>
            <a:solidFill>
              <a:srgbClr val="E0B9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6">
              <a:extLst>
                <a:ext uri="{FF2B5EF4-FFF2-40B4-BE49-F238E27FC236}">
                  <a16:creationId xmlns:a16="http://schemas.microsoft.com/office/drawing/2014/main" id="{C9E9D409-1E0A-0A14-E094-4AC7C47EA12D}"/>
                </a:ext>
              </a:extLst>
            </p:cNvPr>
            <p:cNvSpPr/>
            <p:nvPr/>
          </p:nvSpPr>
          <p:spPr>
            <a:xfrm>
              <a:off x="-2991587" y="4657575"/>
              <a:ext cx="343550" cy="966650"/>
            </a:xfrm>
            <a:custGeom>
              <a:avLst/>
              <a:gdLst/>
              <a:ahLst/>
              <a:cxnLst/>
              <a:rect l="l" t="t" r="r" b="b"/>
              <a:pathLst>
                <a:path w="13742" h="38666" extrusionOk="0">
                  <a:moveTo>
                    <a:pt x="2042" y="1"/>
                  </a:moveTo>
                  <a:cubicBezTo>
                    <a:pt x="2012" y="1"/>
                    <a:pt x="1981" y="6"/>
                    <a:pt x="1948" y="19"/>
                  </a:cubicBezTo>
                  <a:cubicBezTo>
                    <a:pt x="1539" y="175"/>
                    <a:pt x="1581" y="1565"/>
                    <a:pt x="287" y="2138"/>
                  </a:cubicBezTo>
                  <a:cubicBezTo>
                    <a:pt x="0" y="2265"/>
                    <a:pt x="6" y="2917"/>
                    <a:pt x="73" y="3422"/>
                  </a:cubicBezTo>
                  <a:cubicBezTo>
                    <a:pt x="265" y="4839"/>
                    <a:pt x="1276" y="5419"/>
                    <a:pt x="1738" y="9748"/>
                  </a:cubicBezTo>
                  <a:cubicBezTo>
                    <a:pt x="2748" y="19212"/>
                    <a:pt x="1902" y="34888"/>
                    <a:pt x="4725" y="38359"/>
                  </a:cubicBezTo>
                  <a:cubicBezTo>
                    <a:pt x="4839" y="38582"/>
                    <a:pt x="5026" y="38665"/>
                    <a:pt x="5152" y="38665"/>
                  </a:cubicBezTo>
                  <a:cubicBezTo>
                    <a:pt x="5179" y="38665"/>
                    <a:pt x="5203" y="38661"/>
                    <a:pt x="5223" y="38654"/>
                  </a:cubicBezTo>
                  <a:cubicBezTo>
                    <a:pt x="6866" y="38067"/>
                    <a:pt x="9889" y="36678"/>
                    <a:pt x="9339" y="35479"/>
                  </a:cubicBezTo>
                  <a:cubicBezTo>
                    <a:pt x="8665" y="30632"/>
                    <a:pt x="7738" y="28507"/>
                    <a:pt x="7156" y="26231"/>
                  </a:cubicBezTo>
                  <a:cubicBezTo>
                    <a:pt x="7115" y="26071"/>
                    <a:pt x="7101" y="26005"/>
                    <a:pt x="7109" y="26005"/>
                  </a:cubicBezTo>
                  <a:cubicBezTo>
                    <a:pt x="7145" y="26005"/>
                    <a:pt x="7678" y="27545"/>
                    <a:pt x="8137" y="27777"/>
                  </a:cubicBezTo>
                  <a:cubicBezTo>
                    <a:pt x="8174" y="27795"/>
                    <a:pt x="8218" y="27804"/>
                    <a:pt x="8270" y="27804"/>
                  </a:cubicBezTo>
                  <a:cubicBezTo>
                    <a:pt x="9362" y="27804"/>
                    <a:pt x="13742" y="23874"/>
                    <a:pt x="13195" y="22646"/>
                  </a:cubicBezTo>
                  <a:cubicBezTo>
                    <a:pt x="12376" y="20813"/>
                    <a:pt x="10632" y="16104"/>
                    <a:pt x="10091" y="14201"/>
                  </a:cubicBezTo>
                  <a:cubicBezTo>
                    <a:pt x="9273" y="11321"/>
                    <a:pt x="9030" y="6304"/>
                    <a:pt x="8808" y="5495"/>
                  </a:cubicBezTo>
                  <a:cubicBezTo>
                    <a:pt x="8411" y="4035"/>
                    <a:pt x="6095" y="2713"/>
                    <a:pt x="4076" y="2123"/>
                  </a:cubicBezTo>
                  <a:cubicBezTo>
                    <a:pt x="2728" y="1728"/>
                    <a:pt x="2556" y="1"/>
                    <a:pt x="20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6">
              <a:extLst>
                <a:ext uri="{FF2B5EF4-FFF2-40B4-BE49-F238E27FC236}">
                  <a16:creationId xmlns:a16="http://schemas.microsoft.com/office/drawing/2014/main" id="{5DE81187-18BC-1D48-D422-1497D9D1A0A3}"/>
                </a:ext>
              </a:extLst>
            </p:cNvPr>
            <p:cNvSpPr/>
            <p:nvPr/>
          </p:nvSpPr>
          <p:spPr>
            <a:xfrm>
              <a:off x="-3179187" y="4289275"/>
              <a:ext cx="302775" cy="389425"/>
            </a:xfrm>
            <a:custGeom>
              <a:avLst/>
              <a:gdLst/>
              <a:ahLst/>
              <a:cxnLst/>
              <a:rect l="l" t="t" r="r" b="b"/>
              <a:pathLst>
                <a:path w="12111" h="15577" extrusionOk="0">
                  <a:moveTo>
                    <a:pt x="2952" y="1"/>
                  </a:moveTo>
                  <a:cubicBezTo>
                    <a:pt x="2497" y="1"/>
                    <a:pt x="2037" y="102"/>
                    <a:pt x="1624" y="287"/>
                  </a:cubicBezTo>
                  <a:cubicBezTo>
                    <a:pt x="924" y="603"/>
                    <a:pt x="0" y="1435"/>
                    <a:pt x="110" y="2280"/>
                  </a:cubicBezTo>
                  <a:cubicBezTo>
                    <a:pt x="126" y="2402"/>
                    <a:pt x="237" y="2540"/>
                    <a:pt x="364" y="2540"/>
                  </a:cubicBezTo>
                  <a:cubicBezTo>
                    <a:pt x="403" y="2540"/>
                    <a:pt x="445" y="2526"/>
                    <a:pt x="485" y="2495"/>
                  </a:cubicBezTo>
                  <a:cubicBezTo>
                    <a:pt x="897" y="2179"/>
                    <a:pt x="1144" y="1767"/>
                    <a:pt x="1576" y="1501"/>
                  </a:cubicBezTo>
                  <a:lnTo>
                    <a:pt x="1576" y="1501"/>
                  </a:lnTo>
                  <a:cubicBezTo>
                    <a:pt x="1191" y="1963"/>
                    <a:pt x="881" y="2541"/>
                    <a:pt x="782" y="3081"/>
                  </a:cubicBezTo>
                  <a:cubicBezTo>
                    <a:pt x="722" y="3422"/>
                    <a:pt x="803" y="3701"/>
                    <a:pt x="919" y="4013"/>
                  </a:cubicBezTo>
                  <a:cubicBezTo>
                    <a:pt x="1056" y="4379"/>
                    <a:pt x="1142" y="4794"/>
                    <a:pt x="1310" y="5155"/>
                  </a:cubicBezTo>
                  <a:cubicBezTo>
                    <a:pt x="1398" y="6196"/>
                    <a:pt x="1533" y="7547"/>
                    <a:pt x="1675" y="8114"/>
                  </a:cubicBezTo>
                  <a:cubicBezTo>
                    <a:pt x="1920" y="9095"/>
                    <a:pt x="2938" y="10398"/>
                    <a:pt x="3001" y="11612"/>
                  </a:cubicBezTo>
                  <a:cubicBezTo>
                    <a:pt x="3002" y="11636"/>
                    <a:pt x="3011" y="11647"/>
                    <a:pt x="3026" y="11647"/>
                  </a:cubicBezTo>
                  <a:cubicBezTo>
                    <a:pt x="3144" y="11647"/>
                    <a:pt x="3660" y="10964"/>
                    <a:pt x="4031" y="10351"/>
                  </a:cubicBezTo>
                  <a:cubicBezTo>
                    <a:pt x="4065" y="10375"/>
                    <a:pt x="4098" y="10401"/>
                    <a:pt x="4134" y="10423"/>
                  </a:cubicBezTo>
                  <a:cubicBezTo>
                    <a:pt x="4178" y="10464"/>
                    <a:pt x="4227" y="10511"/>
                    <a:pt x="4281" y="10561"/>
                  </a:cubicBezTo>
                  <a:cubicBezTo>
                    <a:pt x="4830" y="11086"/>
                    <a:pt x="5045" y="11645"/>
                    <a:pt x="5341" y="12341"/>
                  </a:cubicBezTo>
                  <a:cubicBezTo>
                    <a:pt x="5638" y="13044"/>
                    <a:pt x="5933" y="13756"/>
                    <a:pt x="6251" y="14452"/>
                  </a:cubicBezTo>
                  <a:cubicBezTo>
                    <a:pt x="6434" y="14852"/>
                    <a:pt x="6521" y="15069"/>
                    <a:pt x="6932" y="15261"/>
                  </a:cubicBezTo>
                  <a:cubicBezTo>
                    <a:pt x="7435" y="15496"/>
                    <a:pt x="7926" y="15576"/>
                    <a:pt x="8421" y="15576"/>
                  </a:cubicBezTo>
                  <a:cubicBezTo>
                    <a:pt x="8996" y="15576"/>
                    <a:pt x="9574" y="15468"/>
                    <a:pt x="10182" y="15366"/>
                  </a:cubicBezTo>
                  <a:cubicBezTo>
                    <a:pt x="10569" y="15302"/>
                    <a:pt x="11096" y="15286"/>
                    <a:pt x="11336" y="14920"/>
                  </a:cubicBezTo>
                  <a:cubicBezTo>
                    <a:pt x="11437" y="14766"/>
                    <a:pt x="11472" y="14568"/>
                    <a:pt x="11480" y="14358"/>
                  </a:cubicBezTo>
                  <a:cubicBezTo>
                    <a:pt x="11620" y="14073"/>
                    <a:pt x="11687" y="13749"/>
                    <a:pt x="11773" y="13443"/>
                  </a:cubicBezTo>
                  <a:cubicBezTo>
                    <a:pt x="11883" y="13049"/>
                    <a:pt x="12110" y="12607"/>
                    <a:pt x="11959" y="12197"/>
                  </a:cubicBezTo>
                  <a:cubicBezTo>
                    <a:pt x="11931" y="12121"/>
                    <a:pt x="11871" y="12081"/>
                    <a:pt x="11806" y="12081"/>
                  </a:cubicBezTo>
                  <a:cubicBezTo>
                    <a:pt x="11767" y="12081"/>
                    <a:pt x="11726" y="12096"/>
                    <a:pt x="11690" y="12125"/>
                  </a:cubicBezTo>
                  <a:cubicBezTo>
                    <a:pt x="11651" y="12158"/>
                    <a:pt x="11614" y="12195"/>
                    <a:pt x="11580" y="12234"/>
                  </a:cubicBezTo>
                  <a:cubicBezTo>
                    <a:pt x="11530" y="12213"/>
                    <a:pt x="11476" y="12202"/>
                    <a:pt x="11423" y="12202"/>
                  </a:cubicBezTo>
                  <a:cubicBezTo>
                    <a:pt x="11360" y="12202"/>
                    <a:pt x="11298" y="12217"/>
                    <a:pt x="11241" y="12246"/>
                  </a:cubicBezTo>
                  <a:cubicBezTo>
                    <a:pt x="10411" y="12641"/>
                    <a:pt x="9733" y="13092"/>
                    <a:pt x="8844" y="13092"/>
                  </a:cubicBezTo>
                  <a:cubicBezTo>
                    <a:pt x="8669" y="13092"/>
                    <a:pt x="8487" y="13075"/>
                    <a:pt x="8294" y="13037"/>
                  </a:cubicBezTo>
                  <a:cubicBezTo>
                    <a:pt x="6682" y="12717"/>
                    <a:pt x="6417" y="11174"/>
                    <a:pt x="5875" y="9847"/>
                  </a:cubicBezTo>
                  <a:cubicBezTo>
                    <a:pt x="5864" y="9821"/>
                    <a:pt x="5848" y="9795"/>
                    <a:pt x="5830" y="9773"/>
                  </a:cubicBezTo>
                  <a:cubicBezTo>
                    <a:pt x="5793" y="9636"/>
                    <a:pt x="5654" y="9533"/>
                    <a:pt x="5507" y="9533"/>
                  </a:cubicBezTo>
                  <a:cubicBezTo>
                    <a:pt x="5482" y="9533"/>
                    <a:pt x="5457" y="9536"/>
                    <a:pt x="5432" y="9543"/>
                  </a:cubicBezTo>
                  <a:cubicBezTo>
                    <a:pt x="5262" y="9586"/>
                    <a:pt x="5058" y="9681"/>
                    <a:pt x="4870" y="9681"/>
                  </a:cubicBezTo>
                  <a:cubicBezTo>
                    <a:pt x="4807" y="9681"/>
                    <a:pt x="4746" y="9670"/>
                    <a:pt x="4688" y="9644"/>
                  </a:cubicBezTo>
                  <a:cubicBezTo>
                    <a:pt x="4550" y="9580"/>
                    <a:pt x="4449" y="9458"/>
                    <a:pt x="4354" y="9330"/>
                  </a:cubicBezTo>
                  <a:cubicBezTo>
                    <a:pt x="4132" y="8970"/>
                    <a:pt x="3640" y="8673"/>
                    <a:pt x="3529" y="7759"/>
                  </a:cubicBezTo>
                  <a:cubicBezTo>
                    <a:pt x="3387" y="6601"/>
                    <a:pt x="3646" y="5778"/>
                    <a:pt x="4545" y="5778"/>
                  </a:cubicBezTo>
                  <a:cubicBezTo>
                    <a:pt x="4578" y="5778"/>
                    <a:pt x="4611" y="5779"/>
                    <a:pt x="4645" y="5781"/>
                  </a:cubicBezTo>
                  <a:cubicBezTo>
                    <a:pt x="5406" y="5830"/>
                    <a:pt x="5557" y="7549"/>
                    <a:pt x="5554" y="7696"/>
                  </a:cubicBezTo>
                  <a:cubicBezTo>
                    <a:pt x="5551" y="7821"/>
                    <a:pt x="5599" y="7869"/>
                    <a:pt x="5674" y="7869"/>
                  </a:cubicBezTo>
                  <a:cubicBezTo>
                    <a:pt x="5916" y="7869"/>
                    <a:pt x="6437" y="7376"/>
                    <a:pt x="6437" y="7376"/>
                  </a:cubicBezTo>
                  <a:lnTo>
                    <a:pt x="6572" y="5732"/>
                  </a:lnTo>
                  <a:cubicBezTo>
                    <a:pt x="6572" y="5732"/>
                    <a:pt x="7076" y="5363"/>
                    <a:pt x="7408" y="4873"/>
                  </a:cubicBezTo>
                  <a:cubicBezTo>
                    <a:pt x="8017" y="3969"/>
                    <a:pt x="7506" y="2385"/>
                    <a:pt x="7506" y="2385"/>
                  </a:cubicBezTo>
                  <a:cubicBezTo>
                    <a:pt x="7506" y="2385"/>
                    <a:pt x="7136" y="815"/>
                    <a:pt x="4690" y="678"/>
                  </a:cubicBezTo>
                  <a:cubicBezTo>
                    <a:pt x="4653" y="615"/>
                    <a:pt x="4604" y="558"/>
                    <a:pt x="4546" y="513"/>
                  </a:cubicBezTo>
                  <a:cubicBezTo>
                    <a:pt x="4090" y="161"/>
                    <a:pt x="3525" y="1"/>
                    <a:pt x="29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1285;p62">
            <a:extLst>
              <a:ext uri="{FF2B5EF4-FFF2-40B4-BE49-F238E27FC236}">
                <a16:creationId xmlns:a16="http://schemas.microsoft.com/office/drawing/2014/main" id="{D8DA7345-E7B8-F24F-5FF9-8C95A9B960F0}"/>
              </a:ext>
            </a:extLst>
          </p:cNvPr>
          <p:cNvSpPr txBox="1">
            <a:spLocks/>
          </p:cNvSpPr>
          <p:nvPr/>
        </p:nvSpPr>
        <p:spPr>
          <a:xfrm>
            <a:off x="3946885" y="1599928"/>
            <a:ext cx="4148296" cy="1948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jalla One"/>
              <a:buNone/>
              <a:defRPr sz="2800" b="0" i="0" u="none" strike="noStrike" cap="none">
                <a:solidFill>
                  <a:schemeClr val="lt2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/>
              <a:t>How has networking and building connections helped you during college?</a:t>
            </a:r>
          </a:p>
        </p:txBody>
      </p:sp>
    </p:spTree>
    <p:extLst>
      <p:ext uri="{BB962C8B-B14F-4D97-AF65-F5344CB8AC3E}">
        <p14:creationId xmlns:p14="http://schemas.microsoft.com/office/powerpoint/2010/main" val="12122837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>
          <a:extLst>
            <a:ext uri="{FF2B5EF4-FFF2-40B4-BE49-F238E27FC236}">
              <a16:creationId xmlns:a16="http://schemas.microsoft.com/office/drawing/2014/main" id="{38C920E1-24E1-D808-EDE8-B831AF0EA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9">
            <a:extLst>
              <a:ext uri="{FF2B5EF4-FFF2-40B4-BE49-F238E27FC236}">
                <a16:creationId xmlns:a16="http://schemas.microsoft.com/office/drawing/2014/main" id="{D6F71BB6-FA3E-5158-0968-AF6FCD9E7C18}"/>
              </a:ext>
            </a:extLst>
          </p:cNvPr>
          <p:cNvSpPr/>
          <p:nvPr/>
        </p:nvSpPr>
        <p:spPr>
          <a:xfrm>
            <a:off x="588275" y="1727525"/>
            <a:ext cx="1203600" cy="1203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39">
            <a:extLst>
              <a:ext uri="{FF2B5EF4-FFF2-40B4-BE49-F238E27FC236}">
                <a16:creationId xmlns:a16="http://schemas.microsoft.com/office/drawing/2014/main" id="{7264E006-5819-068A-1543-45BF920CA0C2}"/>
              </a:ext>
            </a:extLst>
          </p:cNvPr>
          <p:cNvSpPr/>
          <p:nvPr/>
        </p:nvSpPr>
        <p:spPr>
          <a:xfrm>
            <a:off x="7352125" y="1727525"/>
            <a:ext cx="1203600" cy="1203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58" name="Google Shape;558;p39">
            <a:extLst>
              <a:ext uri="{FF2B5EF4-FFF2-40B4-BE49-F238E27FC236}">
                <a16:creationId xmlns:a16="http://schemas.microsoft.com/office/drawing/2014/main" id="{A7329C14-9EA3-1812-8862-2A0472AEF78F}"/>
              </a:ext>
            </a:extLst>
          </p:cNvPr>
          <p:cNvCxnSpPr>
            <a:stCxn id="553" idx="4"/>
          </p:cNvCxnSpPr>
          <p:nvPr/>
        </p:nvCxnSpPr>
        <p:spPr>
          <a:xfrm>
            <a:off x="1190075" y="2931125"/>
            <a:ext cx="0" cy="22545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9" name="Google Shape;559;p39">
            <a:extLst>
              <a:ext uri="{FF2B5EF4-FFF2-40B4-BE49-F238E27FC236}">
                <a16:creationId xmlns:a16="http://schemas.microsoft.com/office/drawing/2014/main" id="{7EF37601-950F-5679-10D4-D838343EBB58}"/>
              </a:ext>
            </a:extLst>
          </p:cNvPr>
          <p:cNvCxnSpPr>
            <a:stCxn id="554" idx="4"/>
          </p:cNvCxnSpPr>
          <p:nvPr/>
        </p:nvCxnSpPr>
        <p:spPr>
          <a:xfrm>
            <a:off x="7953925" y="2931125"/>
            <a:ext cx="0" cy="22335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0" name="Google Shape;560;p39">
            <a:extLst>
              <a:ext uri="{FF2B5EF4-FFF2-40B4-BE49-F238E27FC236}">
                <a16:creationId xmlns:a16="http://schemas.microsoft.com/office/drawing/2014/main" id="{9E3B9A1E-A969-DB36-A071-6F8C3DA84C6F}"/>
              </a:ext>
            </a:extLst>
          </p:cNvPr>
          <p:cNvSpPr/>
          <p:nvPr/>
        </p:nvSpPr>
        <p:spPr>
          <a:xfrm flipH="1">
            <a:off x="7639299" y="4542200"/>
            <a:ext cx="1375071" cy="943872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285;p62">
            <a:extLst>
              <a:ext uri="{FF2B5EF4-FFF2-40B4-BE49-F238E27FC236}">
                <a16:creationId xmlns:a16="http://schemas.microsoft.com/office/drawing/2014/main" id="{C60D93B4-20E9-A607-DB3F-100092BF4568}"/>
              </a:ext>
            </a:extLst>
          </p:cNvPr>
          <p:cNvSpPr txBox="1">
            <a:spLocks/>
          </p:cNvSpPr>
          <p:nvPr/>
        </p:nvSpPr>
        <p:spPr>
          <a:xfrm>
            <a:off x="2178513" y="1701058"/>
            <a:ext cx="4786973" cy="1741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Fjalla One"/>
              <a:buNone/>
              <a:defRPr sz="1800" b="0" i="0" u="none" strike="noStrike" cap="none">
                <a:solidFill>
                  <a:schemeClr val="lt2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/>
              <a:t>If you could go back and give your freshman self one piece of advice, what would it be?</a:t>
            </a:r>
          </a:p>
        </p:txBody>
      </p:sp>
    </p:spTree>
    <p:extLst>
      <p:ext uri="{BB962C8B-B14F-4D97-AF65-F5344CB8AC3E}">
        <p14:creationId xmlns:p14="http://schemas.microsoft.com/office/powerpoint/2010/main" val="40135264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47"/>
          <p:cNvSpPr txBox="1">
            <a:spLocks noGrp="1"/>
          </p:cNvSpPr>
          <p:nvPr>
            <p:ph type="title"/>
          </p:nvPr>
        </p:nvSpPr>
        <p:spPr>
          <a:xfrm>
            <a:off x="309756" y="956794"/>
            <a:ext cx="8520600" cy="7302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OPEN Q&amp;A!</a:t>
            </a:r>
            <a:endParaRPr sz="3600" dirty="0"/>
          </a:p>
        </p:txBody>
      </p:sp>
      <p:cxnSp>
        <p:nvCxnSpPr>
          <p:cNvPr id="879" name="Google Shape;879;p47"/>
          <p:cNvCxnSpPr/>
          <p:nvPr/>
        </p:nvCxnSpPr>
        <p:spPr>
          <a:xfrm>
            <a:off x="1213063" y="3092840"/>
            <a:ext cx="67179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884" name="Google Shape;884;p47"/>
          <p:cNvGrpSpPr/>
          <p:nvPr/>
        </p:nvGrpSpPr>
        <p:grpSpPr>
          <a:xfrm>
            <a:off x="3895737" y="1927015"/>
            <a:ext cx="1352544" cy="2332928"/>
            <a:chOff x="9889225" y="968488"/>
            <a:chExt cx="900675" cy="1553525"/>
          </a:xfrm>
        </p:grpSpPr>
        <p:sp>
          <p:nvSpPr>
            <p:cNvPr id="885" name="Google Shape;885;p47"/>
            <p:cNvSpPr/>
            <p:nvPr/>
          </p:nvSpPr>
          <p:spPr>
            <a:xfrm>
              <a:off x="10218100" y="2445463"/>
              <a:ext cx="242300" cy="76550"/>
            </a:xfrm>
            <a:custGeom>
              <a:avLst/>
              <a:gdLst/>
              <a:ahLst/>
              <a:cxnLst/>
              <a:rect l="l" t="t" r="r" b="b"/>
              <a:pathLst>
                <a:path w="9692" h="3062" extrusionOk="0">
                  <a:moveTo>
                    <a:pt x="698" y="0"/>
                  </a:moveTo>
                  <a:cubicBezTo>
                    <a:pt x="347" y="0"/>
                    <a:pt x="56" y="272"/>
                    <a:pt x="28" y="622"/>
                  </a:cubicBezTo>
                  <a:cubicBezTo>
                    <a:pt x="1" y="974"/>
                    <a:pt x="249" y="1286"/>
                    <a:pt x="597" y="1340"/>
                  </a:cubicBezTo>
                  <a:cubicBezTo>
                    <a:pt x="863" y="2310"/>
                    <a:pt x="2649" y="3061"/>
                    <a:pt x="4815" y="3061"/>
                  </a:cubicBezTo>
                  <a:cubicBezTo>
                    <a:pt x="6975" y="3061"/>
                    <a:pt x="8755" y="2315"/>
                    <a:pt x="9030" y="1349"/>
                  </a:cubicBezTo>
                  <a:cubicBezTo>
                    <a:pt x="9397" y="1340"/>
                    <a:pt x="9690" y="1042"/>
                    <a:pt x="9692" y="675"/>
                  </a:cubicBezTo>
                  <a:cubicBezTo>
                    <a:pt x="9690" y="302"/>
                    <a:pt x="9388" y="2"/>
                    <a:pt x="9015" y="0"/>
                  </a:cubicBezTo>
                  <a:lnTo>
                    <a:pt x="701" y="0"/>
                  </a:lnTo>
                  <a:cubicBezTo>
                    <a:pt x="700" y="0"/>
                    <a:pt x="699" y="0"/>
                    <a:pt x="6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7"/>
            <p:cNvSpPr/>
            <p:nvPr/>
          </p:nvSpPr>
          <p:spPr>
            <a:xfrm>
              <a:off x="10185475" y="2266588"/>
              <a:ext cx="306375" cy="195125"/>
            </a:xfrm>
            <a:custGeom>
              <a:avLst/>
              <a:gdLst/>
              <a:ahLst/>
              <a:cxnLst/>
              <a:rect l="l" t="t" r="r" b="b"/>
              <a:pathLst>
                <a:path w="12255" h="7805" extrusionOk="0">
                  <a:moveTo>
                    <a:pt x="851" y="1"/>
                  </a:moveTo>
                  <a:cubicBezTo>
                    <a:pt x="519" y="1"/>
                    <a:pt x="229" y="227"/>
                    <a:pt x="151" y="549"/>
                  </a:cubicBezTo>
                  <a:cubicBezTo>
                    <a:pt x="73" y="872"/>
                    <a:pt x="226" y="1206"/>
                    <a:pt x="522" y="1358"/>
                  </a:cubicBezTo>
                  <a:cubicBezTo>
                    <a:pt x="0" y="1623"/>
                    <a:pt x="0" y="2366"/>
                    <a:pt x="522" y="2631"/>
                  </a:cubicBezTo>
                  <a:cubicBezTo>
                    <a:pt x="0" y="2895"/>
                    <a:pt x="0" y="3639"/>
                    <a:pt x="522" y="3903"/>
                  </a:cubicBezTo>
                  <a:cubicBezTo>
                    <a:pt x="0" y="4168"/>
                    <a:pt x="0" y="4911"/>
                    <a:pt x="522" y="5176"/>
                  </a:cubicBezTo>
                  <a:cubicBezTo>
                    <a:pt x="0" y="5441"/>
                    <a:pt x="0" y="6184"/>
                    <a:pt x="522" y="6449"/>
                  </a:cubicBezTo>
                  <a:cubicBezTo>
                    <a:pt x="226" y="6600"/>
                    <a:pt x="73" y="6933"/>
                    <a:pt x="151" y="7256"/>
                  </a:cubicBezTo>
                  <a:cubicBezTo>
                    <a:pt x="229" y="7578"/>
                    <a:pt x="517" y="7805"/>
                    <a:pt x="848" y="7805"/>
                  </a:cubicBezTo>
                  <a:cubicBezTo>
                    <a:pt x="849" y="7805"/>
                    <a:pt x="850" y="7805"/>
                    <a:pt x="851" y="7805"/>
                  </a:cubicBezTo>
                  <a:lnTo>
                    <a:pt x="11477" y="7805"/>
                  </a:lnTo>
                  <a:cubicBezTo>
                    <a:pt x="11478" y="7805"/>
                    <a:pt x="11479" y="7805"/>
                    <a:pt x="11480" y="7805"/>
                  </a:cubicBezTo>
                  <a:cubicBezTo>
                    <a:pt x="11810" y="7805"/>
                    <a:pt x="12099" y="7579"/>
                    <a:pt x="12177" y="7258"/>
                  </a:cubicBezTo>
                  <a:cubicBezTo>
                    <a:pt x="12254" y="6933"/>
                    <a:pt x="12101" y="6600"/>
                    <a:pt x="11805" y="6449"/>
                  </a:cubicBezTo>
                  <a:cubicBezTo>
                    <a:pt x="12046" y="6327"/>
                    <a:pt x="12196" y="6082"/>
                    <a:pt x="12196" y="5812"/>
                  </a:cubicBezTo>
                  <a:cubicBezTo>
                    <a:pt x="12196" y="5543"/>
                    <a:pt x="12046" y="5298"/>
                    <a:pt x="11805" y="5176"/>
                  </a:cubicBezTo>
                  <a:cubicBezTo>
                    <a:pt x="12046" y="5054"/>
                    <a:pt x="12196" y="4809"/>
                    <a:pt x="12196" y="4540"/>
                  </a:cubicBezTo>
                  <a:cubicBezTo>
                    <a:pt x="12196" y="4271"/>
                    <a:pt x="12046" y="4025"/>
                    <a:pt x="11805" y="3903"/>
                  </a:cubicBezTo>
                  <a:cubicBezTo>
                    <a:pt x="12046" y="3782"/>
                    <a:pt x="12196" y="3536"/>
                    <a:pt x="12196" y="3267"/>
                  </a:cubicBezTo>
                  <a:cubicBezTo>
                    <a:pt x="12196" y="2998"/>
                    <a:pt x="12046" y="2753"/>
                    <a:pt x="11805" y="2631"/>
                  </a:cubicBezTo>
                  <a:cubicBezTo>
                    <a:pt x="12045" y="2507"/>
                    <a:pt x="12195" y="2262"/>
                    <a:pt x="12196" y="1994"/>
                  </a:cubicBezTo>
                  <a:cubicBezTo>
                    <a:pt x="12195" y="1725"/>
                    <a:pt x="12045" y="1480"/>
                    <a:pt x="11805" y="1358"/>
                  </a:cubicBezTo>
                  <a:cubicBezTo>
                    <a:pt x="12101" y="1206"/>
                    <a:pt x="12254" y="872"/>
                    <a:pt x="12177" y="549"/>
                  </a:cubicBezTo>
                  <a:cubicBezTo>
                    <a:pt x="12098" y="227"/>
                    <a:pt x="11808" y="1"/>
                    <a:pt x="11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7"/>
            <p:cNvSpPr/>
            <p:nvPr/>
          </p:nvSpPr>
          <p:spPr>
            <a:xfrm>
              <a:off x="10136925" y="2130263"/>
              <a:ext cx="407000" cy="171675"/>
            </a:xfrm>
            <a:custGeom>
              <a:avLst/>
              <a:gdLst/>
              <a:ahLst/>
              <a:cxnLst/>
              <a:rect l="l" t="t" r="r" b="b"/>
              <a:pathLst>
                <a:path w="16280" h="6867" extrusionOk="0">
                  <a:moveTo>
                    <a:pt x="1" y="0"/>
                  </a:moveTo>
                  <a:lnTo>
                    <a:pt x="1" y="4813"/>
                  </a:lnTo>
                  <a:cubicBezTo>
                    <a:pt x="1" y="4813"/>
                    <a:pt x="121" y="6866"/>
                    <a:pt x="2432" y="6866"/>
                  </a:cubicBezTo>
                  <a:lnTo>
                    <a:pt x="13997" y="6866"/>
                  </a:lnTo>
                  <a:cubicBezTo>
                    <a:pt x="16279" y="6866"/>
                    <a:pt x="16210" y="4813"/>
                    <a:pt x="16210" y="4813"/>
                  </a:cubicBezTo>
                  <a:lnTo>
                    <a:pt x="162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7"/>
            <p:cNvSpPr/>
            <p:nvPr/>
          </p:nvSpPr>
          <p:spPr>
            <a:xfrm>
              <a:off x="9889225" y="968488"/>
              <a:ext cx="900675" cy="1194100"/>
            </a:xfrm>
            <a:custGeom>
              <a:avLst/>
              <a:gdLst/>
              <a:ahLst/>
              <a:cxnLst/>
              <a:rect l="l" t="t" r="r" b="b"/>
              <a:pathLst>
                <a:path w="36027" h="47764" extrusionOk="0">
                  <a:moveTo>
                    <a:pt x="18013" y="0"/>
                  </a:moveTo>
                  <a:cubicBezTo>
                    <a:pt x="8068" y="0"/>
                    <a:pt x="5" y="8063"/>
                    <a:pt x="5" y="18008"/>
                  </a:cubicBezTo>
                  <a:cubicBezTo>
                    <a:pt x="1" y="21449"/>
                    <a:pt x="988" y="24816"/>
                    <a:pt x="2846" y="27711"/>
                  </a:cubicBezTo>
                  <a:cubicBezTo>
                    <a:pt x="4128" y="29954"/>
                    <a:pt x="8385" y="34308"/>
                    <a:pt x="8385" y="41820"/>
                  </a:cubicBezTo>
                  <a:cubicBezTo>
                    <a:pt x="8385" y="42180"/>
                    <a:pt x="8401" y="45621"/>
                    <a:pt x="8401" y="45942"/>
                  </a:cubicBezTo>
                  <a:cubicBezTo>
                    <a:pt x="8401" y="47643"/>
                    <a:pt x="9205" y="47763"/>
                    <a:pt x="10065" y="47763"/>
                  </a:cubicBezTo>
                  <a:lnTo>
                    <a:pt x="25963" y="47763"/>
                  </a:lnTo>
                  <a:cubicBezTo>
                    <a:pt x="26822" y="47763"/>
                    <a:pt x="27627" y="47644"/>
                    <a:pt x="27627" y="45942"/>
                  </a:cubicBezTo>
                  <a:cubicBezTo>
                    <a:pt x="27627" y="45621"/>
                    <a:pt x="27644" y="42180"/>
                    <a:pt x="27644" y="41820"/>
                  </a:cubicBezTo>
                  <a:cubicBezTo>
                    <a:pt x="27644" y="34308"/>
                    <a:pt x="31900" y="29954"/>
                    <a:pt x="33183" y="27711"/>
                  </a:cubicBezTo>
                  <a:cubicBezTo>
                    <a:pt x="35041" y="24816"/>
                    <a:pt x="36027" y="21449"/>
                    <a:pt x="36023" y="18008"/>
                  </a:cubicBezTo>
                  <a:cubicBezTo>
                    <a:pt x="36023" y="8062"/>
                    <a:pt x="27960" y="0"/>
                    <a:pt x="180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7"/>
            <p:cNvSpPr/>
            <p:nvPr/>
          </p:nvSpPr>
          <p:spPr>
            <a:xfrm>
              <a:off x="10296875" y="1732763"/>
              <a:ext cx="85350" cy="429750"/>
            </a:xfrm>
            <a:custGeom>
              <a:avLst/>
              <a:gdLst/>
              <a:ahLst/>
              <a:cxnLst/>
              <a:rect l="l" t="t" r="r" b="b"/>
              <a:pathLst>
                <a:path w="3414" h="17190" extrusionOk="0">
                  <a:moveTo>
                    <a:pt x="1552" y="0"/>
                  </a:moveTo>
                  <a:cubicBezTo>
                    <a:pt x="699" y="0"/>
                    <a:pt x="0" y="561"/>
                    <a:pt x="0" y="1246"/>
                  </a:cubicBezTo>
                  <a:lnTo>
                    <a:pt x="0" y="17189"/>
                  </a:lnTo>
                  <a:lnTo>
                    <a:pt x="3414" y="17188"/>
                  </a:lnTo>
                  <a:lnTo>
                    <a:pt x="3414" y="1246"/>
                  </a:lnTo>
                  <a:cubicBezTo>
                    <a:pt x="3414" y="561"/>
                    <a:pt x="2717" y="0"/>
                    <a:pt x="18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7"/>
            <p:cNvSpPr/>
            <p:nvPr/>
          </p:nvSpPr>
          <p:spPr>
            <a:xfrm>
              <a:off x="10099050" y="1316688"/>
              <a:ext cx="478425" cy="444975"/>
            </a:xfrm>
            <a:custGeom>
              <a:avLst/>
              <a:gdLst/>
              <a:ahLst/>
              <a:cxnLst/>
              <a:rect l="l" t="t" r="r" b="b"/>
              <a:pathLst>
                <a:path w="19137" h="17799" fill="none" extrusionOk="0">
                  <a:moveTo>
                    <a:pt x="10862" y="17799"/>
                  </a:moveTo>
                  <a:cubicBezTo>
                    <a:pt x="10862" y="17799"/>
                    <a:pt x="11189" y="9339"/>
                    <a:pt x="15008" y="9339"/>
                  </a:cubicBezTo>
                  <a:cubicBezTo>
                    <a:pt x="19137" y="9339"/>
                    <a:pt x="18507" y="2812"/>
                    <a:pt x="18507" y="2812"/>
                  </a:cubicBezTo>
                  <a:cubicBezTo>
                    <a:pt x="18507" y="2812"/>
                    <a:pt x="18487" y="2054"/>
                    <a:pt x="17519" y="1950"/>
                  </a:cubicBezTo>
                  <a:cubicBezTo>
                    <a:pt x="16114" y="1799"/>
                    <a:pt x="16476" y="91"/>
                    <a:pt x="15071" y="91"/>
                  </a:cubicBezTo>
                  <a:cubicBezTo>
                    <a:pt x="14028" y="91"/>
                    <a:pt x="14134" y="2222"/>
                    <a:pt x="14134" y="2222"/>
                  </a:cubicBezTo>
                  <a:cubicBezTo>
                    <a:pt x="14134" y="2222"/>
                    <a:pt x="14195" y="6255"/>
                    <a:pt x="12888" y="6255"/>
                  </a:cubicBezTo>
                  <a:cubicBezTo>
                    <a:pt x="11281" y="6255"/>
                    <a:pt x="11372" y="2268"/>
                    <a:pt x="11372" y="2268"/>
                  </a:cubicBezTo>
                  <a:cubicBezTo>
                    <a:pt x="11372" y="2268"/>
                    <a:pt x="11349" y="0"/>
                    <a:pt x="9854" y="0"/>
                  </a:cubicBezTo>
                  <a:lnTo>
                    <a:pt x="9400" y="0"/>
                  </a:lnTo>
                  <a:cubicBezTo>
                    <a:pt x="7632" y="0"/>
                    <a:pt x="7644" y="2268"/>
                    <a:pt x="7644" y="2268"/>
                  </a:cubicBezTo>
                  <a:cubicBezTo>
                    <a:pt x="7644" y="2268"/>
                    <a:pt x="7848" y="6255"/>
                    <a:pt x="6250" y="6255"/>
                  </a:cubicBezTo>
                  <a:cubicBezTo>
                    <a:pt x="4943" y="6255"/>
                    <a:pt x="5004" y="2222"/>
                    <a:pt x="5004" y="2222"/>
                  </a:cubicBezTo>
                  <a:cubicBezTo>
                    <a:pt x="5004" y="2222"/>
                    <a:pt x="5109" y="91"/>
                    <a:pt x="4067" y="91"/>
                  </a:cubicBezTo>
                  <a:cubicBezTo>
                    <a:pt x="2662" y="91"/>
                    <a:pt x="3025" y="1799"/>
                    <a:pt x="1620" y="1950"/>
                  </a:cubicBezTo>
                  <a:cubicBezTo>
                    <a:pt x="652" y="2054"/>
                    <a:pt x="632" y="2812"/>
                    <a:pt x="632" y="2812"/>
                  </a:cubicBezTo>
                  <a:cubicBezTo>
                    <a:pt x="632" y="2812"/>
                    <a:pt x="1" y="9339"/>
                    <a:pt x="4129" y="9339"/>
                  </a:cubicBezTo>
                  <a:cubicBezTo>
                    <a:pt x="7950" y="9339"/>
                    <a:pt x="8276" y="17799"/>
                    <a:pt x="8276" y="17799"/>
                  </a:cubicBezTo>
                </a:path>
              </a:pathLst>
            </a:custGeom>
            <a:solidFill>
              <a:schemeClr val="dk1"/>
            </a:solidFill>
            <a:ln w="18150" cap="flat" cmpd="sng">
              <a:solidFill>
                <a:schemeClr val="dk1"/>
              </a:solidFill>
              <a:prstDash val="solid"/>
              <a:miter lim="14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1" name="Google Shape;891;p47"/>
          <p:cNvSpPr/>
          <p:nvPr/>
        </p:nvSpPr>
        <p:spPr>
          <a:xfrm>
            <a:off x="4332300" y="354575"/>
            <a:ext cx="479400" cy="5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>
          <a:extLst>
            <a:ext uri="{FF2B5EF4-FFF2-40B4-BE49-F238E27FC236}">
              <a16:creationId xmlns:a16="http://schemas.microsoft.com/office/drawing/2014/main" id="{1F5CC441-4B20-7027-2583-4540738C1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6068739E-3987-5733-924F-75C69896564F}"/>
              </a:ext>
            </a:extLst>
          </p:cNvPr>
          <p:cNvSpPr/>
          <p:nvPr/>
        </p:nvSpPr>
        <p:spPr>
          <a:xfrm flipH="1">
            <a:off x="3884462" y="4381400"/>
            <a:ext cx="1375071" cy="943872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35">
            <a:extLst>
              <a:ext uri="{FF2B5EF4-FFF2-40B4-BE49-F238E27FC236}">
                <a16:creationId xmlns:a16="http://schemas.microsoft.com/office/drawing/2014/main" id="{99DC0B49-AEFD-7949-47CB-5FC605010C6B}"/>
              </a:ext>
            </a:extLst>
          </p:cNvPr>
          <p:cNvSpPr/>
          <p:nvPr/>
        </p:nvSpPr>
        <p:spPr>
          <a:xfrm>
            <a:off x="548800" y="4165979"/>
            <a:ext cx="2820381" cy="1206148"/>
          </a:xfrm>
          <a:custGeom>
            <a:avLst/>
            <a:gdLst/>
            <a:ahLst/>
            <a:cxnLst/>
            <a:rect l="l" t="t" r="r" b="b"/>
            <a:pathLst>
              <a:path w="61881" h="42470" extrusionOk="0">
                <a:moveTo>
                  <a:pt x="36131" y="0"/>
                </a:moveTo>
                <a:cubicBezTo>
                  <a:pt x="29078" y="0"/>
                  <a:pt x="23362" y="5716"/>
                  <a:pt x="23362" y="12768"/>
                </a:cubicBezTo>
                <a:cubicBezTo>
                  <a:pt x="23363" y="13374"/>
                  <a:pt x="23406" y="13979"/>
                  <a:pt x="23492" y="14578"/>
                </a:cubicBezTo>
                <a:cubicBezTo>
                  <a:pt x="21499" y="15346"/>
                  <a:pt x="19991" y="17093"/>
                  <a:pt x="19563" y="19232"/>
                </a:cubicBezTo>
                <a:cubicBezTo>
                  <a:pt x="18712" y="19447"/>
                  <a:pt x="17919" y="19846"/>
                  <a:pt x="17241" y="20403"/>
                </a:cubicBezTo>
                <a:cubicBezTo>
                  <a:pt x="17042" y="20388"/>
                  <a:pt x="16841" y="20378"/>
                  <a:pt x="16638" y="20378"/>
                </a:cubicBezTo>
                <a:cubicBezTo>
                  <a:pt x="12991" y="20378"/>
                  <a:pt x="9933" y="22894"/>
                  <a:pt x="9101" y="26284"/>
                </a:cubicBezTo>
                <a:cubicBezTo>
                  <a:pt x="5430" y="26407"/>
                  <a:pt x="2493" y="29419"/>
                  <a:pt x="2493" y="33119"/>
                </a:cubicBezTo>
                <a:cubicBezTo>
                  <a:pt x="2493" y="33899"/>
                  <a:pt x="2626" y="34673"/>
                  <a:pt x="2887" y="35409"/>
                </a:cubicBezTo>
                <a:cubicBezTo>
                  <a:pt x="1248" y="35727"/>
                  <a:pt x="1" y="37177"/>
                  <a:pt x="1" y="38906"/>
                </a:cubicBezTo>
                <a:cubicBezTo>
                  <a:pt x="1" y="40867"/>
                  <a:pt x="1604" y="42470"/>
                  <a:pt x="3564" y="42470"/>
                </a:cubicBezTo>
                <a:lnTo>
                  <a:pt x="58316" y="42470"/>
                </a:lnTo>
                <a:cubicBezTo>
                  <a:pt x="60276" y="42470"/>
                  <a:pt x="61881" y="40867"/>
                  <a:pt x="61881" y="38906"/>
                </a:cubicBezTo>
                <a:cubicBezTo>
                  <a:pt x="61881" y="36946"/>
                  <a:pt x="60276" y="35342"/>
                  <a:pt x="58316" y="35342"/>
                </a:cubicBezTo>
                <a:lnTo>
                  <a:pt x="58207" y="35342"/>
                </a:lnTo>
                <a:cubicBezTo>
                  <a:pt x="58670" y="34554"/>
                  <a:pt x="58914" y="33659"/>
                  <a:pt x="58914" y="32747"/>
                </a:cubicBezTo>
                <a:cubicBezTo>
                  <a:pt x="58914" y="32395"/>
                  <a:pt x="58877" y="32044"/>
                  <a:pt x="58807" y="31700"/>
                </a:cubicBezTo>
                <a:cubicBezTo>
                  <a:pt x="60465" y="30842"/>
                  <a:pt x="61601" y="29116"/>
                  <a:pt x="61601" y="27120"/>
                </a:cubicBezTo>
                <a:cubicBezTo>
                  <a:pt x="61601" y="24496"/>
                  <a:pt x="59641" y="22335"/>
                  <a:pt x="57105" y="22011"/>
                </a:cubicBezTo>
                <a:cubicBezTo>
                  <a:pt x="57119" y="21806"/>
                  <a:pt x="57128" y="21599"/>
                  <a:pt x="57128" y="21390"/>
                </a:cubicBezTo>
                <a:cubicBezTo>
                  <a:pt x="57128" y="16600"/>
                  <a:pt x="53525" y="12653"/>
                  <a:pt x="48882" y="12107"/>
                </a:cubicBezTo>
                <a:cubicBezTo>
                  <a:pt x="48538" y="5362"/>
                  <a:pt x="42960" y="0"/>
                  <a:pt x="3613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5" name="Google Shape;375;p35">
            <a:extLst>
              <a:ext uri="{FF2B5EF4-FFF2-40B4-BE49-F238E27FC236}">
                <a16:creationId xmlns:a16="http://schemas.microsoft.com/office/drawing/2014/main" id="{CA76553B-3D3B-55D8-F116-F07EE5109382}"/>
              </a:ext>
            </a:extLst>
          </p:cNvPr>
          <p:cNvGrpSpPr/>
          <p:nvPr/>
        </p:nvGrpSpPr>
        <p:grpSpPr>
          <a:xfrm>
            <a:off x="-194366" y="3558363"/>
            <a:ext cx="4633197" cy="2788150"/>
            <a:chOff x="4318277" y="3433093"/>
            <a:chExt cx="2144899" cy="1290750"/>
          </a:xfrm>
        </p:grpSpPr>
        <p:sp>
          <p:nvSpPr>
            <p:cNvPr id="376" name="Google Shape;376;p35">
              <a:extLst>
                <a:ext uri="{FF2B5EF4-FFF2-40B4-BE49-F238E27FC236}">
                  <a16:creationId xmlns:a16="http://schemas.microsoft.com/office/drawing/2014/main" id="{2BA7669A-31C2-9AFB-FBBB-40272C711093}"/>
                </a:ext>
              </a:extLst>
            </p:cNvPr>
            <p:cNvSpPr/>
            <p:nvPr/>
          </p:nvSpPr>
          <p:spPr>
            <a:xfrm>
              <a:off x="5598457" y="3588536"/>
              <a:ext cx="864720" cy="593522"/>
            </a:xfrm>
            <a:custGeom>
              <a:avLst/>
              <a:gdLst/>
              <a:ahLst/>
              <a:cxnLst/>
              <a:rect l="l" t="t" r="r" b="b"/>
              <a:pathLst>
                <a:path w="40982" h="28129" extrusionOk="0">
                  <a:moveTo>
                    <a:pt x="23928" y="1"/>
                  </a:moveTo>
                  <a:cubicBezTo>
                    <a:pt x="19259" y="1"/>
                    <a:pt x="15472" y="3787"/>
                    <a:pt x="15472" y="8457"/>
                  </a:cubicBezTo>
                  <a:cubicBezTo>
                    <a:pt x="15473" y="8859"/>
                    <a:pt x="15502" y="9259"/>
                    <a:pt x="15559" y="9656"/>
                  </a:cubicBezTo>
                  <a:cubicBezTo>
                    <a:pt x="14238" y="10165"/>
                    <a:pt x="13240" y="11322"/>
                    <a:pt x="12956" y="12739"/>
                  </a:cubicBezTo>
                  <a:cubicBezTo>
                    <a:pt x="12393" y="12880"/>
                    <a:pt x="11868" y="13145"/>
                    <a:pt x="11419" y="13514"/>
                  </a:cubicBezTo>
                  <a:cubicBezTo>
                    <a:pt x="11287" y="13503"/>
                    <a:pt x="11154" y="13496"/>
                    <a:pt x="11020" y="13496"/>
                  </a:cubicBezTo>
                  <a:cubicBezTo>
                    <a:pt x="8604" y="13496"/>
                    <a:pt x="6579" y="15163"/>
                    <a:pt x="6028" y="17409"/>
                  </a:cubicBezTo>
                  <a:cubicBezTo>
                    <a:pt x="3598" y="17490"/>
                    <a:pt x="1652" y="19485"/>
                    <a:pt x="1652" y="21935"/>
                  </a:cubicBezTo>
                  <a:cubicBezTo>
                    <a:pt x="1652" y="22452"/>
                    <a:pt x="1740" y="22965"/>
                    <a:pt x="1913" y="23451"/>
                  </a:cubicBezTo>
                  <a:cubicBezTo>
                    <a:pt x="827" y="23663"/>
                    <a:pt x="1" y="24623"/>
                    <a:pt x="0" y="25769"/>
                  </a:cubicBezTo>
                  <a:cubicBezTo>
                    <a:pt x="0" y="27067"/>
                    <a:pt x="1063" y="28129"/>
                    <a:pt x="2361" y="28129"/>
                  </a:cubicBezTo>
                  <a:lnTo>
                    <a:pt x="38622" y="28129"/>
                  </a:lnTo>
                  <a:cubicBezTo>
                    <a:pt x="39920" y="28129"/>
                    <a:pt x="40982" y="27067"/>
                    <a:pt x="40982" y="25769"/>
                  </a:cubicBezTo>
                  <a:cubicBezTo>
                    <a:pt x="40982" y="24469"/>
                    <a:pt x="39920" y="23407"/>
                    <a:pt x="38622" y="23407"/>
                  </a:cubicBezTo>
                  <a:lnTo>
                    <a:pt x="38549" y="23407"/>
                  </a:lnTo>
                  <a:cubicBezTo>
                    <a:pt x="38856" y="22886"/>
                    <a:pt x="39017" y="22293"/>
                    <a:pt x="39017" y="21689"/>
                  </a:cubicBezTo>
                  <a:cubicBezTo>
                    <a:pt x="39017" y="21456"/>
                    <a:pt x="38993" y="21223"/>
                    <a:pt x="38947" y="20996"/>
                  </a:cubicBezTo>
                  <a:cubicBezTo>
                    <a:pt x="40045" y="20427"/>
                    <a:pt x="40797" y="19284"/>
                    <a:pt x="40797" y="17962"/>
                  </a:cubicBezTo>
                  <a:cubicBezTo>
                    <a:pt x="40797" y="16224"/>
                    <a:pt x="39498" y="14793"/>
                    <a:pt x="37819" y="14578"/>
                  </a:cubicBezTo>
                  <a:cubicBezTo>
                    <a:pt x="37829" y="14442"/>
                    <a:pt x="37834" y="14306"/>
                    <a:pt x="37834" y="14167"/>
                  </a:cubicBezTo>
                  <a:cubicBezTo>
                    <a:pt x="37834" y="10995"/>
                    <a:pt x="35448" y="8381"/>
                    <a:pt x="32373" y="8020"/>
                  </a:cubicBezTo>
                  <a:cubicBezTo>
                    <a:pt x="32146" y="3552"/>
                    <a:pt x="28452" y="1"/>
                    <a:pt x="239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5">
              <a:extLst>
                <a:ext uri="{FF2B5EF4-FFF2-40B4-BE49-F238E27FC236}">
                  <a16:creationId xmlns:a16="http://schemas.microsoft.com/office/drawing/2014/main" id="{FB8C5F3B-D86F-64E7-0603-3B703B341545}"/>
                </a:ext>
              </a:extLst>
            </p:cNvPr>
            <p:cNvSpPr/>
            <p:nvPr/>
          </p:nvSpPr>
          <p:spPr>
            <a:xfrm>
              <a:off x="5579213" y="4130342"/>
              <a:ext cx="864741" cy="593501"/>
            </a:xfrm>
            <a:custGeom>
              <a:avLst/>
              <a:gdLst/>
              <a:ahLst/>
              <a:cxnLst/>
              <a:rect l="l" t="t" r="r" b="b"/>
              <a:pathLst>
                <a:path w="40983" h="28128" extrusionOk="0">
                  <a:moveTo>
                    <a:pt x="2362" y="0"/>
                  </a:moveTo>
                  <a:cubicBezTo>
                    <a:pt x="1064" y="0"/>
                    <a:pt x="1" y="1062"/>
                    <a:pt x="1" y="2360"/>
                  </a:cubicBezTo>
                  <a:cubicBezTo>
                    <a:pt x="1" y="3660"/>
                    <a:pt x="1064" y="4722"/>
                    <a:pt x="2362" y="4722"/>
                  </a:cubicBezTo>
                  <a:lnTo>
                    <a:pt x="2433" y="4722"/>
                  </a:lnTo>
                  <a:cubicBezTo>
                    <a:pt x="2007" y="5449"/>
                    <a:pt x="1866" y="6308"/>
                    <a:pt x="2037" y="7133"/>
                  </a:cubicBezTo>
                  <a:cubicBezTo>
                    <a:pt x="938" y="7701"/>
                    <a:pt x="186" y="8845"/>
                    <a:pt x="186" y="10167"/>
                  </a:cubicBezTo>
                  <a:cubicBezTo>
                    <a:pt x="186" y="11905"/>
                    <a:pt x="1484" y="13336"/>
                    <a:pt x="3163" y="13551"/>
                  </a:cubicBezTo>
                  <a:cubicBezTo>
                    <a:pt x="3155" y="13687"/>
                    <a:pt x="3148" y="13823"/>
                    <a:pt x="3148" y="13962"/>
                  </a:cubicBezTo>
                  <a:cubicBezTo>
                    <a:pt x="3148" y="17134"/>
                    <a:pt x="5535" y="19747"/>
                    <a:pt x="8610" y="20109"/>
                  </a:cubicBezTo>
                  <a:cubicBezTo>
                    <a:pt x="8838" y="24576"/>
                    <a:pt x="12531" y="28127"/>
                    <a:pt x="17054" y="28127"/>
                  </a:cubicBezTo>
                  <a:cubicBezTo>
                    <a:pt x="21725" y="28127"/>
                    <a:pt x="25510" y="24342"/>
                    <a:pt x="25510" y="19671"/>
                  </a:cubicBezTo>
                  <a:cubicBezTo>
                    <a:pt x="25510" y="19270"/>
                    <a:pt x="25482" y="18869"/>
                    <a:pt x="25424" y="18473"/>
                  </a:cubicBezTo>
                  <a:cubicBezTo>
                    <a:pt x="26744" y="17964"/>
                    <a:pt x="27744" y="16807"/>
                    <a:pt x="28026" y="15390"/>
                  </a:cubicBezTo>
                  <a:cubicBezTo>
                    <a:pt x="28589" y="15249"/>
                    <a:pt x="29115" y="14984"/>
                    <a:pt x="29563" y="14615"/>
                  </a:cubicBezTo>
                  <a:cubicBezTo>
                    <a:pt x="29695" y="14625"/>
                    <a:pt x="29828" y="14632"/>
                    <a:pt x="29963" y="14632"/>
                  </a:cubicBezTo>
                  <a:cubicBezTo>
                    <a:pt x="32378" y="14632"/>
                    <a:pt x="34404" y="12966"/>
                    <a:pt x="34954" y="10720"/>
                  </a:cubicBezTo>
                  <a:cubicBezTo>
                    <a:pt x="37386" y="10639"/>
                    <a:pt x="39331" y="8644"/>
                    <a:pt x="39331" y="6193"/>
                  </a:cubicBezTo>
                  <a:cubicBezTo>
                    <a:pt x="39332" y="5677"/>
                    <a:pt x="39243" y="5164"/>
                    <a:pt x="39070" y="4678"/>
                  </a:cubicBezTo>
                  <a:cubicBezTo>
                    <a:pt x="40155" y="4466"/>
                    <a:pt x="40982" y="3506"/>
                    <a:pt x="40982" y="2360"/>
                  </a:cubicBezTo>
                  <a:cubicBezTo>
                    <a:pt x="40982" y="1062"/>
                    <a:pt x="39919" y="0"/>
                    <a:pt x="38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5">
              <a:extLst>
                <a:ext uri="{FF2B5EF4-FFF2-40B4-BE49-F238E27FC236}">
                  <a16:creationId xmlns:a16="http://schemas.microsoft.com/office/drawing/2014/main" id="{2F2F3EC8-E6A7-AEA2-4A38-C52475FD2020}"/>
                </a:ext>
              </a:extLst>
            </p:cNvPr>
            <p:cNvSpPr/>
            <p:nvPr/>
          </p:nvSpPr>
          <p:spPr>
            <a:xfrm>
              <a:off x="5187197" y="4087467"/>
              <a:ext cx="864741" cy="593522"/>
            </a:xfrm>
            <a:custGeom>
              <a:avLst/>
              <a:gdLst/>
              <a:ahLst/>
              <a:cxnLst/>
              <a:rect l="l" t="t" r="r" b="b"/>
              <a:pathLst>
                <a:path w="40983" h="28129" extrusionOk="0">
                  <a:moveTo>
                    <a:pt x="2361" y="1"/>
                  </a:moveTo>
                  <a:cubicBezTo>
                    <a:pt x="1063" y="1"/>
                    <a:pt x="1" y="1064"/>
                    <a:pt x="1" y="2362"/>
                  </a:cubicBezTo>
                  <a:cubicBezTo>
                    <a:pt x="1" y="3661"/>
                    <a:pt x="1063" y="4723"/>
                    <a:pt x="2361" y="4723"/>
                  </a:cubicBezTo>
                  <a:lnTo>
                    <a:pt x="2433" y="4723"/>
                  </a:lnTo>
                  <a:cubicBezTo>
                    <a:pt x="2127" y="5244"/>
                    <a:pt x="1965" y="5838"/>
                    <a:pt x="1965" y="6442"/>
                  </a:cubicBezTo>
                  <a:cubicBezTo>
                    <a:pt x="1965" y="6674"/>
                    <a:pt x="1989" y="6906"/>
                    <a:pt x="2037" y="7135"/>
                  </a:cubicBezTo>
                  <a:cubicBezTo>
                    <a:pt x="937" y="7702"/>
                    <a:pt x="185" y="8847"/>
                    <a:pt x="185" y="10168"/>
                  </a:cubicBezTo>
                  <a:cubicBezTo>
                    <a:pt x="185" y="11906"/>
                    <a:pt x="1484" y="13337"/>
                    <a:pt x="3163" y="13552"/>
                  </a:cubicBezTo>
                  <a:cubicBezTo>
                    <a:pt x="3155" y="13689"/>
                    <a:pt x="3148" y="13825"/>
                    <a:pt x="3148" y="13963"/>
                  </a:cubicBezTo>
                  <a:cubicBezTo>
                    <a:pt x="3148" y="17135"/>
                    <a:pt x="5534" y="19748"/>
                    <a:pt x="8609" y="20111"/>
                  </a:cubicBezTo>
                  <a:cubicBezTo>
                    <a:pt x="8837" y="24577"/>
                    <a:pt x="12531" y="28128"/>
                    <a:pt x="17054" y="28128"/>
                  </a:cubicBezTo>
                  <a:cubicBezTo>
                    <a:pt x="21724" y="28128"/>
                    <a:pt x="25510" y="24343"/>
                    <a:pt x="25510" y="19673"/>
                  </a:cubicBezTo>
                  <a:cubicBezTo>
                    <a:pt x="25509" y="19272"/>
                    <a:pt x="25480" y="18871"/>
                    <a:pt x="25423" y="18474"/>
                  </a:cubicBezTo>
                  <a:cubicBezTo>
                    <a:pt x="26744" y="17966"/>
                    <a:pt x="27743" y="16808"/>
                    <a:pt x="28026" y="15392"/>
                  </a:cubicBezTo>
                  <a:cubicBezTo>
                    <a:pt x="28589" y="15250"/>
                    <a:pt x="29114" y="14985"/>
                    <a:pt x="29563" y="14617"/>
                  </a:cubicBezTo>
                  <a:cubicBezTo>
                    <a:pt x="29695" y="14626"/>
                    <a:pt x="29828" y="14633"/>
                    <a:pt x="29962" y="14633"/>
                  </a:cubicBezTo>
                  <a:cubicBezTo>
                    <a:pt x="32378" y="14633"/>
                    <a:pt x="34403" y="12967"/>
                    <a:pt x="34954" y="10721"/>
                  </a:cubicBezTo>
                  <a:cubicBezTo>
                    <a:pt x="37385" y="10640"/>
                    <a:pt x="39331" y="8646"/>
                    <a:pt x="39331" y="6195"/>
                  </a:cubicBezTo>
                  <a:cubicBezTo>
                    <a:pt x="39331" y="5678"/>
                    <a:pt x="39242" y="5166"/>
                    <a:pt x="39069" y="4679"/>
                  </a:cubicBezTo>
                  <a:cubicBezTo>
                    <a:pt x="40155" y="4467"/>
                    <a:pt x="40981" y="3507"/>
                    <a:pt x="40982" y="2362"/>
                  </a:cubicBezTo>
                  <a:cubicBezTo>
                    <a:pt x="40982" y="1063"/>
                    <a:pt x="39919" y="1"/>
                    <a:pt x="38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5">
              <a:extLst>
                <a:ext uri="{FF2B5EF4-FFF2-40B4-BE49-F238E27FC236}">
                  <a16:creationId xmlns:a16="http://schemas.microsoft.com/office/drawing/2014/main" id="{1785C076-F3DD-A3C6-EF42-A21307445FC9}"/>
                </a:ext>
              </a:extLst>
            </p:cNvPr>
            <p:cNvSpPr/>
            <p:nvPr/>
          </p:nvSpPr>
          <p:spPr>
            <a:xfrm>
              <a:off x="4416203" y="4161359"/>
              <a:ext cx="597257" cy="409931"/>
            </a:xfrm>
            <a:custGeom>
              <a:avLst/>
              <a:gdLst/>
              <a:ahLst/>
              <a:cxnLst/>
              <a:rect l="l" t="t" r="r" b="b"/>
              <a:pathLst>
                <a:path w="28306" h="19428" extrusionOk="0">
                  <a:moveTo>
                    <a:pt x="1631" y="1"/>
                  </a:moveTo>
                  <a:cubicBezTo>
                    <a:pt x="735" y="1"/>
                    <a:pt x="1" y="735"/>
                    <a:pt x="1" y="1631"/>
                  </a:cubicBezTo>
                  <a:cubicBezTo>
                    <a:pt x="1" y="2528"/>
                    <a:pt x="735" y="3261"/>
                    <a:pt x="1631" y="3261"/>
                  </a:cubicBezTo>
                  <a:lnTo>
                    <a:pt x="1680" y="3261"/>
                  </a:lnTo>
                  <a:cubicBezTo>
                    <a:pt x="1469" y="3622"/>
                    <a:pt x="1357" y="4031"/>
                    <a:pt x="1357" y="4449"/>
                  </a:cubicBezTo>
                  <a:cubicBezTo>
                    <a:pt x="1357" y="4609"/>
                    <a:pt x="1374" y="4769"/>
                    <a:pt x="1407" y="4927"/>
                  </a:cubicBezTo>
                  <a:cubicBezTo>
                    <a:pt x="621" y="5332"/>
                    <a:pt x="128" y="6140"/>
                    <a:pt x="128" y="7023"/>
                  </a:cubicBezTo>
                  <a:cubicBezTo>
                    <a:pt x="128" y="8222"/>
                    <a:pt x="1026" y="9210"/>
                    <a:pt x="2185" y="9360"/>
                  </a:cubicBezTo>
                  <a:cubicBezTo>
                    <a:pt x="2179" y="9453"/>
                    <a:pt x="2174" y="9547"/>
                    <a:pt x="2174" y="9643"/>
                  </a:cubicBezTo>
                  <a:cubicBezTo>
                    <a:pt x="2174" y="11834"/>
                    <a:pt x="3823" y="13639"/>
                    <a:pt x="5947" y="13890"/>
                  </a:cubicBezTo>
                  <a:cubicBezTo>
                    <a:pt x="6104" y="16974"/>
                    <a:pt x="8655" y="19428"/>
                    <a:pt x="11779" y="19428"/>
                  </a:cubicBezTo>
                  <a:cubicBezTo>
                    <a:pt x="15004" y="19428"/>
                    <a:pt x="17619" y="16813"/>
                    <a:pt x="17619" y="13587"/>
                  </a:cubicBezTo>
                  <a:cubicBezTo>
                    <a:pt x="17619" y="13310"/>
                    <a:pt x="17599" y="13033"/>
                    <a:pt x="17560" y="12758"/>
                  </a:cubicBezTo>
                  <a:cubicBezTo>
                    <a:pt x="18483" y="12403"/>
                    <a:pt x="19161" y="11600"/>
                    <a:pt x="19357" y="10630"/>
                  </a:cubicBezTo>
                  <a:cubicBezTo>
                    <a:pt x="19746" y="10532"/>
                    <a:pt x="20109" y="10349"/>
                    <a:pt x="20419" y="10094"/>
                  </a:cubicBezTo>
                  <a:cubicBezTo>
                    <a:pt x="20511" y="10102"/>
                    <a:pt x="20602" y="10106"/>
                    <a:pt x="20695" y="10106"/>
                  </a:cubicBezTo>
                  <a:cubicBezTo>
                    <a:pt x="22363" y="10106"/>
                    <a:pt x="23762" y="8955"/>
                    <a:pt x="24142" y="7404"/>
                  </a:cubicBezTo>
                  <a:cubicBezTo>
                    <a:pt x="25821" y="7348"/>
                    <a:pt x="27165" y="5971"/>
                    <a:pt x="27165" y="4278"/>
                  </a:cubicBezTo>
                  <a:cubicBezTo>
                    <a:pt x="27165" y="3921"/>
                    <a:pt x="27104" y="3567"/>
                    <a:pt x="26985" y="3231"/>
                  </a:cubicBezTo>
                  <a:cubicBezTo>
                    <a:pt x="27734" y="3085"/>
                    <a:pt x="28305" y="2421"/>
                    <a:pt x="28305" y="1631"/>
                  </a:cubicBezTo>
                  <a:cubicBezTo>
                    <a:pt x="28305" y="735"/>
                    <a:pt x="27572" y="1"/>
                    <a:pt x="266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5">
              <a:extLst>
                <a:ext uri="{FF2B5EF4-FFF2-40B4-BE49-F238E27FC236}">
                  <a16:creationId xmlns:a16="http://schemas.microsoft.com/office/drawing/2014/main" id="{0C0600FC-2B18-72BD-791A-1E9EA649CBFA}"/>
                </a:ext>
              </a:extLst>
            </p:cNvPr>
            <p:cNvSpPr/>
            <p:nvPr/>
          </p:nvSpPr>
          <p:spPr>
            <a:xfrm>
              <a:off x="4318277" y="3635885"/>
              <a:ext cx="864699" cy="593522"/>
            </a:xfrm>
            <a:custGeom>
              <a:avLst/>
              <a:gdLst/>
              <a:ahLst/>
              <a:cxnLst/>
              <a:rect l="l" t="t" r="r" b="b"/>
              <a:pathLst>
                <a:path w="40981" h="28129" extrusionOk="0">
                  <a:moveTo>
                    <a:pt x="17054" y="0"/>
                  </a:moveTo>
                  <a:cubicBezTo>
                    <a:pt x="12530" y="0"/>
                    <a:pt x="8836" y="3552"/>
                    <a:pt x="8609" y="8019"/>
                  </a:cubicBezTo>
                  <a:cubicBezTo>
                    <a:pt x="5534" y="8381"/>
                    <a:pt x="3147" y="10994"/>
                    <a:pt x="3147" y="14167"/>
                  </a:cubicBezTo>
                  <a:cubicBezTo>
                    <a:pt x="3147" y="14305"/>
                    <a:pt x="3154" y="14442"/>
                    <a:pt x="3163" y="14578"/>
                  </a:cubicBezTo>
                  <a:cubicBezTo>
                    <a:pt x="1484" y="14793"/>
                    <a:pt x="184" y="16224"/>
                    <a:pt x="184" y="17961"/>
                  </a:cubicBezTo>
                  <a:cubicBezTo>
                    <a:pt x="184" y="19283"/>
                    <a:pt x="937" y="20427"/>
                    <a:pt x="2035" y="20995"/>
                  </a:cubicBezTo>
                  <a:cubicBezTo>
                    <a:pt x="1989" y="21223"/>
                    <a:pt x="1965" y="21456"/>
                    <a:pt x="1965" y="21688"/>
                  </a:cubicBezTo>
                  <a:cubicBezTo>
                    <a:pt x="1965" y="22292"/>
                    <a:pt x="2126" y="22885"/>
                    <a:pt x="2431" y="23407"/>
                  </a:cubicBezTo>
                  <a:lnTo>
                    <a:pt x="2361" y="23407"/>
                  </a:lnTo>
                  <a:cubicBezTo>
                    <a:pt x="1062" y="23407"/>
                    <a:pt x="0" y="24469"/>
                    <a:pt x="0" y="25767"/>
                  </a:cubicBezTo>
                  <a:cubicBezTo>
                    <a:pt x="0" y="27065"/>
                    <a:pt x="1062" y="28128"/>
                    <a:pt x="2361" y="28128"/>
                  </a:cubicBezTo>
                  <a:lnTo>
                    <a:pt x="38621" y="28128"/>
                  </a:lnTo>
                  <a:cubicBezTo>
                    <a:pt x="39919" y="28128"/>
                    <a:pt x="40981" y="27066"/>
                    <a:pt x="40981" y="25767"/>
                  </a:cubicBezTo>
                  <a:cubicBezTo>
                    <a:pt x="40981" y="24623"/>
                    <a:pt x="40155" y="23663"/>
                    <a:pt x="39069" y="23451"/>
                  </a:cubicBezTo>
                  <a:cubicBezTo>
                    <a:pt x="39242" y="22964"/>
                    <a:pt x="39330" y="22452"/>
                    <a:pt x="39330" y="21934"/>
                  </a:cubicBezTo>
                  <a:cubicBezTo>
                    <a:pt x="39330" y="19484"/>
                    <a:pt x="37384" y="17490"/>
                    <a:pt x="34954" y="17409"/>
                  </a:cubicBezTo>
                  <a:cubicBezTo>
                    <a:pt x="34403" y="15163"/>
                    <a:pt x="32378" y="13496"/>
                    <a:pt x="29962" y="13496"/>
                  </a:cubicBezTo>
                  <a:cubicBezTo>
                    <a:pt x="29828" y="13496"/>
                    <a:pt x="29695" y="13503"/>
                    <a:pt x="29563" y="13514"/>
                  </a:cubicBezTo>
                  <a:cubicBezTo>
                    <a:pt x="29114" y="13145"/>
                    <a:pt x="28589" y="12880"/>
                    <a:pt x="28025" y="12738"/>
                  </a:cubicBezTo>
                  <a:cubicBezTo>
                    <a:pt x="27742" y="11322"/>
                    <a:pt x="26744" y="10164"/>
                    <a:pt x="25423" y="9656"/>
                  </a:cubicBezTo>
                  <a:cubicBezTo>
                    <a:pt x="25480" y="9258"/>
                    <a:pt x="25508" y="8858"/>
                    <a:pt x="25510" y="8456"/>
                  </a:cubicBezTo>
                  <a:cubicBezTo>
                    <a:pt x="25510" y="3787"/>
                    <a:pt x="21723" y="0"/>
                    <a:pt x="170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5">
              <a:extLst>
                <a:ext uri="{FF2B5EF4-FFF2-40B4-BE49-F238E27FC236}">
                  <a16:creationId xmlns:a16="http://schemas.microsoft.com/office/drawing/2014/main" id="{DD7B6107-5888-4118-DFF4-DDA1C427C13F}"/>
                </a:ext>
              </a:extLst>
            </p:cNvPr>
            <p:cNvSpPr/>
            <p:nvPr/>
          </p:nvSpPr>
          <p:spPr>
            <a:xfrm>
              <a:off x="5789686" y="3971501"/>
              <a:ext cx="377057" cy="69377"/>
            </a:xfrm>
            <a:custGeom>
              <a:avLst/>
              <a:gdLst/>
              <a:ahLst/>
              <a:cxnLst/>
              <a:rect l="l" t="t" r="r" b="b"/>
              <a:pathLst>
                <a:path w="17870" h="3288" extrusionOk="0">
                  <a:moveTo>
                    <a:pt x="9569" y="0"/>
                  </a:moveTo>
                  <a:lnTo>
                    <a:pt x="0" y="3287"/>
                  </a:lnTo>
                  <a:lnTo>
                    <a:pt x="8422" y="3287"/>
                  </a:lnTo>
                  <a:lnTo>
                    <a:pt x="178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5">
              <a:extLst>
                <a:ext uri="{FF2B5EF4-FFF2-40B4-BE49-F238E27FC236}">
                  <a16:creationId xmlns:a16="http://schemas.microsoft.com/office/drawing/2014/main" id="{FFDCC4E4-5F72-A207-FF86-C3D48EB23F3E}"/>
                </a:ext>
              </a:extLst>
            </p:cNvPr>
            <p:cNvSpPr/>
            <p:nvPr/>
          </p:nvSpPr>
          <p:spPr>
            <a:xfrm>
              <a:off x="4741881" y="3672282"/>
              <a:ext cx="106471" cy="89337"/>
            </a:xfrm>
            <a:custGeom>
              <a:avLst/>
              <a:gdLst/>
              <a:ahLst/>
              <a:cxnLst/>
              <a:rect l="l" t="t" r="r" b="b"/>
              <a:pathLst>
                <a:path w="5046" h="4234" extrusionOk="0">
                  <a:moveTo>
                    <a:pt x="1294" y="0"/>
                  </a:moveTo>
                  <a:cubicBezTo>
                    <a:pt x="999" y="0"/>
                    <a:pt x="683" y="99"/>
                    <a:pt x="480" y="444"/>
                  </a:cubicBezTo>
                  <a:cubicBezTo>
                    <a:pt x="1" y="1255"/>
                    <a:pt x="2329" y="3954"/>
                    <a:pt x="2329" y="3954"/>
                  </a:cubicBezTo>
                  <a:cubicBezTo>
                    <a:pt x="2329" y="3954"/>
                    <a:pt x="3123" y="4234"/>
                    <a:pt x="3758" y="4234"/>
                  </a:cubicBezTo>
                  <a:cubicBezTo>
                    <a:pt x="4515" y="4234"/>
                    <a:pt x="5046" y="3837"/>
                    <a:pt x="3737" y="2098"/>
                  </a:cubicBezTo>
                  <a:lnTo>
                    <a:pt x="2053" y="181"/>
                  </a:lnTo>
                  <a:cubicBezTo>
                    <a:pt x="2053" y="181"/>
                    <a:pt x="1692" y="0"/>
                    <a:pt x="1294" y="0"/>
                  </a:cubicBezTo>
                  <a:close/>
                </a:path>
              </a:pathLst>
            </a:custGeom>
            <a:solidFill>
              <a:srgbClr val="F0AD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5">
              <a:extLst>
                <a:ext uri="{FF2B5EF4-FFF2-40B4-BE49-F238E27FC236}">
                  <a16:creationId xmlns:a16="http://schemas.microsoft.com/office/drawing/2014/main" id="{82A0DF2F-ABA7-BAB3-101B-10B113A2AB26}"/>
                </a:ext>
              </a:extLst>
            </p:cNvPr>
            <p:cNvSpPr/>
            <p:nvPr/>
          </p:nvSpPr>
          <p:spPr>
            <a:xfrm>
              <a:off x="4604858" y="3615059"/>
              <a:ext cx="192010" cy="144873"/>
            </a:xfrm>
            <a:custGeom>
              <a:avLst/>
              <a:gdLst/>
              <a:ahLst/>
              <a:cxnLst/>
              <a:rect l="l" t="t" r="r" b="b"/>
              <a:pathLst>
                <a:path w="9100" h="6866" extrusionOk="0">
                  <a:moveTo>
                    <a:pt x="6777" y="0"/>
                  </a:moveTo>
                  <a:cubicBezTo>
                    <a:pt x="6740" y="0"/>
                    <a:pt x="6708" y="11"/>
                    <a:pt x="6682" y="32"/>
                  </a:cubicBezTo>
                  <a:cubicBezTo>
                    <a:pt x="6265" y="377"/>
                    <a:pt x="5636" y="947"/>
                    <a:pt x="3434" y="2519"/>
                  </a:cubicBezTo>
                  <a:cubicBezTo>
                    <a:pt x="1231" y="4091"/>
                    <a:pt x="0" y="5810"/>
                    <a:pt x="0" y="5810"/>
                  </a:cubicBezTo>
                  <a:cubicBezTo>
                    <a:pt x="0" y="5810"/>
                    <a:pt x="555" y="6601"/>
                    <a:pt x="1246" y="6831"/>
                  </a:cubicBezTo>
                  <a:cubicBezTo>
                    <a:pt x="1316" y="6854"/>
                    <a:pt x="1386" y="6865"/>
                    <a:pt x="1457" y="6865"/>
                  </a:cubicBezTo>
                  <a:cubicBezTo>
                    <a:pt x="2088" y="6865"/>
                    <a:pt x="2806" y="6003"/>
                    <a:pt x="4355" y="5265"/>
                  </a:cubicBezTo>
                  <a:cubicBezTo>
                    <a:pt x="5290" y="4819"/>
                    <a:pt x="6062" y="4717"/>
                    <a:pt x="6573" y="4717"/>
                  </a:cubicBezTo>
                  <a:cubicBezTo>
                    <a:pt x="7003" y="4717"/>
                    <a:pt x="7247" y="4789"/>
                    <a:pt x="7247" y="4789"/>
                  </a:cubicBezTo>
                  <a:cubicBezTo>
                    <a:pt x="7697" y="3817"/>
                    <a:pt x="8808" y="2988"/>
                    <a:pt x="8808" y="2988"/>
                  </a:cubicBezTo>
                  <a:cubicBezTo>
                    <a:pt x="9100" y="2287"/>
                    <a:pt x="7341" y="0"/>
                    <a:pt x="67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5">
              <a:extLst>
                <a:ext uri="{FF2B5EF4-FFF2-40B4-BE49-F238E27FC236}">
                  <a16:creationId xmlns:a16="http://schemas.microsoft.com/office/drawing/2014/main" id="{E898F672-E28F-AAD3-8072-B00B2AAD4906}"/>
                </a:ext>
              </a:extLst>
            </p:cNvPr>
            <p:cNvSpPr/>
            <p:nvPr/>
          </p:nvSpPr>
          <p:spPr>
            <a:xfrm>
              <a:off x="4628025" y="3854776"/>
              <a:ext cx="154157" cy="68533"/>
            </a:xfrm>
            <a:custGeom>
              <a:avLst/>
              <a:gdLst/>
              <a:ahLst/>
              <a:cxnLst/>
              <a:rect l="l" t="t" r="r" b="b"/>
              <a:pathLst>
                <a:path w="7306" h="3248" extrusionOk="0">
                  <a:moveTo>
                    <a:pt x="1351" y="1"/>
                  </a:moveTo>
                  <a:cubicBezTo>
                    <a:pt x="1351" y="1"/>
                    <a:pt x="126" y="5"/>
                    <a:pt x="63" y="945"/>
                  </a:cubicBezTo>
                  <a:cubicBezTo>
                    <a:pt x="0" y="1884"/>
                    <a:pt x="3294" y="3247"/>
                    <a:pt x="3294" y="3247"/>
                  </a:cubicBezTo>
                  <a:cubicBezTo>
                    <a:pt x="3294" y="3247"/>
                    <a:pt x="7305" y="2730"/>
                    <a:pt x="3717" y="956"/>
                  </a:cubicBezTo>
                  <a:lnTo>
                    <a:pt x="1351" y="1"/>
                  </a:lnTo>
                  <a:close/>
                </a:path>
              </a:pathLst>
            </a:custGeom>
            <a:solidFill>
              <a:srgbClr val="F0AD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5">
              <a:extLst>
                <a:ext uri="{FF2B5EF4-FFF2-40B4-BE49-F238E27FC236}">
                  <a16:creationId xmlns:a16="http://schemas.microsoft.com/office/drawing/2014/main" id="{DF4189A8-5CFA-B365-8A8A-7EA1A83C8D2B}"/>
                </a:ext>
              </a:extLst>
            </p:cNvPr>
            <p:cNvSpPr/>
            <p:nvPr/>
          </p:nvSpPr>
          <p:spPr>
            <a:xfrm>
              <a:off x="4523116" y="3816374"/>
              <a:ext cx="139218" cy="182283"/>
            </a:xfrm>
            <a:custGeom>
              <a:avLst/>
              <a:gdLst/>
              <a:ahLst/>
              <a:cxnLst/>
              <a:rect l="l" t="t" r="r" b="b"/>
              <a:pathLst>
                <a:path w="6598" h="8639" extrusionOk="0">
                  <a:moveTo>
                    <a:pt x="3624" y="0"/>
                  </a:moveTo>
                  <a:cubicBezTo>
                    <a:pt x="3492" y="0"/>
                    <a:pt x="3401" y="33"/>
                    <a:pt x="3369" y="106"/>
                  </a:cubicBezTo>
                  <a:cubicBezTo>
                    <a:pt x="3152" y="600"/>
                    <a:pt x="2847" y="1392"/>
                    <a:pt x="1587" y="3787"/>
                  </a:cubicBezTo>
                  <a:cubicBezTo>
                    <a:pt x="327" y="6182"/>
                    <a:pt x="1" y="8271"/>
                    <a:pt x="1" y="8271"/>
                  </a:cubicBezTo>
                  <a:cubicBezTo>
                    <a:pt x="1" y="8271"/>
                    <a:pt x="686" y="8639"/>
                    <a:pt x="1347" y="8639"/>
                  </a:cubicBezTo>
                  <a:cubicBezTo>
                    <a:pt x="1423" y="8639"/>
                    <a:pt x="1499" y="8634"/>
                    <a:pt x="1574" y="8623"/>
                  </a:cubicBezTo>
                  <a:cubicBezTo>
                    <a:pt x="2293" y="8518"/>
                    <a:pt x="2475" y="7334"/>
                    <a:pt x="3645" y="5826"/>
                  </a:cubicBezTo>
                  <a:cubicBezTo>
                    <a:pt x="4814" y="4317"/>
                    <a:pt x="6015" y="4100"/>
                    <a:pt x="6015" y="4100"/>
                  </a:cubicBezTo>
                  <a:cubicBezTo>
                    <a:pt x="5979" y="3029"/>
                    <a:pt x="6598" y="1790"/>
                    <a:pt x="6598" y="1789"/>
                  </a:cubicBezTo>
                  <a:cubicBezTo>
                    <a:pt x="6549" y="1099"/>
                    <a:pt x="4391" y="0"/>
                    <a:pt x="3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5">
              <a:extLst>
                <a:ext uri="{FF2B5EF4-FFF2-40B4-BE49-F238E27FC236}">
                  <a16:creationId xmlns:a16="http://schemas.microsoft.com/office/drawing/2014/main" id="{97F81497-FE9E-5E9D-1EBA-F9A9CB496A7E}"/>
                </a:ext>
              </a:extLst>
            </p:cNvPr>
            <p:cNvSpPr/>
            <p:nvPr/>
          </p:nvSpPr>
          <p:spPr>
            <a:xfrm>
              <a:off x="5633272" y="3835026"/>
              <a:ext cx="185342" cy="171037"/>
            </a:xfrm>
            <a:custGeom>
              <a:avLst/>
              <a:gdLst/>
              <a:ahLst/>
              <a:cxnLst/>
              <a:rect l="l" t="t" r="r" b="b"/>
              <a:pathLst>
                <a:path w="8784" h="8106" extrusionOk="0">
                  <a:moveTo>
                    <a:pt x="2729" y="1"/>
                  </a:moveTo>
                  <a:cubicBezTo>
                    <a:pt x="1110" y="1"/>
                    <a:pt x="1" y="1377"/>
                    <a:pt x="1" y="1377"/>
                  </a:cubicBezTo>
                  <a:cubicBezTo>
                    <a:pt x="1" y="1377"/>
                    <a:pt x="3081" y="6996"/>
                    <a:pt x="4444" y="7704"/>
                  </a:cubicBezTo>
                  <a:cubicBezTo>
                    <a:pt x="4963" y="7974"/>
                    <a:pt x="5568" y="8106"/>
                    <a:pt x="6145" y="8106"/>
                  </a:cubicBezTo>
                  <a:cubicBezTo>
                    <a:pt x="7086" y="8106"/>
                    <a:pt x="7956" y="7756"/>
                    <a:pt x="8272" y="7081"/>
                  </a:cubicBezTo>
                  <a:cubicBezTo>
                    <a:pt x="8784" y="5991"/>
                    <a:pt x="4914" y="867"/>
                    <a:pt x="4914" y="867"/>
                  </a:cubicBezTo>
                  <a:cubicBezTo>
                    <a:pt x="4128" y="228"/>
                    <a:pt x="3387" y="1"/>
                    <a:pt x="2729" y="1"/>
                  </a:cubicBezTo>
                  <a:close/>
                </a:path>
              </a:pathLst>
            </a:custGeom>
            <a:solidFill>
              <a:srgbClr val="E3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5">
              <a:extLst>
                <a:ext uri="{FF2B5EF4-FFF2-40B4-BE49-F238E27FC236}">
                  <a16:creationId xmlns:a16="http://schemas.microsoft.com/office/drawing/2014/main" id="{19A50439-3F38-861A-4BC5-1E9CDECFC999}"/>
                </a:ext>
              </a:extLst>
            </p:cNvPr>
            <p:cNvSpPr/>
            <p:nvPr/>
          </p:nvSpPr>
          <p:spPr>
            <a:xfrm>
              <a:off x="5574171" y="3721276"/>
              <a:ext cx="162786" cy="173273"/>
            </a:xfrm>
            <a:custGeom>
              <a:avLst/>
              <a:gdLst/>
              <a:ahLst/>
              <a:cxnLst/>
              <a:rect l="l" t="t" r="r" b="b"/>
              <a:pathLst>
                <a:path w="7715" h="8212" extrusionOk="0">
                  <a:moveTo>
                    <a:pt x="3799" y="0"/>
                  </a:moveTo>
                  <a:cubicBezTo>
                    <a:pt x="2229" y="0"/>
                    <a:pt x="439" y="1675"/>
                    <a:pt x="253" y="2972"/>
                  </a:cubicBezTo>
                  <a:cubicBezTo>
                    <a:pt x="0" y="4736"/>
                    <a:pt x="3715" y="8208"/>
                    <a:pt x="3715" y="8208"/>
                  </a:cubicBezTo>
                  <a:cubicBezTo>
                    <a:pt x="3748" y="8210"/>
                    <a:pt x="3781" y="8211"/>
                    <a:pt x="3815" y="8211"/>
                  </a:cubicBezTo>
                  <a:cubicBezTo>
                    <a:pt x="5307" y="8211"/>
                    <a:pt x="7715" y="6258"/>
                    <a:pt x="7715" y="6258"/>
                  </a:cubicBezTo>
                  <a:cubicBezTo>
                    <a:pt x="7280" y="3423"/>
                    <a:pt x="5322" y="745"/>
                    <a:pt x="5322" y="745"/>
                  </a:cubicBezTo>
                  <a:cubicBezTo>
                    <a:pt x="4899" y="217"/>
                    <a:pt x="4363" y="0"/>
                    <a:pt x="3799" y="0"/>
                  </a:cubicBezTo>
                  <a:close/>
                </a:path>
              </a:pathLst>
            </a:custGeom>
            <a:solidFill>
              <a:srgbClr val="7E64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5">
              <a:extLst>
                <a:ext uri="{FF2B5EF4-FFF2-40B4-BE49-F238E27FC236}">
                  <a16:creationId xmlns:a16="http://schemas.microsoft.com/office/drawing/2014/main" id="{1BF3BBA4-804B-58F1-4A3A-69157BBB1C82}"/>
                </a:ext>
              </a:extLst>
            </p:cNvPr>
            <p:cNvSpPr/>
            <p:nvPr/>
          </p:nvSpPr>
          <p:spPr>
            <a:xfrm>
              <a:off x="5715119" y="3922591"/>
              <a:ext cx="283457" cy="101449"/>
            </a:xfrm>
            <a:custGeom>
              <a:avLst/>
              <a:gdLst/>
              <a:ahLst/>
              <a:cxnLst/>
              <a:rect l="l" t="t" r="r" b="b"/>
              <a:pathLst>
                <a:path w="13434" h="4808" extrusionOk="0">
                  <a:moveTo>
                    <a:pt x="12305" y="0"/>
                  </a:moveTo>
                  <a:cubicBezTo>
                    <a:pt x="10621" y="0"/>
                    <a:pt x="2906" y="860"/>
                    <a:pt x="2906" y="860"/>
                  </a:cubicBezTo>
                  <a:cubicBezTo>
                    <a:pt x="2893" y="854"/>
                    <a:pt x="2877" y="851"/>
                    <a:pt x="2859" y="851"/>
                  </a:cubicBezTo>
                  <a:cubicBezTo>
                    <a:pt x="2559" y="851"/>
                    <a:pt x="1614" y="1692"/>
                    <a:pt x="828" y="2447"/>
                  </a:cubicBezTo>
                  <a:cubicBezTo>
                    <a:pt x="0" y="3242"/>
                    <a:pt x="444" y="4699"/>
                    <a:pt x="1586" y="4803"/>
                  </a:cubicBezTo>
                  <a:cubicBezTo>
                    <a:pt x="1622" y="4806"/>
                    <a:pt x="1658" y="4807"/>
                    <a:pt x="1693" y="4807"/>
                  </a:cubicBezTo>
                  <a:cubicBezTo>
                    <a:pt x="1841" y="4807"/>
                    <a:pt x="1985" y="4779"/>
                    <a:pt x="2121" y="4712"/>
                  </a:cubicBezTo>
                  <a:cubicBezTo>
                    <a:pt x="3133" y="4218"/>
                    <a:pt x="11335" y="2816"/>
                    <a:pt x="12559" y="1600"/>
                  </a:cubicBezTo>
                  <a:cubicBezTo>
                    <a:pt x="13215" y="949"/>
                    <a:pt x="13433" y="142"/>
                    <a:pt x="12556" y="12"/>
                  </a:cubicBezTo>
                  <a:cubicBezTo>
                    <a:pt x="12501" y="4"/>
                    <a:pt x="12416" y="0"/>
                    <a:pt x="12305" y="0"/>
                  </a:cubicBezTo>
                  <a:close/>
                </a:path>
              </a:pathLst>
            </a:custGeom>
            <a:solidFill>
              <a:srgbClr val="E3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5">
              <a:extLst>
                <a:ext uri="{FF2B5EF4-FFF2-40B4-BE49-F238E27FC236}">
                  <a16:creationId xmlns:a16="http://schemas.microsoft.com/office/drawing/2014/main" id="{8B4C6C51-205C-BDF3-373D-252D42190FCC}"/>
                </a:ext>
              </a:extLst>
            </p:cNvPr>
            <p:cNvSpPr/>
            <p:nvPr/>
          </p:nvSpPr>
          <p:spPr>
            <a:xfrm>
              <a:off x="5952852" y="3913582"/>
              <a:ext cx="101217" cy="63722"/>
            </a:xfrm>
            <a:custGeom>
              <a:avLst/>
              <a:gdLst/>
              <a:ahLst/>
              <a:cxnLst/>
              <a:rect l="l" t="t" r="r" b="b"/>
              <a:pathLst>
                <a:path w="4797" h="3020" extrusionOk="0">
                  <a:moveTo>
                    <a:pt x="3907" y="1"/>
                  </a:moveTo>
                  <a:cubicBezTo>
                    <a:pt x="3366" y="1"/>
                    <a:pt x="392" y="454"/>
                    <a:pt x="392" y="454"/>
                  </a:cubicBezTo>
                  <a:cubicBezTo>
                    <a:pt x="1" y="1014"/>
                    <a:pt x="578" y="1845"/>
                    <a:pt x="578" y="1845"/>
                  </a:cubicBezTo>
                  <a:cubicBezTo>
                    <a:pt x="578" y="1845"/>
                    <a:pt x="2548" y="3020"/>
                    <a:pt x="3652" y="3020"/>
                  </a:cubicBezTo>
                  <a:cubicBezTo>
                    <a:pt x="3970" y="3020"/>
                    <a:pt x="4216" y="2922"/>
                    <a:pt x="4322" y="2671"/>
                  </a:cubicBezTo>
                  <a:cubicBezTo>
                    <a:pt x="4796" y="1547"/>
                    <a:pt x="4388" y="20"/>
                    <a:pt x="3936" y="1"/>
                  </a:cubicBezTo>
                  <a:cubicBezTo>
                    <a:pt x="3928" y="1"/>
                    <a:pt x="3918" y="1"/>
                    <a:pt x="3907" y="1"/>
                  </a:cubicBezTo>
                  <a:close/>
                </a:path>
              </a:pathLst>
            </a:custGeom>
            <a:solidFill>
              <a:srgbClr val="E3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5">
              <a:extLst>
                <a:ext uri="{FF2B5EF4-FFF2-40B4-BE49-F238E27FC236}">
                  <a16:creationId xmlns:a16="http://schemas.microsoft.com/office/drawing/2014/main" id="{DA4A041B-BCF6-2F32-A396-1A8B30289E19}"/>
                </a:ext>
              </a:extLst>
            </p:cNvPr>
            <p:cNvSpPr/>
            <p:nvPr/>
          </p:nvSpPr>
          <p:spPr>
            <a:xfrm>
              <a:off x="6029825" y="3953651"/>
              <a:ext cx="51695" cy="45154"/>
            </a:xfrm>
            <a:custGeom>
              <a:avLst/>
              <a:gdLst/>
              <a:ahLst/>
              <a:cxnLst/>
              <a:rect l="l" t="t" r="r" b="b"/>
              <a:pathLst>
                <a:path w="2450" h="2140" extrusionOk="0">
                  <a:moveTo>
                    <a:pt x="304" y="1"/>
                  </a:moveTo>
                  <a:cubicBezTo>
                    <a:pt x="304" y="1"/>
                    <a:pt x="1" y="581"/>
                    <a:pt x="256" y="922"/>
                  </a:cubicBezTo>
                  <a:cubicBezTo>
                    <a:pt x="256" y="922"/>
                    <a:pt x="799" y="1227"/>
                    <a:pt x="1165" y="1227"/>
                  </a:cubicBezTo>
                  <a:cubicBezTo>
                    <a:pt x="1186" y="1227"/>
                    <a:pt x="1206" y="1226"/>
                    <a:pt x="1225" y="1224"/>
                  </a:cubicBezTo>
                  <a:cubicBezTo>
                    <a:pt x="1225" y="1224"/>
                    <a:pt x="1408" y="1461"/>
                    <a:pt x="1627" y="1571"/>
                  </a:cubicBezTo>
                  <a:cubicBezTo>
                    <a:pt x="1627" y="1571"/>
                    <a:pt x="1886" y="2086"/>
                    <a:pt x="2181" y="2137"/>
                  </a:cubicBezTo>
                  <a:cubicBezTo>
                    <a:pt x="2191" y="2139"/>
                    <a:pt x="2201" y="2139"/>
                    <a:pt x="2210" y="2139"/>
                  </a:cubicBezTo>
                  <a:cubicBezTo>
                    <a:pt x="2450" y="2139"/>
                    <a:pt x="2110" y="1501"/>
                    <a:pt x="2110" y="1501"/>
                  </a:cubicBezTo>
                  <a:cubicBezTo>
                    <a:pt x="2110" y="1501"/>
                    <a:pt x="1889" y="950"/>
                    <a:pt x="1502" y="767"/>
                  </a:cubicBezTo>
                  <a:cubicBezTo>
                    <a:pt x="1114" y="585"/>
                    <a:pt x="304" y="1"/>
                    <a:pt x="304" y="1"/>
                  </a:cubicBezTo>
                  <a:close/>
                </a:path>
              </a:pathLst>
            </a:custGeom>
            <a:solidFill>
              <a:srgbClr val="E3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5">
              <a:extLst>
                <a:ext uri="{FF2B5EF4-FFF2-40B4-BE49-F238E27FC236}">
                  <a16:creationId xmlns:a16="http://schemas.microsoft.com/office/drawing/2014/main" id="{03A9F474-2D33-C557-5A30-640F5D4E25C2}"/>
                </a:ext>
              </a:extLst>
            </p:cNvPr>
            <p:cNvSpPr/>
            <p:nvPr/>
          </p:nvSpPr>
          <p:spPr>
            <a:xfrm>
              <a:off x="6034425" y="3926221"/>
              <a:ext cx="71191" cy="49036"/>
            </a:xfrm>
            <a:custGeom>
              <a:avLst/>
              <a:gdLst/>
              <a:ahLst/>
              <a:cxnLst/>
              <a:rect l="l" t="t" r="r" b="b"/>
              <a:pathLst>
                <a:path w="3374" h="2324" extrusionOk="0">
                  <a:moveTo>
                    <a:pt x="243" y="1"/>
                  </a:moveTo>
                  <a:lnTo>
                    <a:pt x="243" y="1"/>
                  </a:lnTo>
                  <a:cubicBezTo>
                    <a:pt x="0" y="119"/>
                    <a:pt x="113" y="685"/>
                    <a:pt x="262" y="936"/>
                  </a:cubicBezTo>
                  <a:cubicBezTo>
                    <a:pt x="359" y="1100"/>
                    <a:pt x="838" y="1129"/>
                    <a:pt x="1162" y="1129"/>
                  </a:cubicBezTo>
                  <a:cubicBezTo>
                    <a:pt x="1337" y="1129"/>
                    <a:pt x="1466" y="1121"/>
                    <a:pt x="1466" y="1121"/>
                  </a:cubicBezTo>
                  <a:cubicBezTo>
                    <a:pt x="1571" y="1250"/>
                    <a:pt x="2580" y="1791"/>
                    <a:pt x="2580" y="1791"/>
                  </a:cubicBezTo>
                  <a:cubicBezTo>
                    <a:pt x="2580" y="1791"/>
                    <a:pt x="2860" y="2323"/>
                    <a:pt x="3011" y="2323"/>
                  </a:cubicBezTo>
                  <a:cubicBezTo>
                    <a:pt x="3020" y="2323"/>
                    <a:pt x="3028" y="2322"/>
                    <a:pt x="3036" y="2318"/>
                  </a:cubicBezTo>
                  <a:cubicBezTo>
                    <a:pt x="3374" y="2154"/>
                    <a:pt x="2953" y="1589"/>
                    <a:pt x="2780" y="1349"/>
                  </a:cubicBezTo>
                  <a:cubicBezTo>
                    <a:pt x="2606" y="1109"/>
                    <a:pt x="1700" y="434"/>
                    <a:pt x="1572" y="415"/>
                  </a:cubicBezTo>
                  <a:cubicBezTo>
                    <a:pt x="1443" y="396"/>
                    <a:pt x="243" y="1"/>
                    <a:pt x="243" y="1"/>
                  </a:cubicBezTo>
                  <a:close/>
                </a:path>
              </a:pathLst>
            </a:custGeom>
            <a:solidFill>
              <a:srgbClr val="E3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5">
              <a:extLst>
                <a:ext uri="{FF2B5EF4-FFF2-40B4-BE49-F238E27FC236}">
                  <a16:creationId xmlns:a16="http://schemas.microsoft.com/office/drawing/2014/main" id="{BE191F21-966D-92C6-FC44-EAA21FBECD53}"/>
                </a:ext>
              </a:extLst>
            </p:cNvPr>
            <p:cNvSpPr/>
            <p:nvPr/>
          </p:nvSpPr>
          <p:spPr>
            <a:xfrm>
              <a:off x="6028665" y="3941982"/>
              <a:ext cx="71234" cy="49015"/>
            </a:xfrm>
            <a:custGeom>
              <a:avLst/>
              <a:gdLst/>
              <a:ahLst/>
              <a:cxnLst/>
              <a:rect l="l" t="t" r="r" b="b"/>
              <a:pathLst>
                <a:path w="3376" h="2323" extrusionOk="0">
                  <a:moveTo>
                    <a:pt x="246" y="0"/>
                  </a:moveTo>
                  <a:cubicBezTo>
                    <a:pt x="1" y="118"/>
                    <a:pt x="115" y="682"/>
                    <a:pt x="264" y="936"/>
                  </a:cubicBezTo>
                  <a:cubicBezTo>
                    <a:pt x="360" y="1099"/>
                    <a:pt x="835" y="1128"/>
                    <a:pt x="1158" y="1128"/>
                  </a:cubicBezTo>
                  <a:cubicBezTo>
                    <a:pt x="1336" y="1128"/>
                    <a:pt x="1468" y="1119"/>
                    <a:pt x="1468" y="1119"/>
                  </a:cubicBezTo>
                  <a:cubicBezTo>
                    <a:pt x="1572" y="1250"/>
                    <a:pt x="2583" y="1789"/>
                    <a:pt x="2583" y="1789"/>
                  </a:cubicBezTo>
                  <a:cubicBezTo>
                    <a:pt x="2583" y="1789"/>
                    <a:pt x="2863" y="2323"/>
                    <a:pt x="3014" y="2323"/>
                  </a:cubicBezTo>
                  <a:cubicBezTo>
                    <a:pt x="3023" y="2323"/>
                    <a:pt x="3031" y="2321"/>
                    <a:pt x="3038" y="2318"/>
                  </a:cubicBezTo>
                  <a:cubicBezTo>
                    <a:pt x="3376" y="2154"/>
                    <a:pt x="2956" y="1588"/>
                    <a:pt x="2781" y="1349"/>
                  </a:cubicBezTo>
                  <a:cubicBezTo>
                    <a:pt x="2608" y="1108"/>
                    <a:pt x="1702" y="433"/>
                    <a:pt x="1573" y="414"/>
                  </a:cubicBezTo>
                  <a:cubicBezTo>
                    <a:pt x="1446" y="395"/>
                    <a:pt x="246" y="0"/>
                    <a:pt x="246" y="0"/>
                  </a:cubicBezTo>
                  <a:close/>
                </a:path>
              </a:pathLst>
            </a:custGeom>
            <a:solidFill>
              <a:srgbClr val="E3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5">
              <a:extLst>
                <a:ext uri="{FF2B5EF4-FFF2-40B4-BE49-F238E27FC236}">
                  <a16:creationId xmlns:a16="http://schemas.microsoft.com/office/drawing/2014/main" id="{AA2D3F64-E78E-CDFF-5AE2-BE159C3AD624}"/>
                </a:ext>
              </a:extLst>
            </p:cNvPr>
            <p:cNvSpPr/>
            <p:nvPr/>
          </p:nvSpPr>
          <p:spPr>
            <a:xfrm>
              <a:off x="6034805" y="3914341"/>
              <a:ext cx="67668" cy="36608"/>
            </a:xfrm>
            <a:custGeom>
              <a:avLst/>
              <a:gdLst/>
              <a:ahLst/>
              <a:cxnLst/>
              <a:rect l="l" t="t" r="r" b="b"/>
              <a:pathLst>
                <a:path w="3207" h="1735" extrusionOk="0">
                  <a:moveTo>
                    <a:pt x="162" y="0"/>
                  </a:moveTo>
                  <a:cubicBezTo>
                    <a:pt x="162" y="0"/>
                    <a:pt x="1" y="701"/>
                    <a:pt x="230" y="859"/>
                  </a:cubicBezTo>
                  <a:cubicBezTo>
                    <a:pt x="298" y="906"/>
                    <a:pt x="460" y="924"/>
                    <a:pt x="655" y="924"/>
                  </a:cubicBezTo>
                  <a:cubicBezTo>
                    <a:pt x="1116" y="924"/>
                    <a:pt x="1761" y="824"/>
                    <a:pt x="1776" y="777"/>
                  </a:cubicBezTo>
                  <a:cubicBezTo>
                    <a:pt x="1777" y="772"/>
                    <a:pt x="1781" y="770"/>
                    <a:pt x="1788" y="770"/>
                  </a:cubicBezTo>
                  <a:cubicBezTo>
                    <a:pt x="1884" y="770"/>
                    <a:pt x="2479" y="1194"/>
                    <a:pt x="2479" y="1194"/>
                  </a:cubicBezTo>
                  <a:cubicBezTo>
                    <a:pt x="2479" y="1194"/>
                    <a:pt x="2890" y="1735"/>
                    <a:pt x="3053" y="1735"/>
                  </a:cubicBezTo>
                  <a:cubicBezTo>
                    <a:pt x="3071" y="1735"/>
                    <a:pt x="3087" y="1728"/>
                    <a:pt x="3098" y="1712"/>
                  </a:cubicBezTo>
                  <a:cubicBezTo>
                    <a:pt x="3206" y="1560"/>
                    <a:pt x="2896" y="967"/>
                    <a:pt x="2832" y="824"/>
                  </a:cubicBezTo>
                  <a:cubicBezTo>
                    <a:pt x="2767" y="682"/>
                    <a:pt x="1823" y="226"/>
                    <a:pt x="1823" y="226"/>
                  </a:cubicBezTo>
                  <a:lnTo>
                    <a:pt x="162" y="0"/>
                  </a:lnTo>
                  <a:close/>
                </a:path>
              </a:pathLst>
            </a:custGeom>
            <a:solidFill>
              <a:srgbClr val="E3B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5">
              <a:extLst>
                <a:ext uri="{FF2B5EF4-FFF2-40B4-BE49-F238E27FC236}">
                  <a16:creationId xmlns:a16="http://schemas.microsoft.com/office/drawing/2014/main" id="{E08F4C11-D93E-CA2C-08EE-E1D2F267E90A}"/>
                </a:ext>
              </a:extLst>
            </p:cNvPr>
            <p:cNvSpPr/>
            <p:nvPr/>
          </p:nvSpPr>
          <p:spPr>
            <a:xfrm>
              <a:off x="4771590" y="3714377"/>
              <a:ext cx="574279" cy="301266"/>
            </a:xfrm>
            <a:custGeom>
              <a:avLst/>
              <a:gdLst/>
              <a:ahLst/>
              <a:cxnLst/>
              <a:rect l="l" t="t" r="r" b="b"/>
              <a:pathLst>
                <a:path w="27217" h="14278" extrusionOk="0">
                  <a:moveTo>
                    <a:pt x="1232" y="1"/>
                  </a:moveTo>
                  <a:cubicBezTo>
                    <a:pt x="325" y="1"/>
                    <a:pt x="1" y="537"/>
                    <a:pt x="623" y="2028"/>
                  </a:cubicBezTo>
                  <a:cubicBezTo>
                    <a:pt x="1493" y="4109"/>
                    <a:pt x="5503" y="8779"/>
                    <a:pt x="8812" y="11044"/>
                  </a:cubicBezTo>
                  <a:cubicBezTo>
                    <a:pt x="12123" y="13311"/>
                    <a:pt x="18673" y="13974"/>
                    <a:pt x="23138" y="14277"/>
                  </a:cubicBezTo>
                  <a:cubicBezTo>
                    <a:pt x="24599" y="13625"/>
                    <a:pt x="27217" y="8858"/>
                    <a:pt x="25563" y="7825"/>
                  </a:cubicBezTo>
                  <a:cubicBezTo>
                    <a:pt x="24923" y="7425"/>
                    <a:pt x="24298" y="7300"/>
                    <a:pt x="23630" y="7300"/>
                  </a:cubicBezTo>
                  <a:cubicBezTo>
                    <a:pt x="22570" y="7300"/>
                    <a:pt x="21400" y="7615"/>
                    <a:pt x="19890" y="7648"/>
                  </a:cubicBezTo>
                  <a:cubicBezTo>
                    <a:pt x="19621" y="7654"/>
                    <a:pt x="19329" y="7656"/>
                    <a:pt x="19017" y="7656"/>
                  </a:cubicBezTo>
                  <a:cubicBezTo>
                    <a:pt x="16472" y="7656"/>
                    <a:pt x="12646" y="7469"/>
                    <a:pt x="10006" y="7228"/>
                  </a:cubicBezTo>
                  <a:cubicBezTo>
                    <a:pt x="8018" y="5681"/>
                    <a:pt x="4390" y="727"/>
                    <a:pt x="2559" y="226"/>
                  </a:cubicBezTo>
                  <a:cubicBezTo>
                    <a:pt x="2041" y="85"/>
                    <a:pt x="1591" y="1"/>
                    <a:pt x="12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5">
              <a:extLst>
                <a:ext uri="{FF2B5EF4-FFF2-40B4-BE49-F238E27FC236}">
                  <a16:creationId xmlns:a16="http://schemas.microsoft.com/office/drawing/2014/main" id="{B45DE6D0-F97C-EB6B-CC1B-F6A29A3506A2}"/>
                </a:ext>
              </a:extLst>
            </p:cNvPr>
            <p:cNvSpPr/>
            <p:nvPr/>
          </p:nvSpPr>
          <p:spPr>
            <a:xfrm>
              <a:off x="4653915" y="3865221"/>
              <a:ext cx="635405" cy="156604"/>
            </a:xfrm>
            <a:custGeom>
              <a:avLst/>
              <a:gdLst/>
              <a:ahLst/>
              <a:cxnLst/>
              <a:rect l="l" t="t" r="r" b="b"/>
              <a:pathLst>
                <a:path w="30114" h="7422" extrusionOk="0">
                  <a:moveTo>
                    <a:pt x="28032" y="1"/>
                  </a:moveTo>
                  <a:cubicBezTo>
                    <a:pt x="26324" y="1"/>
                    <a:pt x="23342" y="838"/>
                    <a:pt x="23342" y="838"/>
                  </a:cubicBezTo>
                  <a:lnTo>
                    <a:pt x="13101" y="3025"/>
                  </a:lnTo>
                  <a:cubicBezTo>
                    <a:pt x="13101" y="3025"/>
                    <a:pt x="5244" y="187"/>
                    <a:pt x="2453" y="187"/>
                  </a:cubicBezTo>
                  <a:cubicBezTo>
                    <a:pt x="2188" y="187"/>
                    <a:pt x="1968" y="213"/>
                    <a:pt x="1805" y="269"/>
                  </a:cubicBezTo>
                  <a:cubicBezTo>
                    <a:pt x="0" y="893"/>
                    <a:pt x="959" y="2466"/>
                    <a:pt x="942" y="2803"/>
                  </a:cubicBezTo>
                  <a:cubicBezTo>
                    <a:pt x="926" y="3140"/>
                    <a:pt x="11591" y="6331"/>
                    <a:pt x="12907" y="7070"/>
                  </a:cubicBezTo>
                  <a:cubicBezTo>
                    <a:pt x="13381" y="7336"/>
                    <a:pt x="15489" y="7421"/>
                    <a:pt x="17992" y="7421"/>
                  </a:cubicBezTo>
                  <a:cubicBezTo>
                    <a:pt x="22441" y="7421"/>
                    <a:pt x="28140" y="7153"/>
                    <a:pt x="28140" y="7153"/>
                  </a:cubicBezTo>
                  <a:cubicBezTo>
                    <a:pt x="28143" y="7153"/>
                    <a:pt x="28147" y="7153"/>
                    <a:pt x="28151" y="7153"/>
                  </a:cubicBezTo>
                  <a:cubicBezTo>
                    <a:pt x="29158" y="7153"/>
                    <a:pt x="30114" y="486"/>
                    <a:pt x="28785" y="86"/>
                  </a:cubicBezTo>
                  <a:cubicBezTo>
                    <a:pt x="28588" y="26"/>
                    <a:pt x="28329" y="1"/>
                    <a:pt x="280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5">
              <a:extLst>
                <a:ext uri="{FF2B5EF4-FFF2-40B4-BE49-F238E27FC236}">
                  <a16:creationId xmlns:a16="http://schemas.microsoft.com/office/drawing/2014/main" id="{C8366098-C9AF-A6D3-4AD7-DEB3C20A979F}"/>
                </a:ext>
              </a:extLst>
            </p:cNvPr>
            <p:cNvSpPr/>
            <p:nvPr/>
          </p:nvSpPr>
          <p:spPr>
            <a:xfrm>
              <a:off x="5145376" y="3685027"/>
              <a:ext cx="543030" cy="337853"/>
            </a:xfrm>
            <a:custGeom>
              <a:avLst/>
              <a:gdLst/>
              <a:ahLst/>
              <a:cxnLst/>
              <a:rect l="l" t="t" r="r" b="b"/>
              <a:pathLst>
                <a:path w="25736" h="16012" extrusionOk="0">
                  <a:moveTo>
                    <a:pt x="19767" y="0"/>
                  </a:moveTo>
                  <a:cubicBezTo>
                    <a:pt x="19722" y="0"/>
                    <a:pt x="19677" y="1"/>
                    <a:pt x="19632" y="2"/>
                  </a:cubicBezTo>
                  <a:cubicBezTo>
                    <a:pt x="19632" y="2"/>
                    <a:pt x="19627" y="2"/>
                    <a:pt x="19616" y="2"/>
                  </a:cubicBezTo>
                  <a:cubicBezTo>
                    <a:pt x="19390" y="2"/>
                    <a:pt x="16859" y="72"/>
                    <a:pt x="12500" y="3116"/>
                  </a:cubicBezTo>
                  <a:cubicBezTo>
                    <a:pt x="10302" y="4651"/>
                    <a:pt x="7844" y="7766"/>
                    <a:pt x="5223" y="8330"/>
                  </a:cubicBezTo>
                  <a:cubicBezTo>
                    <a:pt x="4149" y="8563"/>
                    <a:pt x="3124" y="8735"/>
                    <a:pt x="2446" y="8735"/>
                  </a:cubicBezTo>
                  <a:cubicBezTo>
                    <a:pt x="2358" y="8735"/>
                    <a:pt x="2276" y="8732"/>
                    <a:pt x="2200" y="8726"/>
                  </a:cubicBezTo>
                  <a:cubicBezTo>
                    <a:pt x="2198" y="8726"/>
                    <a:pt x="2196" y="8725"/>
                    <a:pt x="2194" y="8725"/>
                  </a:cubicBezTo>
                  <a:cubicBezTo>
                    <a:pt x="1635" y="8725"/>
                    <a:pt x="0" y="14791"/>
                    <a:pt x="5601" y="16011"/>
                  </a:cubicBezTo>
                  <a:cubicBezTo>
                    <a:pt x="5601" y="16011"/>
                    <a:pt x="12953" y="12082"/>
                    <a:pt x="15057" y="12039"/>
                  </a:cubicBezTo>
                  <a:cubicBezTo>
                    <a:pt x="17163" y="11996"/>
                    <a:pt x="23410" y="11367"/>
                    <a:pt x="24765" y="6012"/>
                  </a:cubicBezTo>
                  <a:cubicBezTo>
                    <a:pt x="25735" y="2182"/>
                    <a:pt x="22873" y="0"/>
                    <a:pt x="197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5">
              <a:extLst>
                <a:ext uri="{FF2B5EF4-FFF2-40B4-BE49-F238E27FC236}">
                  <a16:creationId xmlns:a16="http://schemas.microsoft.com/office/drawing/2014/main" id="{C2F37BB9-9DC9-194F-3943-0F9CF54F4033}"/>
                </a:ext>
              </a:extLst>
            </p:cNvPr>
            <p:cNvSpPr/>
            <p:nvPr/>
          </p:nvSpPr>
          <p:spPr>
            <a:xfrm>
              <a:off x="5565140" y="3558849"/>
              <a:ext cx="160276" cy="194036"/>
            </a:xfrm>
            <a:custGeom>
              <a:avLst/>
              <a:gdLst/>
              <a:ahLst/>
              <a:cxnLst/>
              <a:rect l="l" t="t" r="r" b="b"/>
              <a:pathLst>
                <a:path w="7596" h="9196" extrusionOk="0">
                  <a:moveTo>
                    <a:pt x="3013" y="0"/>
                  </a:moveTo>
                  <a:cubicBezTo>
                    <a:pt x="3013" y="0"/>
                    <a:pt x="3660" y="2097"/>
                    <a:pt x="2547" y="3723"/>
                  </a:cubicBezTo>
                  <a:cubicBezTo>
                    <a:pt x="1433" y="5349"/>
                    <a:pt x="1" y="6617"/>
                    <a:pt x="1" y="6617"/>
                  </a:cubicBezTo>
                  <a:cubicBezTo>
                    <a:pt x="521" y="8042"/>
                    <a:pt x="2614" y="9196"/>
                    <a:pt x="3855" y="9196"/>
                  </a:cubicBezTo>
                  <a:cubicBezTo>
                    <a:pt x="4407" y="9196"/>
                    <a:pt x="4790" y="8968"/>
                    <a:pt x="4793" y="8435"/>
                  </a:cubicBezTo>
                  <a:cubicBezTo>
                    <a:pt x="4803" y="6703"/>
                    <a:pt x="7259" y="5284"/>
                    <a:pt x="7428" y="4556"/>
                  </a:cubicBezTo>
                  <a:cubicBezTo>
                    <a:pt x="7596" y="3828"/>
                    <a:pt x="3014" y="0"/>
                    <a:pt x="3013" y="0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5">
              <a:extLst>
                <a:ext uri="{FF2B5EF4-FFF2-40B4-BE49-F238E27FC236}">
                  <a16:creationId xmlns:a16="http://schemas.microsoft.com/office/drawing/2014/main" id="{275843B0-5195-86E7-F7E4-494A0A61753E}"/>
                </a:ext>
              </a:extLst>
            </p:cNvPr>
            <p:cNvSpPr/>
            <p:nvPr/>
          </p:nvSpPr>
          <p:spPr>
            <a:xfrm>
              <a:off x="5620422" y="3558849"/>
              <a:ext cx="104994" cy="180637"/>
            </a:xfrm>
            <a:custGeom>
              <a:avLst/>
              <a:gdLst/>
              <a:ahLst/>
              <a:cxnLst/>
              <a:rect l="l" t="t" r="r" b="b"/>
              <a:pathLst>
                <a:path w="4976" h="8561" extrusionOk="0">
                  <a:moveTo>
                    <a:pt x="393" y="0"/>
                  </a:moveTo>
                  <a:cubicBezTo>
                    <a:pt x="393" y="0"/>
                    <a:pt x="1004" y="1994"/>
                    <a:pt x="0" y="3602"/>
                  </a:cubicBezTo>
                  <a:cubicBezTo>
                    <a:pt x="260" y="3604"/>
                    <a:pt x="512" y="3635"/>
                    <a:pt x="744" y="3704"/>
                  </a:cubicBezTo>
                  <a:cubicBezTo>
                    <a:pt x="744" y="3704"/>
                    <a:pt x="908" y="5610"/>
                    <a:pt x="1551" y="7472"/>
                  </a:cubicBezTo>
                  <a:cubicBezTo>
                    <a:pt x="1695" y="7892"/>
                    <a:pt x="1914" y="8252"/>
                    <a:pt x="2164" y="8560"/>
                  </a:cubicBezTo>
                  <a:cubicBezTo>
                    <a:pt x="2169" y="8519"/>
                    <a:pt x="2172" y="8477"/>
                    <a:pt x="2173" y="8435"/>
                  </a:cubicBezTo>
                  <a:cubicBezTo>
                    <a:pt x="2183" y="6703"/>
                    <a:pt x="4639" y="5284"/>
                    <a:pt x="4808" y="4556"/>
                  </a:cubicBezTo>
                  <a:cubicBezTo>
                    <a:pt x="4976" y="3828"/>
                    <a:pt x="394" y="0"/>
                    <a:pt x="393" y="0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5">
              <a:extLst>
                <a:ext uri="{FF2B5EF4-FFF2-40B4-BE49-F238E27FC236}">
                  <a16:creationId xmlns:a16="http://schemas.microsoft.com/office/drawing/2014/main" id="{07F479A6-59BA-DB09-38B5-9118AB7404E8}"/>
                </a:ext>
              </a:extLst>
            </p:cNvPr>
            <p:cNvSpPr/>
            <p:nvPr/>
          </p:nvSpPr>
          <p:spPr>
            <a:xfrm>
              <a:off x="5600060" y="3456007"/>
              <a:ext cx="219651" cy="272844"/>
            </a:xfrm>
            <a:custGeom>
              <a:avLst/>
              <a:gdLst/>
              <a:ahLst/>
              <a:cxnLst/>
              <a:rect l="l" t="t" r="r" b="b"/>
              <a:pathLst>
                <a:path w="10410" h="12931" extrusionOk="0">
                  <a:moveTo>
                    <a:pt x="5337" y="1"/>
                  </a:moveTo>
                  <a:cubicBezTo>
                    <a:pt x="4341" y="1"/>
                    <a:pt x="3338" y="311"/>
                    <a:pt x="2488" y="947"/>
                  </a:cubicBezTo>
                  <a:cubicBezTo>
                    <a:pt x="1" y="2808"/>
                    <a:pt x="1814" y="6590"/>
                    <a:pt x="1533" y="7907"/>
                  </a:cubicBezTo>
                  <a:cubicBezTo>
                    <a:pt x="1252" y="9224"/>
                    <a:pt x="2106" y="10742"/>
                    <a:pt x="3491" y="11549"/>
                  </a:cubicBezTo>
                  <a:cubicBezTo>
                    <a:pt x="4743" y="12279"/>
                    <a:pt x="6284" y="12930"/>
                    <a:pt x="7068" y="12930"/>
                  </a:cubicBezTo>
                  <a:cubicBezTo>
                    <a:pt x="7152" y="12930"/>
                    <a:pt x="7227" y="12923"/>
                    <a:pt x="7293" y="12907"/>
                  </a:cubicBezTo>
                  <a:cubicBezTo>
                    <a:pt x="7968" y="12745"/>
                    <a:pt x="8391" y="10180"/>
                    <a:pt x="8391" y="10180"/>
                  </a:cubicBezTo>
                  <a:cubicBezTo>
                    <a:pt x="8391" y="10180"/>
                    <a:pt x="8616" y="10228"/>
                    <a:pt x="8865" y="10228"/>
                  </a:cubicBezTo>
                  <a:cubicBezTo>
                    <a:pt x="9042" y="10228"/>
                    <a:pt x="9232" y="10204"/>
                    <a:pt x="9362" y="10121"/>
                  </a:cubicBezTo>
                  <a:cubicBezTo>
                    <a:pt x="9675" y="9922"/>
                    <a:pt x="9518" y="7332"/>
                    <a:pt x="9518" y="7332"/>
                  </a:cubicBezTo>
                  <a:cubicBezTo>
                    <a:pt x="10409" y="5365"/>
                    <a:pt x="9870" y="3357"/>
                    <a:pt x="9870" y="3357"/>
                  </a:cubicBezTo>
                  <a:cubicBezTo>
                    <a:pt x="9153" y="1154"/>
                    <a:pt x="7258" y="1"/>
                    <a:pt x="5337" y="1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5">
              <a:extLst>
                <a:ext uri="{FF2B5EF4-FFF2-40B4-BE49-F238E27FC236}">
                  <a16:creationId xmlns:a16="http://schemas.microsoft.com/office/drawing/2014/main" id="{C214F9D9-D022-B41A-04C5-53AFB94B5022}"/>
                </a:ext>
              </a:extLst>
            </p:cNvPr>
            <p:cNvSpPr/>
            <p:nvPr/>
          </p:nvSpPr>
          <p:spPr>
            <a:xfrm>
              <a:off x="5593456" y="3433093"/>
              <a:ext cx="314960" cy="214714"/>
            </a:xfrm>
            <a:custGeom>
              <a:avLst/>
              <a:gdLst/>
              <a:ahLst/>
              <a:cxnLst/>
              <a:rect l="l" t="t" r="r" b="b"/>
              <a:pathLst>
                <a:path w="14927" h="10176" extrusionOk="0">
                  <a:moveTo>
                    <a:pt x="3503" y="0"/>
                  </a:moveTo>
                  <a:cubicBezTo>
                    <a:pt x="3482" y="0"/>
                    <a:pt x="3459" y="2"/>
                    <a:pt x="3435" y="7"/>
                  </a:cubicBezTo>
                  <a:cubicBezTo>
                    <a:pt x="2923" y="101"/>
                    <a:pt x="3068" y="1108"/>
                    <a:pt x="3068" y="1108"/>
                  </a:cubicBezTo>
                  <a:cubicBezTo>
                    <a:pt x="2932" y="962"/>
                    <a:pt x="2754" y="901"/>
                    <a:pt x="2569" y="901"/>
                  </a:cubicBezTo>
                  <a:cubicBezTo>
                    <a:pt x="2110" y="901"/>
                    <a:pt x="1609" y="1277"/>
                    <a:pt x="1609" y="1639"/>
                  </a:cubicBezTo>
                  <a:cubicBezTo>
                    <a:pt x="1608" y="1845"/>
                    <a:pt x="1760" y="1906"/>
                    <a:pt x="1942" y="1906"/>
                  </a:cubicBezTo>
                  <a:cubicBezTo>
                    <a:pt x="2208" y="1906"/>
                    <a:pt x="2537" y="1774"/>
                    <a:pt x="2537" y="1774"/>
                  </a:cubicBezTo>
                  <a:lnTo>
                    <a:pt x="2537" y="1774"/>
                  </a:lnTo>
                  <a:cubicBezTo>
                    <a:pt x="777" y="3118"/>
                    <a:pt x="284" y="5972"/>
                    <a:pt x="745" y="7149"/>
                  </a:cubicBezTo>
                  <a:cubicBezTo>
                    <a:pt x="1207" y="8328"/>
                    <a:pt x="546" y="8716"/>
                    <a:pt x="546" y="8716"/>
                  </a:cubicBezTo>
                  <a:cubicBezTo>
                    <a:pt x="1" y="8873"/>
                    <a:pt x="244" y="10175"/>
                    <a:pt x="315" y="10175"/>
                  </a:cubicBezTo>
                  <a:cubicBezTo>
                    <a:pt x="317" y="10175"/>
                    <a:pt x="319" y="10174"/>
                    <a:pt x="320" y="10172"/>
                  </a:cubicBezTo>
                  <a:cubicBezTo>
                    <a:pt x="383" y="10089"/>
                    <a:pt x="845" y="10000"/>
                    <a:pt x="1265" y="9861"/>
                  </a:cubicBezTo>
                  <a:cubicBezTo>
                    <a:pt x="1683" y="9720"/>
                    <a:pt x="1836" y="8543"/>
                    <a:pt x="2349" y="7053"/>
                  </a:cubicBezTo>
                  <a:cubicBezTo>
                    <a:pt x="2652" y="6172"/>
                    <a:pt x="3219" y="5993"/>
                    <a:pt x="3632" y="5993"/>
                  </a:cubicBezTo>
                  <a:cubicBezTo>
                    <a:pt x="3918" y="5993"/>
                    <a:pt x="4130" y="6079"/>
                    <a:pt x="4130" y="6079"/>
                  </a:cubicBezTo>
                  <a:cubicBezTo>
                    <a:pt x="4130" y="6079"/>
                    <a:pt x="3533" y="7734"/>
                    <a:pt x="3544" y="7908"/>
                  </a:cubicBezTo>
                  <a:cubicBezTo>
                    <a:pt x="3554" y="8083"/>
                    <a:pt x="4597" y="8114"/>
                    <a:pt x="4597" y="8114"/>
                  </a:cubicBezTo>
                  <a:cubicBezTo>
                    <a:pt x="4597" y="8114"/>
                    <a:pt x="4970" y="6314"/>
                    <a:pt x="5255" y="6296"/>
                  </a:cubicBezTo>
                  <a:cubicBezTo>
                    <a:pt x="5539" y="6278"/>
                    <a:pt x="5662" y="6218"/>
                    <a:pt x="6074" y="6194"/>
                  </a:cubicBezTo>
                  <a:cubicBezTo>
                    <a:pt x="6486" y="6169"/>
                    <a:pt x="8349" y="4469"/>
                    <a:pt x="8349" y="4469"/>
                  </a:cubicBezTo>
                  <a:lnTo>
                    <a:pt x="8349" y="4469"/>
                  </a:lnTo>
                  <a:cubicBezTo>
                    <a:pt x="8349" y="4469"/>
                    <a:pt x="8320" y="5549"/>
                    <a:pt x="8902" y="5578"/>
                  </a:cubicBezTo>
                  <a:cubicBezTo>
                    <a:pt x="8911" y="5578"/>
                    <a:pt x="8921" y="5579"/>
                    <a:pt x="8931" y="5579"/>
                  </a:cubicBezTo>
                  <a:cubicBezTo>
                    <a:pt x="9486" y="5579"/>
                    <a:pt x="9542" y="4777"/>
                    <a:pt x="9542" y="4777"/>
                  </a:cubicBezTo>
                  <a:cubicBezTo>
                    <a:pt x="9542" y="4777"/>
                    <a:pt x="10032" y="6091"/>
                    <a:pt x="11059" y="6091"/>
                  </a:cubicBezTo>
                  <a:cubicBezTo>
                    <a:pt x="11137" y="6091"/>
                    <a:pt x="11218" y="6084"/>
                    <a:pt x="11302" y="6068"/>
                  </a:cubicBezTo>
                  <a:cubicBezTo>
                    <a:pt x="12494" y="5837"/>
                    <a:pt x="11455" y="4408"/>
                    <a:pt x="11455" y="4408"/>
                  </a:cubicBezTo>
                  <a:lnTo>
                    <a:pt x="11455" y="4408"/>
                  </a:lnTo>
                  <a:cubicBezTo>
                    <a:pt x="11455" y="4408"/>
                    <a:pt x="11798" y="4631"/>
                    <a:pt x="12366" y="4631"/>
                  </a:cubicBezTo>
                  <a:cubicBezTo>
                    <a:pt x="12714" y="4631"/>
                    <a:pt x="13147" y="4547"/>
                    <a:pt x="13637" y="4277"/>
                  </a:cubicBezTo>
                  <a:cubicBezTo>
                    <a:pt x="14926" y="3563"/>
                    <a:pt x="14171" y="2086"/>
                    <a:pt x="13265" y="1791"/>
                  </a:cubicBezTo>
                  <a:cubicBezTo>
                    <a:pt x="13159" y="1757"/>
                    <a:pt x="13057" y="1743"/>
                    <a:pt x="12958" y="1743"/>
                  </a:cubicBezTo>
                  <a:cubicBezTo>
                    <a:pt x="12460" y="1743"/>
                    <a:pt x="12017" y="2100"/>
                    <a:pt x="11429" y="2100"/>
                  </a:cubicBezTo>
                  <a:cubicBezTo>
                    <a:pt x="11125" y="2100"/>
                    <a:pt x="10782" y="2004"/>
                    <a:pt x="10372" y="1713"/>
                  </a:cubicBezTo>
                  <a:cubicBezTo>
                    <a:pt x="9291" y="945"/>
                    <a:pt x="7769" y="867"/>
                    <a:pt x="7191" y="867"/>
                  </a:cubicBezTo>
                  <a:cubicBezTo>
                    <a:pt x="7043" y="867"/>
                    <a:pt x="6957" y="872"/>
                    <a:pt x="6957" y="872"/>
                  </a:cubicBezTo>
                  <a:cubicBezTo>
                    <a:pt x="6957" y="872"/>
                    <a:pt x="7965" y="748"/>
                    <a:pt x="7146" y="320"/>
                  </a:cubicBezTo>
                  <a:cubicBezTo>
                    <a:pt x="6998" y="243"/>
                    <a:pt x="6798" y="211"/>
                    <a:pt x="6568" y="211"/>
                  </a:cubicBezTo>
                  <a:cubicBezTo>
                    <a:pt x="5521" y="211"/>
                    <a:pt x="3863" y="869"/>
                    <a:pt x="3863" y="869"/>
                  </a:cubicBezTo>
                  <a:cubicBezTo>
                    <a:pt x="3863" y="869"/>
                    <a:pt x="3940" y="0"/>
                    <a:pt x="35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5">
              <a:extLst>
                <a:ext uri="{FF2B5EF4-FFF2-40B4-BE49-F238E27FC236}">
                  <a16:creationId xmlns:a16="http://schemas.microsoft.com/office/drawing/2014/main" id="{BA09CC1C-42ED-239F-221A-078D5910AC85}"/>
                </a:ext>
              </a:extLst>
            </p:cNvPr>
            <p:cNvSpPr/>
            <p:nvPr/>
          </p:nvSpPr>
          <p:spPr>
            <a:xfrm>
              <a:off x="5631098" y="3543825"/>
              <a:ext cx="50471" cy="68807"/>
            </a:xfrm>
            <a:custGeom>
              <a:avLst/>
              <a:gdLst/>
              <a:ahLst/>
              <a:cxnLst/>
              <a:rect l="l" t="t" r="r" b="b"/>
              <a:pathLst>
                <a:path w="2392" h="3261" extrusionOk="0">
                  <a:moveTo>
                    <a:pt x="1451" y="0"/>
                  </a:moveTo>
                  <a:cubicBezTo>
                    <a:pt x="1313" y="0"/>
                    <a:pt x="1159" y="34"/>
                    <a:pt x="988" y="115"/>
                  </a:cubicBezTo>
                  <a:cubicBezTo>
                    <a:pt x="0" y="579"/>
                    <a:pt x="653" y="1920"/>
                    <a:pt x="759" y="2644"/>
                  </a:cubicBezTo>
                  <a:cubicBezTo>
                    <a:pt x="823" y="3072"/>
                    <a:pt x="1084" y="3260"/>
                    <a:pt x="1337" y="3260"/>
                  </a:cubicBezTo>
                  <a:cubicBezTo>
                    <a:pt x="1511" y="3260"/>
                    <a:pt x="1681" y="3171"/>
                    <a:pt x="1782" y="3009"/>
                  </a:cubicBezTo>
                  <a:lnTo>
                    <a:pt x="2391" y="757"/>
                  </a:lnTo>
                  <a:cubicBezTo>
                    <a:pt x="2391" y="757"/>
                    <a:pt x="2106" y="0"/>
                    <a:pt x="1451" y="0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5">
              <a:extLst>
                <a:ext uri="{FF2B5EF4-FFF2-40B4-BE49-F238E27FC236}">
                  <a16:creationId xmlns:a16="http://schemas.microsoft.com/office/drawing/2014/main" id="{3ADD6FA4-9C6F-18C6-E201-41D338CA7F87}"/>
                </a:ext>
              </a:extLst>
            </p:cNvPr>
            <p:cNvSpPr/>
            <p:nvPr/>
          </p:nvSpPr>
          <p:spPr>
            <a:xfrm>
              <a:off x="5649730" y="3551717"/>
              <a:ext cx="28485" cy="38845"/>
            </a:xfrm>
            <a:custGeom>
              <a:avLst/>
              <a:gdLst/>
              <a:ahLst/>
              <a:cxnLst/>
              <a:rect l="l" t="t" r="r" b="b"/>
              <a:pathLst>
                <a:path w="1350" h="1841" extrusionOk="0">
                  <a:moveTo>
                    <a:pt x="601" y="1"/>
                  </a:moveTo>
                  <a:cubicBezTo>
                    <a:pt x="379" y="1"/>
                    <a:pt x="190" y="132"/>
                    <a:pt x="190" y="132"/>
                  </a:cubicBezTo>
                  <a:lnTo>
                    <a:pt x="23" y="1031"/>
                  </a:lnTo>
                  <a:cubicBezTo>
                    <a:pt x="0" y="1414"/>
                    <a:pt x="261" y="1841"/>
                    <a:pt x="520" y="1841"/>
                  </a:cubicBezTo>
                  <a:cubicBezTo>
                    <a:pt x="529" y="1841"/>
                    <a:pt x="539" y="1840"/>
                    <a:pt x="548" y="1839"/>
                  </a:cubicBezTo>
                  <a:cubicBezTo>
                    <a:pt x="816" y="1807"/>
                    <a:pt x="963" y="1370"/>
                    <a:pt x="737" y="1242"/>
                  </a:cubicBezTo>
                  <a:cubicBezTo>
                    <a:pt x="511" y="1114"/>
                    <a:pt x="529" y="1000"/>
                    <a:pt x="713" y="845"/>
                  </a:cubicBezTo>
                  <a:cubicBezTo>
                    <a:pt x="750" y="815"/>
                    <a:pt x="787" y="802"/>
                    <a:pt x="821" y="802"/>
                  </a:cubicBezTo>
                  <a:cubicBezTo>
                    <a:pt x="959" y="802"/>
                    <a:pt x="1068" y="999"/>
                    <a:pt x="1068" y="999"/>
                  </a:cubicBezTo>
                  <a:cubicBezTo>
                    <a:pt x="1068" y="999"/>
                    <a:pt x="1350" y="664"/>
                    <a:pt x="1022" y="224"/>
                  </a:cubicBezTo>
                  <a:cubicBezTo>
                    <a:pt x="894" y="53"/>
                    <a:pt x="741" y="1"/>
                    <a:pt x="601" y="1"/>
                  </a:cubicBezTo>
                  <a:close/>
                </a:path>
              </a:pathLst>
            </a:custGeom>
            <a:solidFill>
              <a:srgbClr val="F9BE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5">
              <a:extLst>
                <a:ext uri="{FF2B5EF4-FFF2-40B4-BE49-F238E27FC236}">
                  <a16:creationId xmlns:a16="http://schemas.microsoft.com/office/drawing/2014/main" id="{3DAAB554-81DD-A7E4-5A1B-F151ABC4997B}"/>
                </a:ext>
              </a:extLst>
            </p:cNvPr>
            <p:cNvSpPr/>
            <p:nvPr/>
          </p:nvSpPr>
          <p:spPr>
            <a:xfrm>
              <a:off x="5649730" y="3551717"/>
              <a:ext cx="28485" cy="38845"/>
            </a:xfrm>
            <a:custGeom>
              <a:avLst/>
              <a:gdLst/>
              <a:ahLst/>
              <a:cxnLst/>
              <a:rect l="l" t="t" r="r" b="b"/>
              <a:pathLst>
                <a:path w="1350" h="1841" extrusionOk="0">
                  <a:moveTo>
                    <a:pt x="601" y="1"/>
                  </a:moveTo>
                  <a:cubicBezTo>
                    <a:pt x="379" y="1"/>
                    <a:pt x="190" y="132"/>
                    <a:pt x="190" y="132"/>
                  </a:cubicBezTo>
                  <a:lnTo>
                    <a:pt x="23" y="1031"/>
                  </a:lnTo>
                  <a:cubicBezTo>
                    <a:pt x="0" y="1414"/>
                    <a:pt x="261" y="1841"/>
                    <a:pt x="520" y="1841"/>
                  </a:cubicBezTo>
                  <a:cubicBezTo>
                    <a:pt x="529" y="1841"/>
                    <a:pt x="539" y="1840"/>
                    <a:pt x="548" y="1839"/>
                  </a:cubicBezTo>
                  <a:cubicBezTo>
                    <a:pt x="816" y="1807"/>
                    <a:pt x="963" y="1370"/>
                    <a:pt x="737" y="1242"/>
                  </a:cubicBezTo>
                  <a:cubicBezTo>
                    <a:pt x="511" y="1114"/>
                    <a:pt x="529" y="1000"/>
                    <a:pt x="713" y="845"/>
                  </a:cubicBezTo>
                  <a:cubicBezTo>
                    <a:pt x="750" y="815"/>
                    <a:pt x="787" y="802"/>
                    <a:pt x="821" y="802"/>
                  </a:cubicBezTo>
                  <a:cubicBezTo>
                    <a:pt x="959" y="802"/>
                    <a:pt x="1068" y="999"/>
                    <a:pt x="1068" y="999"/>
                  </a:cubicBezTo>
                  <a:cubicBezTo>
                    <a:pt x="1068" y="999"/>
                    <a:pt x="1350" y="664"/>
                    <a:pt x="1022" y="224"/>
                  </a:cubicBezTo>
                  <a:cubicBezTo>
                    <a:pt x="894" y="53"/>
                    <a:pt x="741" y="1"/>
                    <a:pt x="601" y="1"/>
                  </a:cubicBezTo>
                  <a:close/>
                </a:path>
              </a:pathLst>
            </a:custGeom>
            <a:solidFill>
              <a:srgbClr val="E89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5">
              <a:extLst>
                <a:ext uri="{FF2B5EF4-FFF2-40B4-BE49-F238E27FC236}">
                  <a16:creationId xmlns:a16="http://schemas.microsoft.com/office/drawing/2014/main" id="{805421C4-D510-4B1B-E2B7-D73363C20D17}"/>
                </a:ext>
              </a:extLst>
            </p:cNvPr>
            <p:cNvSpPr/>
            <p:nvPr/>
          </p:nvSpPr>
          <p:spPr>
            <a:xfrm>
              <a:off x="5531781" y="3851864"/>
              <a:ext cx="185342" cy="171015"/>
            </a:xfrm>
            <a:custGeom>
              <a:avLst/>
              <a:gdLst/>
              <a:ahLst/>
              <a:cxnLst/>
              <a:rect l="l" t="t" r="r" b="b"/>
              <a:pathLst>
                <a:path w="8784" h="8105" extrusionOk="0">
                  <a:moveTo>
                    <a:pt x="2729" y="1"/>
                  </a:moveTo>
                  <a:cubicBezTo>
                    <a:pt x="1110" y="1"/>
                    <a:pt x="1" y="1377"/>
                    <a:pt x="1" y="1377"/>
                  </a:cubicBezTo>
                  <a:cubicBezTo>
                    <a:pt x="1" y="1377"/>
                    <a:pt x="3081" y="6995"/>
                    <a:pt x="4445" y="7703"/>
                  </a:cubicBezTo>
                  <a:cubicBezTo>
                    <a:pt x="4964" y="7973"/>
                    <a:pt x="5568" y="8105"/>
                    <a:pt x="6146" y="8105"/>
                  </a:cubicBezTo>
                  <a:cubicBezTo>
                    <a:pt x="7086" y="8105"/>
                    <a:pt x="7956" y="7755"/>
                    <a:pt x="8273" y="7081"/>
                  </a:cubicBezTo>
                  <a:cubicBezTo>
                    <a:pt x="8784" y="5990"/>
                    <a:pt x="4914" y="867"/>
                    <a:pt x="4914" y="867"/>
                  </a:cubicBezTo>
                  <a:cubicBezTo>
                    <a:pt x="4128" y="228"/>
                    <a:pt x="3387" y="1"/>
                    <a:pt x="2729" y="1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5">
              <a:extLst>
                <a:ext uri="{FF2B5EF4-FFF2-40B4-BE49-F238E27FC236}">
                  <a16:creationId xmlns:a16="http://schemas.microsoft.com/office/drawing/2014/main" id="{3612E4A2-1F04-0792-A845-EA81FA1EFE60}"/>
                </a:ext>
              </a:extLst>
            </p:cNvPr>
            <p:cNvSpPr/>
            <p:nvPr/>
          </p:nvSpPr>
          <p:spPr>
            <a:xfrm>
              <a:off x="5472701" y="3738093"/>
              <a:ext cx="162765" cy="173273"/>
            </a:xfrm>
            <a:custGeom>
              <a:avLst/>
              <a:gdLst/>
              <a:ahLst/>
              <a:cxnLst/>
              <a:rect l="l" t="t" r="r" b="b"/>
              <a:pathLst>
                <a:path w="7714" h="8212" extrusionOk="0">
                  <a:moveTo>
                    <a:pt x="3799" y="0"/>
                  </a:moveTo>
                  <a:cubicBezTo>
                    <a:pt x="2230" y="0"/>
                    <a:pt x="439" y="1675"/>
                    <a:pt x="253" y="2971"/>
                  </a:cubicBezTo>
                  <a:cubicBezTo>
                    <a:pt x="0" y="4735"/>
                    <a:pt x="3715" y="8208"/>
                    <a:pt x="3715" y="8208"/>
                  </a:cubicBezTo>
                  <a:cubicBezTo>
                    <a:pt x="3748" y="8210"/>
                    <a:pt x="3782" y="8211"/>
                    <a:pt x="3816" y="8211"/>
                  </a:cubicBezTo>
                  <a:cubicBezTo>
                    <a:pt x="5308" y="8211"/>
                    <a:pt x="7714" y="6259"/>
                    <a:pt x="7714" y="6259"/>
                  </a:cubicBezTo>
                  <a:cubicBezTo>
                    <a:pt x="7280" y="3425"/>
                    <a:pt x="5322" y="745"/>
                    <a:pt x="5322" y="745"/>
                  </a:cubicBezTo>
                  <a:cubicBezTo>
                    <a:pt x="4900" y="217"/>
                    <a:pt x="4364" y="0"/>
                    <a:pt x="3799" y="0"/>
                  </a:cubicBezTo>
                  <a:close/>
                </a:path>
              </a:pathLst>
            </a:custGeom>
            <a:solidFill>
              <a:srgbClr val="7E64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5">
              <a:extLst>
                <a:ext uri="{FF2B5EF4-FFF2-40B4-BE49-F238E27FC236}">
                  <a16:creationId xmlns:a16="http://schemas.microsoft.com/office/drawing/2014/main" id="{BBAAB7BB-5E72-7B83-281B-46DBB455BFB2}"/>
                </a:ext>
              </a:extLst>
            </p:cNvPr>
            <p:cNvSpPr/>
            <p:nvPr/>
          </p:nvSpPr>
          <p:spPr>
            <a:xfrm>
              <a:off x="5613649" y="3939408"/>
              <a:ext cx="283457" cy="101449"/>
            </a:xfrm>
            <a:custGeom>
              <a:avLst/>
              <a:gdLst/>
              <a:ahLst/>
              <a:cxnLst/>
              <a:rect l="l" t="t" r="r" b="b"/>
              <a:pathLst>
                <a:path w="13434" h="4808" extrusionOk="0">
                  <a:moveTo>
                    <a:pt x="12304" y="1"/>
                  </a:moveTo>
                  <a:cubicBezTo>
                    <a:pt x="10622" y="1"/>
                    <a:pt x="2906" y="861"/>
                    <a:pt x="2906" y="861"/>
                  </a:cubicBezTo>
                  <a:cubicBezTo>
                    <a:pt x="2893" y="855"/>
                    <a:pt x="2877" y="852"/>
                    <a:pt x="2859" y="852"/>
                  </a:cubicBezTo>
                  <a:cubicBezTo>
                    <a:pt x="2557" y="852"/>
                    <a:pt x="1614" y="1694"/>
                    <a:pt x="827" y="2447"/>
                  </a:cubicBezTo>
                  <a:cubicBezTo>
                    <a:pt x="0" y="3242"/>
                    <a:pt x="443" y="4700"/>
                    <a:pt x="1586" y="4803"/>
                  </a:cubicBezTo>
                  <a:cubicBezTo>
                    <a:pt x="1622" y="4806"/>
                    <a:pt x="1658" y="4808"/>
                    <a:pt x="1693" y="4808"/>
                  </a:cubicBezTo>
                  <a:cubicBezTo>
                    <a:pt x="1840" y="4808"/>
                    <a:pt x="1984" y="4779"/>
                    <a:pt x="2120" y="4713"/>
                  </a:cubicBezTo>
                  <a:cubicBezTo>
                    <a:pt x="3134" y="4220"/>
                    <a:pt x="11335" y="2817"/>
                    <a:pt x="12559" y="1601"/>
                  </a:cubicBezTo>
                  <a:cubicBezTo>
                    <a:pt x="13214" y="949"/>
                    <a:pt x="13433" y="142"/>
                    <a:pt x="12555" y="13"/>
                  </a:cubicBezTo>
                  <a:cubicBezTo>
                    <a:pt x="12500" y="5"/>
                    <a:pt x="12415" y="1"/>
                    <a:pt x="12304" y="1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5">
              <a:extLst>
                <a:ext uri="{FF2B5EF4-FFF2-40B4-BE49-F238E27FC236}">
                  <a16:creationId xmlns:a16="http://schemas.microsoft.com/office/drawing/2014/main" id="{161C6FF7-6DA8-54BB-9EE0-18CEBF66662B}"/>
                </a:ext>
              </a:extLst>
            </p:cNvPr>
            <p:cNvSpPr/>
            <p:nvPr/>
          </p:nvSpPr>
          <p:spPr>
            <a:xfrm>
              <a:off x="5851361" y="3930398"/>
              <a:ext cx="101238" cy="63722"/>
            </a:xfrm>
            <a:custGeom>
              <a:avLst/>
              <a:gdLst/>
              <a:ahLst/>
              <a:cxnLst/>
              <a:rect l="l" t="t" r="r" b="b"/>
              <a:pathLst>
                <a:path w="4798" h="3020" extrusionOk="0">
                  <a:moveTo>
                    <a:pt x="3908" y="1"/>
                  </a:moveTo>
                  <a:cubicBezTo>
                    <a:pt x="3367" y="1"/>
                    <a:pt x="393" y="455"/>
                    <a:pt x="393" y="455"/>
                  </a:cubicBezTo>
                  <a:cubicBezTo>
                    <a:pt x="1" y="1015"/>
                    <a:pt x="579" y="1845"/>
                    <a:pt x="579" y="1845"/>
                  </a:cubicBezTo>
                  <a:cubicBezTo>
                    <a:pt x="579" y="1845"/>
                    <a:pt x="2550" y="3020"/>
                    <a:pt x="3653" y="3020"/>
                  </a:cubicBezTo>
                  <a:cubicBezTo>
                    <a:pt x="3971" y="3020"/>
                    <a:pt x="4217" y="2922"/>
                    <a:pt x="4323" y="2671"/>
                  </a:cubicBezTo>
                  <a:cubicBezTo>
                    <a:pt x="4797" y="1548"/>
                    <a:pt x="4389" y="20"/>
                    <a:pt x="3938" y="1"/>
                  </a:cubicBezTo>
                  <a:cubicBezTo>
                    <a:pt x="3929" y="1"/>
                    <a:pt x="3919" y="1"/>
                    <a:pt x="3908" y="1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5">
              <a:extLst>
                <a:ext uri="{FF2B5EF4-FFF2-40B4-BE49-F238E27FC236}">
                  <a16:creationId xmlns:a16="http://schemas.microsoft.com/office/drawing/2014/main" id="{BBC6E3BE-C71A-C0D5-3F0B-37E6B960E977}"/>
                </a:ext>
              </a:extLst>
            </p:cNvPr>
            <p:cNvSpPr/>
            <p:nvPr/>
          </p:nvSpPr>
          <p:spPr>
            <a:xfrm>
              <a:off x="5928355" y="3970510"/>
              <a:ext cx="51695" cy="45112"/>
            </a:xfrm>
            <a:custGeom>
              <a:avLst/>
              <a:gdLst/>
              <a:ahLst/>
              <a:cxnLst/>
              <a:rect l="l" t="t" r="r" b="b"/>
              <a:pathLst>
                <a:path w="2450" h="2138" extrusionOk="0">
                  <a:moveTo>
                    <a:pt x="304" y="0"/>
                  </a:moveTo>
                  <a:cubicBezTo>
                    <a:pt x="304" y="0"/>
                    <a:pt x="1" y="579"/>
                    <a:pt x="256" y="922"/>
                  </a:cubicBezTo>
                  <a:cubicBezTo>
                    <a:pt x="256" y="922"/>
                    <a:pt x="800" y="1226"/>
                    <a:pt x="1167" y="1226"/>
                  </a:cubicBezTo>
                  <a:cubicBezTo>
                    <a:pt x="1187" y="1226"/>
                    <a:pt x="1206" y="1226"/>
                    <a:pt x="1225" y="1224"/>
                  </a:cubicBezTo>
                  <a:cubicBezTo>
                    <a:pt x="1225" y="1224"/>
                    <a:pt x="1408" y="1461"/>
                    <a:pt x="1627" y="1571"/>
                  </a:cubicBezTo>
                  <a:cubicBezTo>
                    <a:pt x="1627" y="1571"/>
                    <a:pt x="1886" y="2086"/>
                    <a:pt x="2181" y="2135"/>
                  </a:cubicBezTo>
                  <a:cubicBezTo>
                    <a:pt x="2191" y="2137"/>
                    <a:pt x="2201" y="2138"/>
                    <a:pt x="2210" y="2138"/>
                  </a:cubicBezTo>
                  <a:cubicBezTo>
                    <a:pt x="2450" y="2138"/>
                    <a:pt x="2110" y="1499"/>
                    <a:pt x="2110" y="1499"/>
                  </a:cubicBezTo>
                  <a:cubicBezTo>
                    <a:pt x="2110" y="1499"/>
                    <a:pt x="1889" y="949"/>
                    <a:pt x="1501" y="766"/>
                  </a:cubicBezTo>
                  <a:cubicBezTo>
                    <a:pt x="1114" y="583"/>
                    <a:pt x="304" y="0"/>
                    <a:pt x="304" y="0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5">
              <a:extLst>
                <a:ext uri="{FF2B5EF4-FFF2-40B4-BE49-F238E27FC236}">
                  <a16:creationId xmlns:a16="http://schemas.microsoft.com/office/drawing/2014/main" id="{45CD7FDC-1772-7F0D-3829-E255DF66F6B3}"/>
                </a:ext>
              </a:extLst>
            </p:cNvPr>
            <p:cNvSpPr/>
            <p:nvPr/>
          </p:nvSpPr>
          <p:spPr>
            <a:xfrm>
              <a:off x="5932934" y="3943037"/>
              <a:ext cx="71213" cy="49057"/>
            </a:xfrm>
            <a:custGeom>
              <a:avLst/>
              <a:gdLst/>
              <a:ahLst/>
              <a:cxnLst/>
              <a:rect l="l" t="t" r="r" b="b"/>
              <a:pathLst>
                <a:path w="3375" h="2325" extrusionOk="0">
                  <a:moveTo>
                    <a:pt x="244" y="1"/>
                  </a:moveTo>
                  <a:lnTo>
                    <a:pt x="244" y="1"/>
                  </a:lnTo>
                  <a:cubicBezTo>
                    <a:pt x="0" y="120"/>
                    <a:pt x="114" y="684"/>
                    <a:pt x="263" y="938"/>
                  </a:cubicBezTo>
                  <a:cubicBezTo>
                    <a:pt x="359" y="1101"/>
                    <a:pt x="834" y="1130"/>
                    <a:pt x="1158" y="1130"/>
                  </a:cubicBezTo>
                  <a:cubicBezTo>
                    <a:pt x="1335" y="1130"/>
                    <a:pt x="1467" y="1121"/>
                    <a:pt x="1467" y="1121"/>
                  </a:cubicBezTo>
                  <a:cubicBezTo>
                    <a:pt x="1571" y="1251"/>
                    <a:pt x="2581" y="1791"/>
                    <a:pt x="2581" y="1791"/>
                  </a:cubicBezTo>
                  <a:cubicBezTo>
                    <a:pt x="2581" y="1791"/>
                    <a:pt x="2862" y="2325"/>
                    <a:pt x="3012" y="2325"/>
                  </a:cubicBezTo>
                  <a:cubicBezTo>
                    <a:pt x="3021" y="2325"/>
                    <a:pt x="3029" y="2323"/>
                    <a:pt x="3037" y="2319"/>
                  </a:cubicBezTo>
                  <a:cubicBezTo>
                    <a:pt x="3375" y="2156"/>
                    <a:pt x="2954" y="1590"/>
                    <a:pt x="2781" y="1349"/>
                  </a:cubicBezTo>
                  <a:cubicBezTo>
                    <a:pt x="2607" y="1110"/>
                    <a:pt x="1701" y="435"/>
                    <a:pt x="1573" y="415"/>
                  </a:cubicBezTo>
                  <a:cubicBezTo>
                    <a:pt x="1444" y="396"/>
                    <a:pt x="244" y="1"/>
                    <a:pt x="244" y="1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5">
              <a:extLst>
                <a:ext uri="{FF2B5EF4-FFF2-40B4-BE49-F238E27FC236}">
                  <a16:creationId xmlns:a16="http://schemas.microsoft.com/office/drawing/2014/main" id="{267098E1-E105-6A31-99D7-3ECE41D05C23}"/>
                </a:ext>
              </a:extLst>
            </p:cNvPr>
            <p:cNvSpPr/>
            <p:nvPr/>
          </p:nvSpPr>
          <p:spPr>
            <a:xfrm>
              <a:off x="5927195" y="3958778"/>
              <a:ext cx="71213" cy="49057"/>
            </a:xfrm>
            <a:custGeom>
              <a:avLst/>
              <a:gdLst/>
              <a:ahLst/>
              <a:cxnLst/>
              <a:rect l="l" t="t" r="r" b="b"/>
              <a:pathLst>
                <a:path w="3375" h="2325" extrusionOk="0">
                  <a:moveTo>
                    <a:pt x="245" y="1"/>
                  </a:moveTo>
                  <a:lnTo>
                    <a:pt x="245" y="1"/>
                  </a:lnTo>
                  <a:cubicBezTo>
                    <a:pt x="1" y="119"/>
                    <a:pt x="115" y="684"/>
                    <a:pt x="263" y="937"/>
                  </a:cubicBezTo>
                  <a:cubicBezTo>
                    <a:pt x="359" y="1101"/>
                    <a:pt x="834" y="1129"/>
                    <a:pt x="1157" y="1129"/>
                  </a:cubicBezTo>
                  <a:cubicBezTo>
                    <a:pt x="1335" y="1129"/>
                    <a:pt x="1467" y="1121"/>
                    <a:pt x="1467" y="1121"/>
                  </a:cubicBezTo>
                  <a:cubicBezTo>
                    <a:pt x="1571" y="1251"/>
                    <a:pt x="2582" y="1791"/>
                    <a:pt x="2582" y="1791"/>
                  </a:cubicBezTo>
                  <a:cubicBezTo>
                    <a:pt x="2582" y="1791"/>
                    <a:pt x="2862" y="2324"/>
                    <a:pt x="3013" y="2324"/>
                  </a:cubicBezTo>
                  <a:cubicBezTo>
                    <a:pt x="3021" y="2324"/>
                    <a:pt x="3030" y="2323"/>
                    <a:pt x="3037" y="2319"/>
                  </a:cubicBezTo>
                  <a:cubicBezTo>
                    <a:pt x="3375" y="2155"/>
                    <a:pt x="2955" y="1590"/>
                    <a:pt x="2782" y="1349"/>
                  </a:cubicBezTo>
                  <a:cubicBezTo>
                    <a:pt x="2607" y="1110"/>
                    <a:pt x="1701" y="434"/>
                    <a:pt x="1574" y="416"/>
                  </a:cubicBezTo>
                  <a:cubicBezTo>
                    <a:pt x="1445" y="396"/>
                    <a:pt x="245" y="1"/>
                    <a:pt x="245" y="1"/>
                  </a:cubicBez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5">
              <a:extLst>
                <a:ext uri="{FF2B5EF4-FFF2-40B4-BE49-F238E27FC236}">
                  <a16:creationId xmlns:a16="http://schemas.microsoft.com/office/drawing/2014/main" id="{054BDA27-DE9C-03FC-DA43-4563341D4DBA}"/>
                </a:ext>
              </a:extLst>
            </p:cNvPr>
            <p:cNvSpPr/>
            <p:nvPr/>
          </p:nvSpPr>
          <p:spPr>
            <a:xfrm>
              <a:off x="5933335" y="3931179"/>
              <a:ext cx="67668" cy="36587"/>
            </a:xfrm>
            <a:custGeom>
              <a:avLst/>
              <a:gdLst/>
              <a:ahLst/>
              <a:cxnLst/>
              <a:rect l="l" t="t" r="r" b="b"/>
              <a:pathLst>
                <a:path w="3207" h="1734" extrusionOk="0">
                  <a:moveTo>
                    <a:pt x="162" y="1"/>
                  </a:moveTo>
                  <a:cubicBezTo>
                    <a:pt x="162" y="1"/>
                    <a:pt x="1" y="699"/>
                    <a:pt x="230" y="858"/>
                  </a:cubicBezTo>
                  <a:cubicBezTo>
                    <a:pt x="299" y="906"/>
                    <a:pt x="461" y="924"/>
                    <a:pt x="657" y="924"/>
                  </a:cubicBezTo>
                  <a:cubicBezTo>
                    <a:pt x="1118" y="924"/>
                    <a:pt x="1761" y="824"/>
                    <a:pt x="1776" y="776"/>
                  </a:cubicBezTo>
                  <a:cubicBezTo>
                    <a:pt x="1777" y="771"/>
                    <a:pt x="1781" y="769"/>
                    <a:pt x="1788" y="769"/>
                  </a:cubicBezTo>
                  <a:cubicBezTo>
                    <a:pt x="1884" y="769"/>
                    <a:pt x="2480" y="1193"/>
                    <a:pt x="2480" y="1193"/>
                  </a:cubicBezTo>
                  <a:cubicBezTo>
                    <a:pt x="2480" y="1193"/>
                    <a:pt x="2890" y="1734"/>
                    <a:pt x="3053" y="1734"/>
                  </a:cubicBezTo>
                  <a:cubicBezTo>
                    <a:pt x="3071" y="1734"/>
                    <a:pt x="3087" y="1727"/>
                    <a:pt x="3098" y="1712"/>
                  </a:cubicBezTo>
                  <a:cubicBezTo>
                    <a:pt x="3207" y="1560"/>
                    <a:pt x="2896" y="967"/>
                    <a:pt x="2831" y="824"/>
                  </a:cubicBezTo>
                  <a:cubicBezTo>
                    <a:pt x="2767" y="682"/>
                    <a:pt x="1823" y="226"/>
                    <a:pt x="1823" y="226"/>
                  </a:cubicBezTo>
                  <a:lnTo>
                    <a:pt x="162" y="1"/>
                  </a:lnTo>
                  <a:close/>
                </a:path>
              </a:pathLst>
            </a:custGeom>
            <a:solidFill>
              <a:srgbClr val="FAC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5">
              <a:extLst>
                <a:ext uri="{FF2B5EF4-FFF2-40B4-BE49-F238E27FC236}">
                  <a16:creationId xmlns:a16="http://schemas.microsoft.com/office/drawing/2014/main" id="{59E6B531-4FCD-2844-A168-47E83D076C73}"/>
                </a:ext>
              </a:extLst>
            </p:cNvPr>
            <p:cNvSpPr/>
            <p:nvPr/>
          </p:nvSpPr>
          <p:spPr>
            <a:xfrm>
              <a:off x="4714831" y="3950929"/>
              <a:ext cx="764305" cy="524588"/>
            </a:xfrm>
            <a:custGeom>
              <a:avLst/>
              <a:gdLst/>
              <a:ahLst/>
              <a:cxnLst/>
              <a:rect l="l" t="t" r="r" b="b"/>
              <a:pathLst>
                <a:path w="36223" h="24862" extrusionOk="0">
                  <a:moveTo>
                    <a:pt x="21149" y="0"/>
                  </a:moveTo>
                  <a:cubicBezTo>
                    <a:pt x="17022" y="0"/>
                    <a:pt x="13675" y="3346"/>
                    <a:pt x="13675" y="7474"/>
                  </a:cubicBezTo>
                  <a:cubicBezTo>
                    <a:pt x="13676" y="7829"/>
                    <a:pt x="13701" y="8183"/>
                    <a:pt x="13752" y="8534"/>
                  </a:cubicBezTo>
                  <a:cubicBezTo>
                    <a:pt x="12584" y="8983"/>
                    <a:pt x="11701" y="10007"/>
                    <a:pt x="11451" y="11259"/>
                  </a:cubicBezTo>
                  <a:cubicBezTo>
                    <a:pt x="10953" y="11384"/>
                    <a:pt x="10489" y="11618"/>
                    <a:pt x="10092" y="11944"/>
                  </a:cubicBezTo>
                  <a:cubicBezTo>
                    <a:pt x="9976" y="11935"/>
                    <a:pt x="9859" y="11929"/>
                    <a:pt x="9740" y="11929"/>
                  </a:cubicBezTo>
                  <a:cubicBezTo>
                    <a:pt x="7604" y="11929"/>
                    <a:pt x="5814" y="13402"/>
                    <a:pt x="5327" y="15387"/>
                  </a:cubicBezTo>
                  <a:cubicBezTo>
                    <a:pt x="3179" y="15459"/>
                    <a:pt x="1460" y="17222"/>
                    <a:pt x="1460" y="19388"/>
                  </a:cubicBezTo>
                  <a:cubicBezTo>
                    <a:pt x="1459" y="19844"/>
                    <a:pt x="1537" y="20298"/>
                    <a:pt x="1690" y="20728"/>
                  </a:cubicBezTo>
                  <a:cubicBezTo>
                    <a:pt x="730" y="20915"/>
                    <a:pt x="0" y="21763"/>
                    <a:pt x="0" y="22775"/>
                  </a:cubicBezTo>
                  <a:cubicBezTo>
                    <a:pt x="0" y="23923"/>
                    <a:pt x="939" y="24862"/>
                    <a:pt x="2087" y="24862"/>
                  </a:cubicBezTo>
                  <a:lnTo>
                    <a:pt x="34136" y="24862"/>
                  </a:lnTo>
                  <a:cubicBezTo>
                    <a:pt x="35283" y="24862"/>
                    <a:pt x="36222" y="23923"/>
                    <a:pt x="36222" y="22775"/>
                  </a:cubicBezTo>
                  <a:cubicBezTo>
                    <a:pt x="36222" y="21628"/>
                    <a:pt x="35283" y="20689"/>
                    <a:pt x="34136" y="20689"/>
                  </a:cubicBezTo>
                  <a:lnTo>
                    <a:pt x="34072" y="20689"/>
                  </a:lnTo>
                  <a:cubicBezTo>
                    <a:pt x="34342" y="20228"/>
                    <a:pt x="34485" y="19704"/>
                    <a:pt x="34485" y="19170"/>
                  </a:cubicBezTo>
                  <a:cubicBezTo>
                    <a:pt x="34485" y="18964"/>
                    <a:pt x="34464" y="18758"/>
                    <a:pt x="34424" y="18557"/>
                  </a:cubicBezTo>
                  <a:cubicBezTo>
                    <a:pt x="35394" y="18055"/>
                    <a:pt x="36059" y="17044"/>
                    <a:pt x="36059" y="15876"/>
                  </a:cubicBezTo>
                  <a:cubicBezTo>
                    <a:pt x="36059" y="14340"/>
                    <a:pt x="34911" y="13075"/>
                    <a:pt x="33428" y="12885"/>
                  </a:cubicBezTo>
                  <a:cubicBezTo>
                    <a:pt x="33435" y="12764"/>
                    <a:pt x="33441" y="12644"/>
                    <a:pt x="33441" y="12522"/>
                  </a:cubicBezTo>
                  <a:cubicBezTo>
                    <a:pt x="33441" y="9718"/>
                    <a:pt x="31331" y="7408"/>
                    <a:pt x="28613" y="7088"/>
                  </a:cubicBezTo>
                  <a:cubicBezTo>
                    <a:pt x="28412" y="3140"/>
                    <a:pt x="25147" y="0"/>
                    <a:pt x="2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5">
              <a:extLst>
                <a:ext uri="{FF2B5EF4-FFF2-40B4-BE49-F238E27FC236}">
                  <a16:creationId xmlns:a16="http://schemas.microsoft.com/office/drawing/2014/main" id="{D7FC0790-41EC-D38E-62F2-12FD3625ACBE}"/>
                </a:ext>
              </a:extLst>
            </p:cNvPr>
            <p:cNvSpPr/>
            <p:nvPr/>
          </p:nvSpPr>
          <p:spPr>
            <a:xfrm>
              <a:off x="4947036" y="3885287"/>
              <a:ext cx="864720" cy="441285"/>
            </a:xfrm>
            <a:custGeom>
              <a:avLst/>
              <a:gdLst/>
              <a:ahLst/>
              <a:cxnLst/>
              <a:rect l="l" t="t" r="r" b="b"/>
              <a:pathLst>
                <a:path w="40982" h="20914" extrusionOk="0">
                  <a:moveTo>
                    <a:pt x="23928" y="0"/>
                  </a:moveTo>
                  <a:cubicBezTo>
                    <a:pt x="19258" y="0"/>
                    <a:pt x="15472" y="2815"/>
                    <a:pt x="15472" y="6287"/>
                  </a:cubicBezTo>
                  <a:cubicBezTo>
                    <a:pt x="15472" y="6586"/>
                    <a:pt x="15501" y="6885"/>
                    <a:pt x="15558" y="7179"/>
                  </a:cubicBezTo>
                  <a:cubicBezTo>
                    <a:pt x="14237" y="7557"/>
                    <a:pt x="13239" y="8418"/>
                    <a:pt x="12955" y="9471"/>
                  </a:cubicBezTo>
                  <a:cubicBezTo>
                    <a:pt x="12383" y="9578"/>
                    <a:pt x="11860" y="9777"/>
                    <a:pt x="11418" y="10047"/>
                  </a:cubicBezTo>
                  <a:cubicBezTo>
                    <a:pt x="11286" y="10040"/>
                    <a:pt x="11153" y="10035"/>
                    <a:pt x="11019" y="10035"/>
                  </a:cubicBezTo>
                  <a:cubicBezTo>
                    <a:pt x="8603" y="10035"/>
                    <a:pt x="6578" y="11274"/>
                    <a:pt x="6027" y="12943"/>
                  </a:cubicBezTo>
                  <a:cubicBezTo>
                    <a:pt x="3597" y="13004"/>
                    <a:pt x="1652" y="14487"/>
                    <a:pt x="1652" y="16309"/>
                  </a:cubicBezTo>
                  <a:cubicBezTo>
                    <a:pt x="1653" y="16699"/>
                    <a:pt x="1742" y="17085"/>
                    <a:pt x="1912" y="17436"/>
                  </a:cubicBezTo>
                  <a:cubicBezTo>
                    <a:pt x="827" y="17593"/>
                    <a:pt x="0" y="18307"/>
                    <a:pt x="0" y="19159"/>
                  </a:cubicBezTo>
                  <a:cubicBezTo>
                    <a:pt x="0" y="20124"/>
                    <a:pt x="1062" y="20914"/>
                    <a:pt x="2361" y="20914"/>
                  </a:cubicBezTo>
                  <a:lnTo>
                    <a:pt x="38621" y="20914"/>
                  </a:lnTo>
                  <a:cubicBezTo>
                    <a:pt x="39919" y="20914"/>
                    <a:pt x="40982" y="20124"/>
                    <a:pt x="40982" y="19159"/>
                  </a:cubicBezTo>
                  <a:cubicBezTo>
                    <a:pt x="40982" y="18194"/>
                    <a:pt x="39919" y="17404"/>
                    <a:pt x="38621" y="17404"/>
                  </a:cubicBezTo>
                  <a:lnTo>
                    <a:pt x="38548" y="17404"/>
                  </a:lnTo>
                  <a:cubicBezTo>
                    <a:pt x="38844" y="17029"/>
                    <a:pt x="39016" y="16593"/>
                    <a:pt x="39016" y="16126"/>
                  </a:cubicBezTo>
                  <a:cubicBezTo>
                    <a:pt x="39016" y="15951"/>
                    <a:pt x="38992" y="15778"/>
                    <a:pt x="38946" y="15610"/>
                  </a:cubicBezTo>
                  <a:cubicBezTo>
                    <a:pt x="40044" y="15187"/>
                    <a:pt x="40796" y="14337"/>
                    <a:pt x="40796" y="13354"/>
                  </a:cubicBezTo>
                  <a:cubicBezTo>
                    <a:pt x="40796" y="12063"/>
                    <a:pt x="39497" y="10998"/>
                    <a:pt x="37818" y="10838"/>
                  </a:cubicBezTo>
                  <a:cubicBezTo>
                    <a:pt x="37828" y="10737"/>
                    <a:pt x="37833" y="10636"/>
                    <a:pt x="37833" y="10533"/>
                  </a:cubicBezTo>
                  <a:cubicBezTo>
                    <a:pt x="37833" y="8174"/>
                    <a:pt x="35447" y="6231"/>
                    <a:pt x="32372" y="5962"/>
                  </a:cubicBezTo>
                  <a:cubicBezTo>
                    <a:pt x="32145" y="2640"/>
                    <a:pt x="28450" y="0"/>
                    <a:pt x="239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5">
              <a:extLst>
                <a:ext uri="{FF2B5EF4-FFF2-40B4-BE49-F238E27FC236}">
                  <a16:creationId xmlns:a16="http://schemas.microsoft.com/office/drawing/2014/main" id="{89AF7EA8-6AF4-2C3E-E339-F1D470E783AC}"/>
                </a:ext>
              </a:extLst>
            </p:cNvPr>
            <p:cNvSpPr/>
            <p:nvPr/>
          </p:nvSpPr>
          <p:spPr>
            <a:xfrm>
              <a:off x="5967390" y="3796709"/>
              <a:ext cx="295569" cy="244169"/>
            </a:xfrm>
            <a:custGeom>
              <a:avLst/>
              <a:gdLst/>
              <a:ahLst/>
              <a:cxnLst/>
              <a:rect l="l" t="t" r="r" b="b"/>
              <a:pathLst>
                <a:path w="14008" h="11572" extrusionOk="0">
                  <a:moveTo>
                    <a:pt x="14007" y="1"/>
                  </a:moveTo>
                  <a:lnTo>
                    <a:pt x="4809" y="2615"/>
                  </a:lnTo>
                  <a:lnTo>
                    <a:pt x="0" y="11571"/>
                  </a:lnTo>
                  <a:lnTo>
                    <a:pt x="9448" y="8284"/>
                  </a:lnTo>
                  <a:lnTo>
                    <a:pt x="140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45F9AFF-FE3C-1AC4-2850-B3E2B1932D7E}"/>
              </a:ext>
            </a:extLst>
          </p:cNvPr>
          <p:cNvSpPr txBox="1"/>
          <p:nvPr/>
        </p:nvSpPr>
        <p:spPr>
          <a:xfrm>
            <a:off x="203939" y="2217807"/>
            <a:ext cx="873612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Expectations</a:t>
            </a:r>
          </a:p>
        </p:txBody>
      </p:sp>
    </p:spTree>
    <p:extLst>
      <p:ext uri="{BB962C8B-B14F-4D97-AF65-F5344CB8AC3E}">
        <p14:creationId xmlns:p14="http://schemas.microsoft.com/office/powerpoint/2010/main" val="4047404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>
          <a:extLst>
            <a:ext uri="{FF2B5EF4-FFF2-40B4-BE49-F238E27FC236}">
              <a16:creationId xmlns:a16="http://schemas.microsoft.com/office/drawing/2014/main" id="{1D37F588-6BEB-F46B-B579-2BA019500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0541E7B-7C91-1EAA-47EF-B66E0FA729E3}"/>
              </a:ext>
            </a:extLst>
          </p:cNvPr>
          <p:cNvGrpSpPr/>
          <p:nvPr/>
        </p:nvGrpSpPr>
        <p:grpSpPr>
          <a:xfrm>
            <a:off x="815285" y="1454033"/>
            <a:ext cx="2073000" cy="2235434"/>
            <a:chOff x="689751" y="1228400"/>
            <a:chExt cx="2073000" cy="2235434"/>
          </a:xfrm>
        </p:grpSpPr>
        <p:pic>
          <p:nvPicPr>
            <p:cNvPr id="7" name="Picture 6" descr="A cartoon of a person with a mustache&#10;&#10;AI-generated content may be incorrect.">
              <a:extLst>
                <a:ext uri="{FF2B5EF4-FFF2-40B4-BE49-F238E27FC236}">
                  <a16:creationId xmlns:a16="http://schemas.microsoft.com/office/drawing/2014/main" id="{5594C10A-3DC8-7FEA-9BA4-E315E78D0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2501" y="1990634"/>
              <a:ext cx="1587500" cy="1473200"/>
            </a:xfrm>
            <a:prstGeom prst="rect">
              <a:avLst/>
            </a:prstGeom>
          </p:spPr>
        </p:pic>
        <p:sp>
          <p:nvSpPr>
            <p:cNvPr id="8" name="Google Shape;361;p35">
              <a:extLst>
                <a:ext uri="{FF2B5EF4-FFF2-40B4-BE49-F238E27FC236}">
                  <a16:creationId xmlns:a16="http://schemas.microsoft.com/office/drawing/2014/main" id="{1E5C8BAE-C865-3B0E-5D0C-DE5BEDBB4E59}"/>
                </a:ext>
              </a:extLst>
            </p:cNvPr>
            <p:cNvSpPr txBox="1">
              <a:spLocks/>
            </p:cNvSpPr>
            <p:nvPr/>
          </p:nvSpPr>
          <p:spPr>
            <a:xfrm>
              <a:off x="689751" y="1541400"/>
              <a:ext cx="2073000" cy="3728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800"/>
                <a:buFont typeface="Lato"/>
                <a:buChar char="●"/>
                <a:defRPr sz="1800" b="0" i="0" u="none" strike="noStrike" cap="none">
                  <a:solidFill>
                    <a:schemeClr val="lt2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429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2"/>
                </a:buClr>
                <a:buSzPts val="1800"/>
                <a:buFont typeface="Lato"/>
                <a:buChar char="○"/>
                <a:defRPr sz="1800" b="0" i="0" u="none" strike="noStrike" cap="none">
                  <a:solidFill>
                    <a:schemeClr val="lt2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429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2"/>
                </a:buClr>
                <a:buSzPts val="1800"/>
                <a:buFont typeface="Lato"/>
                <a:buChar char="■"/>
                <a:defRPr sz="1800" b="0" i="0" u="none" strike="noStrike" cap="none">
                  <a:solidFill>
                    <a:schemeClr val="lt2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429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2"/>
                </a:buClr>
                <a:buSzPts val="1800"/>
                <a:buFont typeface="Lato"/>
                <a:buChar char="●"/>
                <a:defRPr sz="1800" b="0" i="0" u="none" strike="noStrike" cap="none">
                  <a:solidFill>
                    <a:schemeClr val="lt2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429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2"/>
                </a:buClr>
                <a:buSzPts val="1800"/>
                <a:buFont typeface="Lato"/>
                <a:buChar char="○"/>
                <a:defRPr sz="1800" b="0" i="0" u="none" strike="noStrike" cap="none">
                  <a:solidFill>
                    <a:schemeClr val="lt2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429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2"/>
                </a:buClr>
                <a:buSzPts val="1800"/>
                <a:buFont typeface="Lato"/>
                <a:buChar char="■"/>
                <a:defRPr sz="1800" b="0" i="0" u="none" strike="noStrike" cap="none">
                  <a:solidFill>
                    <a:schemeClr val="lt2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429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2"/>
                </a:buClr>
                <a:buSzPts val="1800"/>
                <a:buFont typeface="Lato"/>
                <a:buChar char="●"/>
                <a:defRPr sz="1800" b="0" i="0" u="none" strike="noStrike" cap="none">
                  <a:solidFill>
                    <a:schemeClr val="lt2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429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2"/>
                </a:buClr>
                <a:buSzPts val="1800"/>
                <a:buFont typeface="Lato"/>
                <a:buChar char="○"/>
                <a:defRPr sz="1800" b="0" i="0" u="none" strike="noStrike" cap="none">
                  <a:solidFill>
                    <a:schemeClr val="lt2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429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lt2"/>
                </a:buClr>
                <a:buSzPts val="1800"/>
                <a:buFont typeface="Lato"/>
                <a:buChar char="■"/>
                <a:defRPr sz="1800" b="0" i="0" u="none" strike="noStrike" cap="none">
                  <a:solidFill>
                    <a:schemeClr val="lt2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pPr marL="0" indent="0" algn="ctr">
                <a:buFont typeface="Lato"/>
                <a:buNone/>
              </a:pPr>
              <a:r>
                <a:rPr lang="en-US" sz="1400" dirty="0"/>
                <a:t>27 </a:t>
              </a:r>
              <a:r>
                <a:rPr lang="en-US" sz="1400" dirty="0" err="1"/>
                <a:t>Rhos</a:t>
              </a:r>
              <a:r>
                <a:rPr lang="en-US" sz="1400" dirty="0"/>
                <a:t>!</a:t>
              </a:r>
            </a:p>
          </p:txBody>
        </p:sp>
        <p:sp>
          <p:nvSpPr>
            <p:cNvPr id="10" name="Google Shape;415;p35">
              <a:extLst>
                <a:ext uri="{FF2B5EF4-FFF2-40B4-BE49-F238E27FC236}">
                  <a16:creationId xmlns:a16="http://schemas.microsoft.com/office/drawing/2014/main" id="{EE36B722-51C3-2F12-77E6-EED86F0F443E}"/>
                </a:ext>
              </a:extLst>
            </p:cNvPr>
            <p:cNvSpPr txBox="1">
              <a:spLocks/>
            </p:cNvSpPr>
            <p:nvPr/>
          </p:nvSpPr>
          <p:spPr>
            <a:xfrm>
              <a:off x="689751" y="1228400"/>
              <a:ext cx="2073000" cy="450300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dirty="0">
                  <a:latin typeface="Fjalla One" panose="02000506040000020004" pitchFamily="2" charset="0"/>
                </a:rPr>
                <a:t>How many scholars?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B73C353-4DCE-8246-0ECD-77647DD0CA47}"/>
              </a:ext>
            </a:extLst>
          </p:cNvPr>
          <p:cNvSpPr txBox="1"/>
          <p:nvPr/>
        </p:nvSpPr>
        <p:spPr>
          <a:xfrm>
            <a:off x="419754" y="358860"/>
            <a:ext cx="807476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u="none" strike="noStrike" dirty="0">
                <a:solidFill>
                  <a:srgbClr val="212121"/>
                </a:solidFill>
                <a:effectLst/>
                <a:latin typeface="Fjalla One" panose="02000506040000020004" pitchFamily="2" charset="0"/>
              </a:rPr>
              <a:t>“To show me you have read this email, please send me your funniest meme picture or a general picture that describes how you feel currently! I will be showing these at the next Saturday program!”</a:t>
            </a:r>
          </a:p>
          <a:p>
            <a:pPr algn="r"/>
            <a:r>
              <a:rPr lang="en-US" dirty="0">
                <a:solidFill>
                  <a:srgbClr val="212121"/>
                </a:solidFill>
                <a:latin typeface="Fjalla One" panose="02000506040000020004" pitchFamily="2" charset="0"/>
              </a:rPr>
              <a:t>-Manny</a:t>
            </a:r>
            <a:endParaRPr lang="en-US" dirty="0">
              <a:latin typeface="Fjalla One" panose="02000506040000020004" pitchFamily="2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8B9329E-DEA7-2BF5-A4C4-52DE5DFB0F5D}"/>
              </a:ext>
            </a:extLst>
          </p:cNvPr>
          <p:cNvGrpSpPr/>
          <p:nvPr/>
        </p:nvGrpSpPr>
        <p:grpSpPr>
          <a:xfrm>
            <a:off x="3493288" y="1480915"/>
            <a:ext cx="2157423" cy="2181670"/>
            <a:chOff x="2559854" y="1524177"/>
            <a:chExt cx="2157423" cy="2181670"/>
          </a:xfrm>
        </p:grpSpPr>
        <p:sp>
          <p:nvSpPr>
            <p:cNvPr id="17" name="Google Shape;361;p35">
              <a:extLst>
                <a:ext uri="{FF2B5EF4-FFF2-40B4-BE49-F238E27FC236}">
                  <a16:creationId xmlns:a16="http://schemas.microsoft.com/office/drawing/2014/main" id="{84546403-22F8-2ACE-1390-5013DCF5A95E}"/>
                </a:ext>
              </a:extLst>
            </p:cNvPr>
            <p:cNvSpPr txBox="1">
              <a:spLocks/>
            </p:cNvSpPr>
            <p:nvPr/>
          </p:nvSpPr>
          <p:spPr>
            <a:xfrm>
              <a:off x="2602066" y="1767033"/>
              <a:ext cx="2073000" cy="3728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800"/>
                <a:buFont typeface="Lato"/>
                <a:buChar char="●"/>
                <a:defRPr sz="1800" b="0" i="0" u="none" strike="noStrike" cap="none">
                  <a:solidFill>
                    <a:schemeClr val="lt2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429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2"/>
                </a:buClr>
                <a:buSzPts val="1800"/>
                <a:buFont typeface="Lato"/>
                <a:buChar char="○"/>
                <a:defRPr sz="1800" b="0" i="0" u="none" strike="noStrike" cap="none">
                  <a:solidFill>
                    <a:schemeClr val="lt2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429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2"/>
                </a:buClr>
                <a:buSzPts val="1800"/>
                <a:buFont typeface="Lato"/>
                <a:buChar char="■"/>
                <a:defRPr sz="1800" b="0" i="0" u="none" strike="noStrike" cap="none">
                  <a:solidFill>
                    <a:schemeClr val="lt2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429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2"/>
                </a:buClr>
                <a:buSzPts val="1800"/>
                <a:buFont typeface="Lato"/>
                <a:buChar char="●"/>
                <a:defRPr sz="1800" b="0" i="0" u="none" strike="noStrike" cap="none">
                  <a:solidFill>
                    <a:schemeClr val="lt2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429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2"/>
                </a:buClr>
                <a:buSzPts val="1800"/>
                <a:buFont typeface="Lato"/>
                <a:buChar char="○"/>
                <a:defRPr sz="1800" b="0" i="0" u="none" strike="noStrike" cap="none">
                  <a:solidFill>
                    <a:schemeClr val="lt2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429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2"/>
                </a:buClr>
                <a:buSzPts val="1800"/>
                <a:buFont typeface="Lato"/>
                <a:buChar char="■"/>
                <a:defRPr sz="1800" b="0" i="0" u="none" strike="noStrike" cap="none">
                  <a:solidFill>
                    <a:schemeClr val="lt2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429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2"/>
                </a:buClr>
                <a:buSzPts val="1800"/>
                <a:buFont typeface="Lato"/>
                <a:buChar char="●"/>
                <a:defRPr sz="1800" b="0" i="0" u="none" strike="noStrike" cap="none">
                  <a:solidFill>
                    <a:schemeClr val="lt2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429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2"/>
                </a:buClr>
                <a:buSzPts val="1800"/>
                <a:buFont typeface="Lato"/>
                <a:buChar char="○"/>
                <a:defRPr sz="1800" b="0" i="0" u="none" strike="noStrike" cap="none">
                  <a:solidFill>
                    <a:schemeClr val="lt2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429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lt2"/>
                </a:buClr>
                <a:buSzPts val="1800"/>
                <a:buFont typeface="Lato"/>
                <a:buChar char="■"/>
                <a:defRPr sz="1800" b="0" i="0" u="none" strike="noStrike" cap="none">
                  <a:solidFill>
                    <a:schemeClr val="lt2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pPr marL="0" indent="0" algn="ctr">
                <a:buFont typeface="Lato"/>
                <a:buNone/>
              </a:pPr>
              <a:r>
                <a:rPr lang="en-US" sz="1400" dirty="0"/>
                <a:t>20 </a:t>
              </a:r>
              <a:r>
                <a:rPr lang="en-US" sz="1400" dirty="0" err="1"/>
                <a:t>Rhos</a:t>
              </a:r>
              <a:r>
                <a:rPr lang="en-US" sz="1400" dirty="0"/>
                <a:t>!</a:t>
              </a:r>
            </a:p>
          </p:txBody>
        </p:sp>
        <p:sp>
          <p:nvSpPr>
            <p:cNvPr id="18" name="Google Shape;415;p35">
              <a:extLst>
                <a:ext uri="{FF2B5EF4-FFF2-40B4-BE49-F238E27FC236}">
                  <a16:creationId xmlns:a16="http://schemas.microsoft.com/office/drawing/2014/main" id="{936E9F08-348A-A28C-710D-F6884C871249}"/>
                </a:ext>
              </a:extLst>
            </p:cNvPr>
            <p:cNvSpPr txBox="1">
              <a:spLocks/>
            </p:cNvSpPr>
            <p:nvPr/>
          </p:nvSpPr>
          <p:spPr>
            <a:xfrm>
              <a:off x="2559854" y="1524177"/>
              <a:ext cx="2157423" cy="372858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1200" dirty="0">
                  <a:latin typeface="Fjalla One" panose="02000506040000020004" pitchFamily="2" charset="0"/>
                </a:rPr>
                <a:t>How many did their first 1-on-1?</a:t>
              </a:r>
            </a:p>
          </p:txBody>
        </p:sp>
        <p:pic>
          <p:nvPicPr>
            <p:cNvPr id="20" name="Picture 19" descr="A video game character with a hand gesture&#10;&#10;AI-generated content may be incorrect.">
              <a:extLst>
                <a:ext uri="{FF2B5EF4-FFF2-40B4-BE49-F238E27FC236}">
                  <a16:creationId xmlns:a16="http://schemas.microsoft.com/office/drawing/2014/main" id="{9EA4C282-B7C6-2FCF-3B3B-8CFD015BE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13461" y="2216267"/>
              <a:ext cx="1444893" cy="148958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78A27A2-DA7F-FA20-4F1F-F2BDDA021238}"/>
              </a:ext>
            </a:extLst>
          </p:cNvPr>
          <p:cNvGrpSpPr/>
          <p:nvPr/>
        </p:nvGrpSpPr>
        <p:grpSpPr>
          <a:xfrm>
            <a:off x="6084591" y="1419299"/>
            <a:ext cx="2409929" cy="2304901"/>
            <a:chOff x="5375449" y="1517719"/>
            <a:chExt cx="2409929" cy="2304901"/>
          </a:xfrm>
        </p:grpSpPr>
        <p:sp>
          <p:nvSpPr>
            <p:cNvPr id="23" name="Google Shape;361;p35">
              <a:extLst>
                <a:ext uri="{FF2B5EF4-FFF2-40B4-BE49-F238E27FC236}">
                  <a16:creationId xmlns:a16="http://schemas.microsoft.com/office/drawing/2014/main" id="{39FF0403-72D3-57AE-54EC-0856D3C6C8BB}"/>
                </a:ext>
              </a:extLst>
            </p:cNvPr>
            <p:cNvSpPr txBox="1">
              <a:spLocks/>
            </p:cNvSpPr>
            <p:nvPr/>
          </p:nvSpPr>
          <p:spPr>
            <a:xfrm>
              <a:off x="5546573" y="1769939"/>
              <a:ext cx="2073000" cy="3728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800"/>
                <a:buFont typeface="Lato"/>
                <a:buChar char="●"/>
                <a:defRPr sz="1800" b="0" i="0" u="none" strike="noStrike" cap="none">
                  <a:solidFill>
                    <a:schemeClr val="lt2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429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2"/>
                </a:buClr>
                <a:buSzPts val="1800"/>
                <a:buFont typeface="Lato"/>
                <a:buChar char="○"/>
                <a:defRPr sz="1800" b="0" i="0" u="none" strike="noStrike" cap="none">
                  <a:solidFill>
                    <a:schemeClr val="lt2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429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2"/>
                </a:buClr>
                <a:buSzPts val="1800"/>
                <a:buFont typeface="Lato"/>
                <a:buChar char="■"/>
                <a:defRPr sz="1800" b="0" i="0" u="none" strike="noStrike" cap="none">
                  <a:solidFill>
                    <a:schemeClr val="lt2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429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2"/>
                </a:buClr>
                <a:buSzPts val="1800"/>
                <a:buFont typeface="Lato"/>
                <a:buChar char="●"/>
                <a:defRPr sz="1800" b="0" i="0" u="none" strike="noStrike" cap="none">
                  <a:solidFill>
                    <a:schemeClr val="lt2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429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2"/>
                </a:buClr>
                <a:buSzPts val="1800"/>
                <a:buFont typeface="Lato"/>
                <a:buChar char="○"/>
                <a:defRPr sz="1800" b="0" i="0" u="none" strike="noStrike" cap="none">
                  <a:solidFill>
                    <a:schemeClr val="lt2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429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2"/>
                </a:buClr>
                <a:buSzPts val="1800"/>
                <a:buFont typeface="Lato"/>
                <a:buChar char="■"/>
                <a:defRPr sz="1800" b="0" i="0" u="none" strike="noStrike" cap="none">
                  <a:solidFill>
                    <a:schemeClr val="lt2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429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2"/>
                </a:buClr>
                <a:buSzPts val="1800"/>
                <a:buFont typeface="Lato"/>
                <a:buChar char="●"/>
                <a:defRPr sz="1800" b="0" i="0" u="none" strike="noStrike" cap="none">
                  <a:solidFill>
                    <a:schemeClr val="lt2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42900" algn="l" rtl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2"/>
                </a:buClr>
                <a:buSzPts val="1800"/>
                <a:buFont typeface="Lato"/>
                <a:buChar char="○"/>
                <a:defRPr sz="1800" b="0" i="0" u="none" strike="noStrike" cap="none">
                  <a:solidFill>
                    <a:schemeClr val="lt2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42900" algn="l" rtl="0">
                <a:lnSpc>
                  <a:spcPct val="100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lt2"/>
                </a:buClr>
                <a:buSzPts val="1800"/>
                <a:buFont typeface="Lato"/>
                <a:buChar char="■"/>
                <a:defRPr sz="1800" b="0" i="0" u="none" strike="noStrike" cap="none">
                  <a:solidFill>
                    <a:schemeClr val="lt2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pPr marL="0" indent="0" algn="ctr">
                <a:buFont typeface="Lato"/>
                <a:buNone/>
              </a:pPr>
              <a:r>
                <a:rPr lang="en-US" sz="1400" dirty="0"/>
                <a:t>5 </a:t>
              </a:r>
              <a:r>
                <a:rPr lang="en-US" sz="1400" dirty="0" err="1"/>
                <a:t>Rhos</a:t>
              </a:r>
              <a:r>
                <a:rPr lang="en-US" sz="1400" dirty="0"/>
                <a:t>.</a:t>
              </a:r>
            </a:p>
          </p:txBody>
        </p:sp>
        <p:sp>
          <p:nvSpPr>
            <p:cNvPr id="24" name="Google Shape;415;p35">
              <a:extLst>
                <a:ext uri="{FF2B5EF4-FFF2-40B4-BE49-F238E27FC236}">
                  <a16:creationId xmlns:a16="http://schemas.microsoft.com/office/drawing/2014/main" id="{DE3147A7-F943-B326-6E1D-4EC413C76E5F}"/>
                </a:ext>
              </a:extLst>
            </p:cNvPr>
            <p:cNvSpPr txBox="1">
              <a:spLocks/>
            </p:cNvSpPr>
            <p:nvPr/>
          </p:nvSpPr>
          <p:spPr>
            <a:xfrm>
              <a:off x="5375449" y="1517719"/>
              <a:ext cx="2409929" cy="372858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1200" dirty="0">
                  <a:latin typeface="Fjalla One" panose="02000506040000020004" pitchFamily="2" charset="0"/>
                </a:rPr>
                <a:t>How many responded to my prompt?</a:t>
              </a:r>
            </a:p>
          </p:txBody>
        </p:sp>
        <p:pic>
          <p:nvPicPr>
            <p:cNvPr id="28" name="Picture 27" descr="A cartoon character sitting on stairs in the rain&#10;&#10;AI-generated content may be incorrect.">
              <a:extLst>
                <a:ext uri="{FF2B5EF4-FFF2-40B4-BE49-F238E27FC236}">
                  <a16:creationId xmlns:a16="http://schemas.microsoft.com/office/drawing/2014/main" id="{B1044599-3700-DB4D-63BC-3F23EC3B5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2587" r="20246"/>
            <a:stretch/>
          </p:blipFill>
          <p:spPr>
            <a:xfrm>
              <a:off x="5719002" y="2178787"/>
              <a:ext cx="1722822" cy="16438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797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018;p52">
            <a:extLst>
              <a:ext uri="{FF2B5EF4-FFF2-40B4-BE49-F238E27FC236}">
                <a16:creationId xmlns:a16="http://schemas.microsoft.com/office/drawing/2014/main" id="{6FFE1577-EE5B-5E0B-43D1-4EB522D0A4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7050" y="324394"/>
            <a:ext cx="6249900" cy="6196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/>
              <a:t>Download Microsoft Teams!</a:t>
            </a:r>
            <a:endParaRPr sz="3200" b="1" dirty="0"/>
          </a:p>
        </p:txBody>
      </p:sp>
      <p:pic>
        <p:nvPicPr>
          <p:cNvPr id="8" name="Picture 7" descr="A logo of a company&#10;&#10;AI-generated content may be incorrect.">
            <a:extLst>
              <a:ext uri="{FF2B5EF4-FFF2-40B4-BE49-F238E27FC236}">
                <a16:creationId xmlns:a16="http://schemas.microsoft.com/office/drawing/2014/main" id="{6F916BBC-AC37-A434-FFDB-53D11E97E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549" y="1371600"/>
            <a:ext cx="2580968" cy="2400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087D45-071E-8E2E-083E-D88AAB5D3243}"/>
              </a:ext>
            </a:extLst>
          </p:cNvPr>
          <p:cNvSpPr txBox="1"/>
          <p:nvPr/>
        </p:nvSpPr>
        <p:spPr>
          <a:xfrm>
            <a:off x="4957530" y="1556087"/>
            <a:ext cx="35241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Fjalla One" panose="02000506040000020004" pitchFamily="2" charset="0"/>
              </a:rPr>
              <a:t>Go to your App Store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Fjalla One" panose="02000506040000020004" pitchFamily="2" charset="0"/>
              </a:rPr>
              <a:t>Search for “Microsoft Teams”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Fjalla One" panose="02000506040000020004" pitchFamily="2" charset="0"/>
              </a:rPr>
              <a:t>Look for the app that looks like this icon on the left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Fjalla One" panose="02000506040000020004" pitchFamily="2" charset="0"/>
              </a:rPr>
              <a:t>Download and login using your Elon account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Fjalla One" panose="02000506040000020004" pitchFamily="2" charset="0"/>
              </a:rPr>
              <a:t>Look for my message!</a:t>
            </a:r>
          </a:p>
        </p:txBody>
      </p:sp>
    </p:spTree>
    <p:extLst>
      <p:ext uri="{BB962C8B-B14F-4D97-AF65-F5344CB8AC3E}">
        <p14:creationId xmlns:p14="http://schemas.microsoft.com/office/powerpoint/2010/main" val="1196158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7"/>
          <p:cNvSpPr txBox="1">
            <a:spLocks noGrp="1"/>
          </p:cNvSpPr>
          <p:nvPr>
            <p:ph type="title"/>
          </p:nvPr>
        </p:nvSpPr>
        <p:spPr>
          <a:xfrm>
            <a:off x="1319414" y="1455063"/>
            <a:ext cx="3396000" cy="74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</a:t>
            </a:r>
            <a:r>
              <a:rPr lang="en-US" dirty="0"/>
              <a:t>n</a:t>
            </a:r>
            <a:r>
              <a:rPr lang="en" dirty="0"/>
              <a:t>y Questions?</a:t>
            </a:r>
            <a:endParaRPr dirty="0"/>
          </a:p>
        </p:txBody>
      </p:sp>
      <p:grpSp>
        <p:nvGrpSpPr>
          <p:cNvPr id="466" name="Google Shape;466;p37"/>
          <p:cNvGrpSpPr/>
          <p:nvPr/>
        </p:nvGrpSpPr>
        <p:grpSpPr>
          <a:xfrm>
            <a:off x="3589992" y="952722"/>
            <a:ext cx="4751940" cy="4190770"/>
            <a:chOff x="3589992" y="952722"/>
            <a:chExt cx="4751940" cy="4190770"/>
          </a:xfrm>
        </p:grpSpPr>
        <p:sp>
          <p:nvSpPr>
            <p:cNvPr id="467" name="Google Shape;467;p37"/>
            <p:cNvSpPr/>
            <p:nvPr/>
          </p:nvSpPr>
          <p:spPr>
            <a:xfrm>
              <a:off x="4696381" y="3845966"/>
              <a:ext cx="1699697" cy="122199"/>
            </a:xfrm>
            <a:custGeom>
              <a:avLst/>
              <a:gdLst/>
              <a:ahLst/>
              <a:cxnLst/>
              <a:rect l="l" t="t" r="r" b="b"/>
              <a:pathLst>
                <a:path w="60380" h="4341" extrusionOk="0">
                  <a:moveTo>
                    <a:pt x="0" y="1"/>
                  </a:moveTo>
                  <a:lnTo>
                    <a:pt x="0" y="4341"/>
                  </a:lnTo>
                  <a:lnTo>
                    <a:pt x="60380" y="4341"/>
                  </a:lnTo>
                  <a:lnTo>
                    <a:pt x="603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7"/>
            <p:cNvSpPr/>
            <p:nvPr/>
          </p:nvSpPr>
          <p:spPr>
            <a:xfrm>
              <a:off x="4696381" y="3845966"/>
              <a:ext cx="1699697" cy="122199"/>
            </a:xfrm>
            <a:custGeom>
              <a:avLst/>
              <a:gdLst/>
              <a:ahLst/>
              <a:cxnLst/>
              <a:rect l="l" t="t" r="r" b="b"/>
              <a:pathLst>
                <a:path w="60380" h="4341" extrusionOk="0">
                  <a:moveTo>
                    <a:pt x="0" y="1"/>
                  </a:moveTo>
                  <a:lnTo>
                    <a:pt x="0" y="4341"/>
                  </a:lnTo>
                  <a:lnTo>
                    <a:pt x="60380" y="4341"/>
                  </a:lnTo>
                  <a:lnTo>
                    <a:pt x="60380" y="1"/>
                  </a:lnTo>
                  <a:close/>
                </a:path>
              </a:pathLst>
            </a:custGeom>
            <a:solidFill>
              <a:srgbClr val="103440">
                <a:alpha val="13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9" name="Google Shape;469;p37"/>
            <p:cNvGrpSpPr/>
            <p:nvPr/>
          </p:nvGrpSpPr>
          <p:grpSpPr>
            <a:xfrm>
              <a:off x="3589992" y="952722"/>
              <a:ext cx="4751940" cy="4190770"/>
              <a:chOff x="3869749" y="1084195"/>
              <a:chExt cx="4415891" cy="3894406"/>
            </a:xfrm>
          </p:grpSpPr>
          <p:sp>
            <p:nvSpPr>
              <p:cNvPr id="470" name="Google Shape;470;p37"/>
              <p:cNvSpPr/>
              <p:nvPr/>
            </p:nvSpPr>
            <p:spPr>
              <a:xfrm>
                <a:off x="6198096" y="3592964"/>
                <a:ext cx="1177802" cy="125176"/>
              </a:xfrm>
              <a:custGeom>
                <a:avLst/>
                <a:gdLst/>
                <a:ahLst/>
                <a:cxnLst/>
                <a:rect l="l" t="t" r="r" b="b"/>
                <a:pathLst>
                  <a:path w="45023" h="4785" extrusionOk="0">
                    <a:moveTo>
                      <a:pt x="2368" y="0"/>
                    </a:moveTo>
                    <a:cubicBezTo>
                      <a:pt x="1067" y="0"/>
                      <a:pt x="1" y="1077"/>
                      <a:pt x="1" y="2393"/>
                    </a:cubicBezTo>
                    <a:cubicBezTo>
                      <a:pt x="1" y="3709"/>
                      <a:pt x="1065" y="4785"/>
                      <a:pt x="2368" y="4785"/>
                    </a:cubicBezTo>
                    <a:lnTo>
                      <a:pt x="45022" y="4785"/>
                    </a:lnTo>
                    <a:lnTo>
                      <a:pt x="4502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7"/>
              <p:cNvSpPr/>
              <p:nvPr/>
            </p:nvSpPr>
            <p:spPr>
              <a:xfrm>
                <a:off x="4905535" y="3569787"/>
                <a:ext cx="2509267" cy="171557"/>
              </a:xfrm>
              <a:custGeom>
                <a:avLst/>
                <a:gdLst/>
                <a:ahLst/>
                <a:cxnLst/>
                <a:rect l="l" t="t" r="r" b="b"/>
                <a:pathLst>
                  <a:path w="95920" h="6558" extrusionOk="0">
                    <a:moveTo>
                      <a:pt x="2572" y="0"/>
                    </a:moveTo>
                    <a:cubicBezTo>
                      <a:pt x="1158" y="0"/>
                      <a:pt x="1" y="1157"/>
                      <a:pt x="1" y="2571"/>
                    </a:cubicBezTo>
                    <a:lnTo>
                      <a:pt x="1" y="3986"/>
                    </a:lnTo>
                    <a:cubicBezTo>
                      <a:pt x="1" y="5400"/>
                      <a:pt x="1158" y="6557"/>
                      <a:pt x="2572" y="6557"/>
                    </a:cubicBezTo>
                    <a:lnTo>
                      <a:pt x="95427" y="6557"/>
                    </a:lnTo>
                    <a:cubicBezTo>
                      <a:pt x="95847" y="6557"/>
                      <a:pt x="95918" y="5662"/>
                      <a:pt x="95918" y="5214"/>
                    </a:cubicBezTo>
                    <a:lnTo>
                      <a:pt x="52706" y="5214"/>
                    </a:lnTo>
                    <a:cubicBezTo>
                      <a:pt x="51292" y="5214"/>
                      <a:pt x="50135" y="4693"/>
                      <a:pt x="50135" y="3279"/>
                    </a:cubicBezTo>
                    <a:cubicBezTo>
                      <a:pt x="50135" y="1865"/>
                      <a:pt x="51292" y="1343"/>
                      <a:pt x="52706" y="1343"/>
                    </a:cubicBezTo>
                    <a:lnTo>
                      <a:pt x="95920" y="1343"/>
                    </a:lnTo>
                    <a:cubicBezTo>
                      <a:pt x="95920" y="869"/>
                      <a:pt x="95795" y="0"/>
                      <a:pt x="95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7"/>
              <p:cNvSpPr/>
              <p:nvPr/>
            </p:nvSpPr>
            <p:spPr>
              <a:xfrm>
                <a:off x="4905430" y="3569709"/>
                <a:ext cx="2509607" cy="171583"/>
              </a:xfrm>
              <a:custGeom>
                <a:avLst/>
                <a:gdLst/>
                <a:ahLst/>
                <a:cxnLst/>
                <a:rect l="l" t="t" r="r" b="b"/>
                <a:pathLst>
                  <a:path w="95933" h="6559" extrusionOk="0">
                    <a:moveTo>
                      <a:pt x="52683" y="5213"/>
                    </a:moveTo>
                    <a:lnTo>
                      <a:pt x="52683" y="5195"/>
                    </a:lnTo>
                    <a:cubicBezTo>
                      <a:pt x="51568" y="5191"/>
                      <a:pt x="50632" y="4846"/>
                      <a:pt x="50288" y="4003"/>
                    </a:cubicBezTo>
                    <a:cubicBezTo>
                      <a:pt x="50196" y="3772"/>
                      <a:pt x="50148" y="3527"/>
                      <a:pt x="50148" y="3279"/>
                    </a:cubicBezTo>
                    <a:cubicBezTo>
                      <a:pt x="50148" y="1865"/>
                      <a:pt x="51305" y="1343"/>
                      <a:pt x="52719" y="1343"/>
                    </a:cubicBezTo>
                    <a:lnTo>
                      <a:pt x="95932" y="1343"/>
                    </a:lnTo>
                    <a:cubicBezTo>
                      <a:pt x="95932" y="869"/>
                      <a:pt x="95808" y="0"/>
                      <a:pt x="95442" y="0"/>
                    </a:cubicBezTo>
                    <a:lnTo>
                      <a:pt x="51910" y="0"/>
                    </a:lnTo>
                    <a:cubicBezTo>
                      <a:pt x="50108" y="0"/>
                      <a:pt x="48632" y="1475"/>
                      <a:pt x="48632" y="3279"/>
                    </a:cubicBezTo>
                    <a:cubicBezTo>
                      <a:pt x="48632" y="3496"/>
                      <a:pt x="48654" y="3713"/>
                      <a:pt x="48697" y="3925"/>
                    </a:cubicBezTo>
                    <a:lnTo>
                      <a:pt x="1" y="3925"/>
                    </a:lnTo>
                    <a:lnTo>
                      <a:pt x="1" y="3969"/>
                    </a:lnTo>
                    <a:cubicBezTo>
                      <a:pt x="1" y="5381"/>
                      <a:pt x="1156" y="6538"/>
                      <a:pt x="2570" y="6538"/>
                    </a:cubicBezTo>
                    <a:lnTo>
                      <a:pt x="51712" y="6538"/>
                    </a:lnTo>
                    <a:cubicBezTo>
                      <a:pt x="51778" y="6542"/>
                      <a:pt x="51842" y="6559"/>
                      <a:pt x="51910" y="6559"/>
                    </a:cubicBezTo>
                    <a:lnTo>
                      <a:pt x="95442" y="6559"/>
                    </a:lnTo>
                    <a:cubicBezTo>
                      <a:pt x="95861" y="6559"/>
                      <a:pt x="95932" y="5664"/>
                      <a:pt x="95932" y="5216"/>
                    </a:cubicBezTo>
                    <a:lnTo>
                      <a:pt x="52719" y="5216"/>
                    </a:lnTo>
                    <a:cubicBezTo>
                      <a:pt x="52707" y="5215"/>
                      <a:pt x="52695" y="5213"/>
                      <a:pt x="52683" y="5213"/>
                    </a:cubicBezTo>
                    <a:close/>
                  </a:path>
                </a:pathLst>
              </a:custGeom>
              <a:solidFill>
                <a:srgbClr val="10344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37"/>
              <p:cNvSpPr/>
              <p:nvPr/>
            </p:nvSpPr>
            <p:spPr>
              <a:xfrm>
                <a:off x="6341813" y="3772833"/>
                <a:ext cx="1358332" cy="113561"/>
              </a:xfrm>
              <a:custGeom>
                <a:avLst/>
                <a:gdLst/>
                <a:ahLst/>
                <a:cxnLst/>
                <a:rect l="l" t="t" r="r" b="b"/>
                <a:pathLst>
                  <a:path w="51924" h="4341" extrusionOk="0">
                    <a:moveTo>
                      <a:pt x="1" y="1"/>
                    </a:moveTo>
                    <a:lnTo>
                      <a:pt x="1" y="4341"/>
                    </a:lnTo>
                    <a:lnTo>
                      <a:pt x="51924" y="4341"/>
                    </a:lnTo>
                    <a:lnTo>
                      <a:pt x="519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37"/>
              <p:cNvSpPr/>
              <p:nvPr/>
            </p:nvSpPr>
            <p:spPr>
              <a:xfrm>
                <a:off x="4870926" y="3739716"/>
                <a:ext cx="2869072" cy="33276"/>
              </a:xfrm>
              <a:custGeom>
                <a:avLst/>
                <a:gdLst/>
                <a:ahLst/>
                <a:cxnLst/>
                <a:rect l="l" t="t" r="r" b="b"/>
                <a:pathLst>
                  <a:path w="109674" h="1272" extrusionOk="0">
                    <a:moveTo>
                      <a:pt x="637" y="0"/>
                    </a:moveTo>
                    <a:cubicBezTo>
                      <a:pt x="285" y="0"/>
                      <a:pt x="1" y="284"/>
                      <a:pt x="1" y="636"/>
                    </a:cubicBezTo>
                    <a:cubicBezTo>
                      <a:pt x="1" y="987"/>
                      <a:pt x="285" y="1271"/>
                      <a:pt x="637" y="1271"/>
                    </a:cubicBezTo>
                    <a:lnTo>
                      <a:pt x="109037" y="1271"/>
                    </a:lnTo>
                    <a:cubicBezTo>
                      <a:pt x="109388" y="1271"/>
                      <a:pt x="109674" y="987"/>
                      <a:pt x="109674" y="636"/>
                    </a:cubicBezTo>
                    <a:cubicBezTo>
                      <a:pt x="109674" y="284"/>
                      <a:pt x="109390" y="0"/>
                      <a:pt x="1090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7"/>
              <p:cNvSpPr/>
              <p:nvPr/>
            </p:nvSpPr>
            <p:spPr>
              <a:xfrm>
                <a:off x="4870926" y="3885238"/>
                <a:ext cx="2869072" cy="33328"/>
              </a:xfrm>
              <a:custGeom>
                <a:avLst/>
                <a:gdLst/>
                <a:ahLst/>
                <a:cxnLst/>
                <a:rect l="l" t="t" r="r" b="b"/>
                <a:pathLst>
                  <a:path w="109674" h="1274" extrusionOk="0">
                    <a:moveTo>
                      <a:pt x="637" y="1"/>
                    </a:moveTo>
                    <a:cubicBezTo>
                      <a:pt x="285" y="1"/>
                      <a:pt x="1" y="285"/>
                      <a:pt x="1" y="637"/>
                    </a:cubicBezTo>
                    <a:cubicBezTo>
                      <a:pt x="1" y="988"/>
                      <a:pt x="285" y="1273"/>
                      <a:pt x="637" y="1273"/>
                    </a:cubicBezTo>
                    <a:lnTo>
                      <a:pt x="109037" y="1273"/>
                    </a:lnTo>
                    <a:cubicBezTo>
                      <a:pt x="109388" y="1273"/>
                      <a:pt x="109674" y="988"/>
                      <a:pt x="109674" y="637"/>
                    </a:cubicBezTo>
                    <a:cubicBezTo>
                      <a:pt x="109674" y="286"/>
                      <a:pt x="109388" y="1"/>
                      <a:pt x="1090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37"/>
              <p:cNvSpPr/>
              <p:nvPr/>
            </p:nvSpPr>
            <p:spPr>
              <a:xfrm>
                <a:off x="5095343" y="3689229"/>
                <a:ext cx="246296" cy="278395"/>
              </a:xfrm>
              <a:custGeom>
                <a:avLst/>
                <a:gdLst/>
                <a:ahLst/>
                <a:cxnLst/>
                <a:rect l="l" t="t" r="r" b="b"/>
                <a:pathLst>
                  <a:path w="9415" h="10642" extrusionOk="0">
                    <a:moveTo>
                      <a:pt x="5320" y="0"/>
                    </a:moveTo>
                    <a:cubicBezTo>
                      <a:pt x="2387" y="0"/>
                      <a:pt x="0" y="2387"/>
                      <a:pt x="0" y="5321"/>
                    </a:cubicBezTo>
                    <a:cubicBezTo>
                      <a:pt x="0" y="8255"/>
                      <a:pt x="2387" y="10641"/>
                      <a:pt x="5320" y="10641"/>
                    </a:cubicBezTo>
                    <a:cubicBezTo>
                      <a:pt x="6939" y="10641"/>
                      <a:pt x="8389" y="9913"/>
                      <a:pt x="9366" y="8768"/>
                    </a:cubicBezTo>
                    <a:lnTo>
                      <a:pt x="7375" y="8768"/>
                    </a:lnTo>
                    <a:cubicBezTo>
                      <a:pt x="6755" y="9141"/>
                      <a:pt x="6044" y="9337"/>
                      <a:pt x="5322" y="9339"/>
                    </a:cubicBezTo>
                    <a:cubicBezTo>
                      <a:pt x="3106" y="9339"/>
                      <a:pt x="1304" y="7535"/>
                      <a:pt x="1304" y="5321"/>
                    </a:cubicBezTo>
                    <a:cubicBezTo>
                      <a:pt x="1304" y="3106"/>
                      <a:pt x="3106" y="1304"/>
                      <a:pt x="5322" y="1304"/>
                    </a:cubicBezTo>
                    <a:cubicBezTo>
                      <a:pt x="6080" y="1304"/>
                      <a:pt x="6823" y="1521"/>
                      <a:pt x="7464" y="1929"/>
                    </a:cubicBezTo>
                    <a:lnTo>
                      <a:pt x="9415" y="1929"/>
                    </a:lnTo>
                    <a:cubicBezTo>
                      <a:pt x="8438" y="753"/>
                      <a:pt x="6966" y="0"/>
                      <a:pt x="53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37"/>
              <p:cNvSpPr/>
              <p:nvPr/>
            </p:nvSpPr>
            <p:spPr>
              <a:xfrm>
                <a:off x="5265768" y="3689229"/>
                <a:ext cx="246296" cy="278395"/>
              </a:xfrm>
              <a:custGeom>
                <a:avLst/>
                <a:gdLst/>
                <a:ahLst/>
                <a:cxnLst/>
                <a:rect l="l" t="t" r="r" b="b"/>
                <a:pathLst>
                  <a:path w="9415" h="10642" extrusionOk="0">
                    <a:moveTo>
                      <a:pt x="5320" y="0"/>
                    </a:moveTo>
                    <a:cubicBezTo>
                      <a:pt x="2387" y="0"/>
                      <a:pt x="1" y="2387"/>
                      <a:pt x="1" y="5321"/>
                    </a:cubicBezTo>
                    <a:cubicBezTo>
                      <a:pt x="1" y="8255"/>
                      <a:pt x="2387" y="10641"/>
                      <a:pt x="5320" y="10641"/>
                    </a:cubicBezTo>
                    <a:cubicBezTo>
                      <a:pt x="6939" y="10641"/>
                      <a:pt x="8389" y="9913"/>
                      <a:pt x="9366" y="8768"/>
                    </a:cubicBezTo>
                    <a:lnTo>
                      <a:pt x="7375" y="8768"/>
                    </a:lnTo>
                    <a:cubicBezTo>
                      <a:pt x="6755" y="9141"/>
                      <a:pt x="6044" y="9337"/>
                      <a:pt x="5322" y="9339"/>
                    </a:cubicBezTo>
                    <a:cubicBezTo>
                      <a:pt x="3106" y="9339"/>
                      <a:pt x="1303" y="7535"/>
                      <a:pt x="1303" y="5321"/>
                    </a:cubicBezTo>
                    <a:cubicBezTo>
                      <a:pt x="1303" y="3106"/>
                      <a:pt x="3106" y="1304"/>
                      <a:pt x="5322" y="1304"/>
                    </a:cubicBezTo>
                    <a:cubicBezTo>
                      <a:pt x="6080" y="1304"/>
                      <a:pt x="6823" y="1521"/>
                      <a:pt x="7464" y="1929"/>
                    </a:cubicBezTo>
                    <a:lnTo>
                      <a:pt x="9415" y="1929"/>
                    </a:lnTo>
                    <a:cubicBezTo>
                      <a:pt x="8438" y="753"/>
                      <a:pt x="6966" y="0"/>
                      <a:pt x="53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37"/>
              <p:cNvSpPr/>
              <p:nvPr/>
            </p:nvSpPr>
            <p:spPr>
              <a:xfrm>
                <a:off x="5437240" y="3689229"/>
                <a:ext cx="246323" cy="278395"/>
              </a:xfrm>
              <a:custGeom>
                <a:avLst/>
                <a:gdLst/>
                <a:ahLst/>
                <a:cxnLst/>
                <a:rect l="l" t="t" r="r" b="b"/>
                <a:pathLst>
                  <a:path w="9416" h="10642" extrusionOk="0">
                    <a:moveTo>
                      <a:pt x="5321" y="0"/>
                    </a:moveTo>
                    <a:cubicBezTo>
                      <a:pt x="2387" y="0"/>
                      <a:pt x="1" y="2387"/>
                      <a:pt x="1" y="5321"/>
                    </a:cubicBezTo>
                    <a:cubicBezTo>
                      <a:pt x="1" y="8255"/>
                      <a:pt x="2387" y="10641"/>
                      <a:pt x="5321" y="10641"/>
                    </a:cubicBezTo>
                    <a:cubicBezTo>
                      <a:pt x="6940" y="10641"/>
                      <a:pt x="8389" y="9913"/>
                      <a:pt x="9366" y="8768"/>
                    </a:cubicBezTo>
                    <a:lnTo>
                      <a:pt x="7375" y="8768"/>
                    </a:lnTo>
                    <a:cubicBezTo>
                      <a:pt x="6755" y="9141"/>
                      <a:pt x="6045" y="9337"/>
                      <a:pt x="5322" y="9339"/>
                    </a:cubicBezTo>
                    <a:cubicBezTo>
                      <a:pt x="3107" y="9339"/>
                      <a:pt x="1305" y="7535"/>
                      <a:pt x="1305" y="5321"/>
                    </a:cubicBezTo>
                    <a:cubicBezTo>
                      <a:pt x="1305" y="3106"/>
                      <a:pt x="3107" y="1304"/>
                      <a:pt x="5322" y="1304"/>
                    </a:cubicBezTo>
                    <a:cubicBezTo>
                      <a:pt x="6080" y="1304"/>
                      <a:pt x="6824" y="1521"/>
                      <a:pt x="7465" y="1929"/>
                    </a:cubicBezTo>
                    <a:lnTo>
                      <a:pt x="9415" y="1929"/>
                    </a:lnTo>
                    <a:cubicBezTo>
                      <a:pt x="8438" y="753"/>
                      <a:pt x="6966" y="0"/>
                      <a:pt x="53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37"/>
              <p:cNvSpPr/>
              <p:nvPr/>
            </p:nvSpPr>
            <p:spPr>
              <a:xfrm>
                <a:off x="5607664" y="3689229"/>
                <a:ext cx="246323" cy="278395"/>
              </a:xfrm>
              <a:custGeom>
                <a:avLst/>
                <a:gdLst/>
                <a:ahLst/>
                <a:cxnLst/>
                <a:rect l="l" t="t" r="r" b="b"/>
                <a:pathLst>
                  <a:path w="9416" h="10642" extrusionOk="0">
                    <a:moveTo>
                      <a:pt x="5321" y="0"/>
                    </a:moveTo>
                    <a:cubicBezTo>
                      <a:pt x="2387" y="0"/>
                      <a:pt x="1" y="2387"/>
                      <a:pt x="1" y="5321"/>
                    </a:cubicBezTo>
                    <a:cubicBezTo>
                      <a:pt x="1" y="8255"/>
                      <a:pt x="2387" y="10641"/>
                      <a:pt x="5321" y="10641"/>
                    </a:cubicBezTo>
                    <a:cubicBezTo>
                      <a:pt x="6940" y="10641"/>
                      <a:pt x="8389" y="9913"/>
                      <a:pt x="9366" y="8768"/>
                    </a:cubicBezTo>
                    <a:lnTo>
                      <a:pt x="7374" y="8768"/>
                    </a:lnTo>
                    <a:cubicBezTo>
                      <a:pt x="6754" y="9141"/>
                      <a:pt x="6045" y="9339"/>
                      <a:pt x="5321" y="9339"/>
                    </a:cubicBezTo>
                    <a:cubicBezTo>
                      <a:pt x="3107" y="9339"/>
                      <a:pt x="1303" y="7535"/>
                      <a:pt x="1303" y="5321"/>
                    </a:cubicBezTo>
                    <a:cubicBezTo>
                      <a:pt x="1303" y="3106"/>
                      <a:pt x="3107" y="1304"/>
                      <a:pt x="5321" y="1304"/>
                    </a:cubicBezTo>
                    <a:cubicBezTo>
                      <a:pt x="6080" y="1304"/>
                      <a:pt x="6824" y="1521"/>
                      <a:pt x="7463" y="1929"/>
                    </a:cubicBezTo>
                    <a:lnTo>
                      <a:pt x="9415" y="1929"/>
                    </a:lnTo>
                    <a:cubicBezTo>
                      <a:pt x="8438" y="753"/>
                      <a:pt x="6967" y="0"/>
                      <a:pt x="53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37"/>
              <p:cNvSpPr/>
              <p:nvPr/>
            </p:nvSpPr>
            <p:spPr>
              <a:xfrm>
                <a:off x="5779162" y="3689229"/>
                <a:ext cx="246296" cy="278395"/>
              </a:xfrm>
              <a:custGeom>
                <a:avLst/>
                <a:gdLst/>
                <a:ahLst/>
                <a:cxnLst/>
                <a:rect l="l" t="t" r="r" b="b"/>
                <a:pathLst>
                  <a:path w="9415" h="10642" extrusionOk="0">
                    <a:moveTo>
                      <a:pt x="5320" y="0"/>
                    </a:moveTo>
                    <a:cubicBezTo>
                      <a:pt x="2386" y="0"/>
                      <a:pt x="0" y="2387"/>
                      <a:pt x="0" y="5321"/>
                    </a:cubicBezTo>
                    <a:cubicBezTo>
                      <a:pt x="0" y="8255"/>
                      <a:pt x="2386" y="10641"/>
                      <a:pt x="5320" y="10641"/>
                    </a:cubicBezTo>
                    <a:cubicBezTo>
                      <a:pt x="6939" y="10641"/>
                      <a:pt x="8389" y="9913"/>
                      <a:pt x="9365" y="8768"/>
                    </a:cubicBezTo>
                    <a:lnTo>
                      <a:pt x="7375" y="8768"/>
                    </a:lnTo>
                    <a:cubicBezTo>
                      <a:pt x="6755" y="9141"/>
                      <a:pt x="6044" y="9337"/>
                      <a:pt x="5321" y="9339"/>
                    </a:cubicBezTo>
                    <a:cubicBezTo>
                      <a:pt x="3106" y="9339"/>
                      <a:pt x="1303" y="7535"/>
                      <a:pt x="1303" y="5321"/>
                    </a:cubicBezTo>
                    <a:cubicBezTo>
                      <a:pt x="1303" y="3106"/>
                      <a:pt x="3106" y="1304"/>
                      <a:pt x="5321" y="1304"/>
                    </a:cubicBezTo>
                    <a:cubicBezTo>
                      <a:pt x="6080" y="1304"/>
                      <a:pt x="6823" y="1521"/>
                      <a:pt x="7462" y="1929"/>
                    </a:cubicBezTo>
                    <a:lnTo>
                      <a:pt x="9415" y="1929"/>
                    </a:lnTo>
                    <a:cubicBezTo>
                      <a:pt x="8438" y="753"/>
                      <a:pt x="6966" y="0"/>
                      <a:pt x="53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37"/>
              <p:cNvSpPr/>
              <p:nvPr/>
            </p:nvSpPr>
            <p:spPr>
              <a:xfrm>
                <a:off x="5949535" y="3689229"/>
                <a:ext cx="246349" cy="278395"/>
              </a:xfrm>
              <a:custGeom>
                <a:avLst/>
                <a:gdLst/>
                <a:ahLst/>
                <a:cxnLst/>
                <a:rect l="l" t="t" r="r" b="b"/>
                <a:pathLst>
                  <a:path w="9417" h="10642" extrusionOk="0">
                    <a:moveTo>
                      <a:pt x="5322" y="0"/>
                    </a:moveTo>
                    <a:cubicBezTo>
                      <a:pt x="2389" y="0"/>
                      <a:pt x="1" y="2387"/>
                      <a:pt x="1" y="5321"/>
                    </a:cubicBezTo>
                    <a:cubicBezTo>
                      <a:pt x="1" y="8255"/>
                      <a:pt x="2389" y="10641"/>
                      <a:pt x="5322" y="10641"/>
                    </a:cubicBezTo>
                    <a:cubicBezTo>
                      <a:pt x="6941" y="10641"/>
                      <a:pt x="8391" y="9913"/>
                      <a:pt x="9366" y="8768"/>
                    </a:cubicBezTo>
                    <a:lnTo>
                      <a:pt x="7375" y="8768"/>
                    </a:lnTo>
                    <a:cubicBezTo>
                      <a:pt x="6755" y="9141"/>
                      <a:pt x="6046" y="9339"/>
                      <a:pt x="5322" y="9339"/>
                    </a:cubicBezTo>
                    <a:cubicBezTo>
                      <a:pt x="3107" y="9339"/>
                      <a:pt x="1305" y="7535"/>
                      <a:pt x="1305" y="5321"/>
                    </a:cubicBezTo>
                    <a:cubicBezTo>
                      <a:pt x="1305" y="3106"/>
                      <a:pt x="3108" y="1304"/>
                      <a:pt x="5322" y="1304"/>
                    </a:cubicBezTo>
                    <a:cubicBezTo>
                      <a:pt x="6082" y="1304"/>
                      <a:pt x="6825" y="1521"/>
                      <a:pt x="7464" y="1929"/>
                    </a:cubicBezTo>
                    <a:lnTo>
                      <a:pt x="9417" y="1929"/>
                    </a:lnTo>
                    <a:cubicBezTo>
                      <a:pt x="8440" y="753"/>
                      <a:pt x="6966" y="0"/>
                      <a:pt x="53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37"/>
              <p:cNvSpPr/>
              <p:nvPr/>
            </p:nvSpPr>
            <p:spPr>
              <a:xfrm>
                <a:off x="6321827" y="3739716"/>
                <a:ext cx="1418578" cy="33354"/>
              </a:xfrm>
              <a:custGeom>
                <a:avLst/>
                <a:gdLst/>
                <a:ahLst/>
                <a:cxnLst/>
                <a:rect l="l" t="t" r="r" b="b"/>
                <a:pathLst>
                  <a:path w="54227" h="1275" extrusionOk="0">
                    <a:moveTo>
                      <a:pt x="0" y="0"/>
                    </a:moveTo>
                    <a:lnTo>
                      <a:pt x="0" y="1274"/>
                    </a:lnTo>
                    <a:lnTo>
                      <a:pt x="54226" y="1274"/>
                    </a:lnTo>
                    <a:lnTo>
                      <a:pt x="5422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37"/>
              <p:cNvSpPr/>
              <p:nvPr/>
            </p:nvSpPr>
            <p:spPr>
              <a:xfrm>
                <a:off x="6321827" y="3885133"/>
                <a:ext cx="1418578" cy="33354"/>
              </a:xfrm>
              <a:custGeom>
                <a:avLst/>
                <a:gdLst/>
                <a:ahLst/>
                <a:cxnLst/>
                <a:rect l="l" t="t" r="r" b="b"/>
                <a:pathLst>
                  <a:path w="54227" h="1275" extrusionOk="0">
                    <a:moveTo>
                      <a:pt x="0" y="0"/>
                    </a:moveTo>
                    <a:lnTo>
                      <a:pt x="0" y="1274"/>
                    </a:lnTo>
                    <a:lnTo>
                      <a:pt x="54226" y="1274"/>
                    </a:lnTo>
                    <a:lnTo>
                      <a:pt x="5422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37"/>
              <p:cNvSpPr/>
              <p:nvPr/>
            </p:nvSpPr>
            <p:spPr>
              <a:xfrm>
                <a:off x="5720461" y="4429395"/>
                <a:ext cx="2394843" cy="497406"/>
              </a:xfrm>
              <a:custGeom>
                <a:avLst/>
                <a:gdLst/>
                <a:ahLst/>
                <a:cxnLst/>
                <a:rect l="l" t="t" r="r" b="b"/>
                <a:pathLst>
                  <a:path w="91546" h="19014" extrusionOk="0">
                    <a:moveTo>
                      <a:pt x="6337" y="0"/>
                    </a:moveTo>
                    <a:cubicBezTo>
                      <a:pt x="2852" y="0"/>
                      <a:pt x="1" y="2853"/>
                      <a:pt x="1" y="6338"/>
                    </a:cubicBezTo>
                    <a:lnTo>
                      <a:pt x="1" y="12675"/>
                    </a:lnTo>
                    <a:cubicBezTo>
                      <a:pt x="1" y="16162"/>
                      <a:pt x="2852" y="19013"/>
                      <a:pt x="6337" y="19013"/>
                    </a:cubicBezTo>
                    <a:lnTo>
                      <a:pt x="91545" y="19013"/>
                    </a:lnTo>
                    <a:cubicBezTo>
                      <a:pt x="88059" y="19013"/>
                      <a:pt x="85207" y="16162"/>
                      <a:pt x="85207" y="12675"/>
                    </a:cubicBezTo>
                    <a:lnTo>
                      <a:pt x="85207" y="6338"/>
                    </a:lnTo>
                    <a:cubicBezTo>
                      <a:pt x="85207" y="2852"/>
                      <a:pt x="88059" y="0"/>
                      <a:pt x="915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37"/>
              <p:cNvSpPr/>
              <p:nvPr/>
            </p:nvSpPr>
            <p:spPr>
              <a:xfrm>
                <a:off x="3869749" y="4375534"/>
                <a:ext cx="4217149" cy="603066"/>
              </a:xfrm>
              <a:custGeom>
                <a:avLst/>
                <a:gdLst/>
                <a:ahLst/>
                <a:cxnLst/>
                <a:rect l="l" t="t" r="r" b="b"/>
                <a:pathLst>
                  <a:path w="161206" h="23053" extrusionOk="0">
                    <a:moveTo>
                      <a:pt x="6312" y="0"/>
                    </a:moveTo>
                    <a:cubicBezTo>
                      <a:pt x="5749" y="7"/>
                      <a:pt x="5295" y="467"/>
                      <a:pt x="5295" y="1030"/>
                    </a:cubicBezTo>
                    <a:cubicBezTo>
                      <a:pt x="5295" y="1594"/>
                      <a:pt x="5749" y="2052"/>
                      <a:pt x="6312" y="2059"/>
                    </a:cubicBezTo>
                    <a:lnTo>
                      <a:pt x="6339" y="2059"/>
                    </a:lnTo>
                    <a:cubicBezTo>
                      <a:pt x="2853" y="2059"/>
                      <a:pt x="1" y="4912"/>
                      <a:pt x="1" y="8397"/>
                    </a:cubicBezTo>
                    <a:lnTo>
                      <a:pt x="1" y="14734"/>
                    </a:lnTo>
                    <a:cubicBezTo>
                      <a:pt x="1" y="18099"/>
                      <a:pt x="2659" y="20864"/>
                      <a:pt x="5978" y="21053"/>
                    </a:cubicBezTo>
                    <a:cubicBezTo>
                      <a:pt x="5502" y="21216"/>
                      <a:pt x="5214" y="21700"/>
                      <a:pt x="5297" y="22195"/>
                    </a:cubicBezTo>
                    <a:cubicBezTo>
                      <a:pt x="5380" y="22690"/>
                      <a:pt x="5808" y="23053"/>
                      <a:pt x="6309" y="23053"/>
                    </a:cubicBezTo>
                    <a:cubicBezTo>
                      <a:pt x="6310" y="23053"/>
                      <a:pt x="6311" y="23053"/>
                      <a:pt x="6312" y="23053"/>
                    </a:cubicBezTo>
                    <a:lnTo>
                      <a:pt x="160177" y="23053"/>
                    </a:lnTo>
                    <a:cubicBezTo>
                      <a:pt x="160745" y="23053"/>
                      <a:pt x="161206" y="22592"/>
                      <a:pt x="161206" y="22022"/>
                    </a:cubicBezTo>
                    <a:cubicBezTo>
                      <a:pt x="161206" y="21454"/>
                      <a:pt x="160745" y="20992"/>
                      <a:pt x="160177" y="20992"/>
                    </a:cubicBezTo>
                    <a:lnTo>
                      <a:pt x="160177" y="20993"/>
                    </a:lnTo>
                    <a:lnTo>
                      <a:pt x="98205" y="20993"/>
                    </a:lnTo>
                    <a:cubicBezTo>
                      <a:pt x="95166" y="20531"/>
                      <a:pt x="92815" y="17898"/>
                      <a:pt x="92815" y="14734"/>
                    </a:cubicBezTo>
                    <a:lnTo>
                      <a:pt x="92815" y="8397"/>
                    </a:lnTo>
                    <a:cubicBezTo>
                      <a:pt x="92815" y="4911"/>
                      <a:pt x="95667" y="2059"/>
                      <a:pt x="99152" y="2059"/>
                    </a:cubicBezTo>
                    <a:lnTo>
                      <a:pt x="160175" y="2059"/>
                    </a:lnTo>
                    <a:cubicBezTo>
                      <a:pt x="160739" y="2052"/>
                      <a:pt x="161192" y="1594"/>
                      <a:pt x="161192" y="1030"/>
                    </a:cubicBezTo>
                    <a:cubicBezTo>
                      <a:pt x="161192" y="467"/>
                      <a:pt x="160739" y="7"/>
                      <a:pt x="160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7"/>
              <p:cNvSpPr/>
              <p:nvPr/>
            </p:nvSpPr>
            <p:spPr>
              <a:xfrm>
                <a:off x="6903705" y="4547005"/>
                <a:ext cx="211085" cy="214512"/>
              </a:xfrm>
              <a:custGeom>
                <a:avLst/>
                <a:gdLst/>
                <a:ahLst/>
                <a:cxnLst/>
                <a:rect l="l" t="t" r="r" b="b"/>
                <a:pathLst>
                  <a:path w="8069" h="8200" extrusionOk="0">
                    <a:moveTo>
                      <a:pt x="0" y="0"/>
                    </a:moveTo>
                    <a:cubicBezTo>
                      <a:pt x="0" y="681"/>
                      <a:pt x="2334" y="525"/>
                      <a:pt x="2334" y="5916"/>
                    </a:cubicBezTo>
                    <a:lnTo>
                      <a:pt x="2334" y="8200"/>
                    </a:lnTo>
                    <a:lnTo>
                      <a:pt x="5008" y="5293"/>
                    </a:lnTo>
                    <a:lnTo>
                      <a:pt x="7764" y="8200"/>
                    </a:lnTo>
                    <a:lnTo>
                      <a:pt x="7764" y="5604"/>
                    </a:lnTo>
                    <a:cubicBezTo>
                      <a:pt x="7764" y="5604"/>
                      <a:pt x="8069" y="0"/>
                      <a:pt x="553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7"/>
              <p:cNvSpPr/>
              <p:nvPr/>
            </p:nvSpPr>
            <p:spPr>
              <a:xfrm>
                <a:off x="6224673" y="4376528"/>
                <a:ext cx="1886633" cy="602072"/>
              </a:xfrm>
              <a:custGeom>
                <a:avLst/>
                <a:gdLst/>
                <a:ahLst/>
                <a:cxnLst/>
                <a:rect l="l" t="t" r="r" b="b"/>
                <a:pathLst>
                  <a:path w="72119" h="23015" extrusionOk="0">
                    <a:moveTo>
                      <a:pt x="6878" y="1"/>
                    </a:moveTo>
                    <a:cubicBezTo>
                      <a:pt x="3671" y="1"/>
                      <a:pt x="3" y="1651"/>
                      <a:pt x="3" y="8340"/>
                    </a:cubicBezTo>
                    <a:lnTo>
                      <a:pt x="3" y="14677"/>
                    </a:lnTo>
                    <a:cubicBezTo>
                      <a:pt x="0" y="20057"/>
                      <a:pt x="3671" y="23015"/>
                      <a:pt x="6878" y="23015"/>
                    </a:cubicBezTo>
                    <a:lnTo>
                      <a:pt x="71076" y="23015"/>
                    </a:lnTo>
                    <a:cubicBezTo>
                      <a:pt x="71650" y="23015"/>
                      <a:pt x="72118" y="22552"/>
                      <a:pt x="72118" y="21986"/>
                    </a:cubicBezTo>
                    <a:cubicBezTo>
                      <a:pt x="72118" y="21419"/>
                      <a:pt x="71650" y="20955"/>
                      <a:pt x="71076" y="20955"/>
                    </a:cubicBezTo>
                    <a:lnTo>
                      <a:pt x="8340" y="20955"/>
                    </a:lnTo>
                    <a:cubicBezTo>
                      <a:pt x="5237" y="20550"/>
                      <a:pt x="2819" y="17885"/>
                      <a:pt x="2819" y="14677"/>
                    </a:cubicBezTo>
                    <a:lnTo>
                      <a:pt x="2819" y="8340"/>
                    </a:lnTo>
                    <a:cubicBezTo>
                      <a:pt x="2819" y="5130"/>
                      <a:pt x="5240" y="2463"/>
                      <a:pt x="8344" y="2060"/>
                    </a:cubicBezTo>
                    <a:lnTo>
                      <a:pt x="71076" y="2060"/>
                    </a:lnTo>
                    <a:cubicBezTo>
                      <a:pt x="71650" y="2060"/>
                      <a:pt x="72118" y="1596"/>
                      <a:pt x="72118" y="1031"/>
                    </a:cubicBezTo>
                    <a:cubicBezTo>
                      <a:pt x="72118" y="465"/>
                      <a:pt x="71650" y="1"/>
                      <a:pt x="710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7"/>
              <p:cNvSpPr/>
              <p:nvPr/>
            </p:nvSpPr>
            <p:spPr>
              <a:xfrm>
                <a:off x="3869749" y="4760096"/>
                <a:ext cx="2551542" cy="218148"/>
              </a:xfrm>
              <a:custGeom>
                <a:avLst/>
                <a:gdLst/>
                <a:ahLst/>
                <a:cxnLst/>
                <a:rect l="l" t="t" r="r" b="b"/>
                <a:pathLst>
                  <a:path w="97536" h="8339" extrusionOk="0">
                    <a:moveTo>
                      <a:pt x="90661" y="0"/>
                    </a:moveTo>
                    <a:lnTo>
                      <a:pt x="1" y="21"/>
                    </a:lnTo>
                    <a:cubicBezTo>
                      <a:pt x="1" y="3384"/>
                      <a:pt x="2659" y="6150"/>
                      <a:pt x="5978" y="6340"/>
                    </a:cubicBezTo>
                    <a:cubicBezTo>
                      <a:pt x="5575" y="6480"/>
                      <a:pt x="5283" y="6860"/>
                      <a:pt x="5283" y="7308"/>
                    </a:cubicBezTo>
                    <a:cubicBezTo>
                      <a:pt x="5285" y="7876"/>
                      <a:pt x="5744" y="8337"/>
                      <a:pt x="6312" y="8338"/>
                    </a:cubicBezTo>
                    <a:lnTo>
                      <a:pt x="97536" y="8338"/>
                    </a:lnTo>
                    <a:cubicBezTo>
                      <a:pt x="94329" y="8338"/>
                      <a:pt x="90658" y="5381"/>
                      <a:pt x="906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7"/>
              <p:cNvSpPr/>
              <p:nvPr/>
            </p:nvSpPr>
            <p:spPr>
              <a:xfrm>
                <a:off x="5552522" y="3963793"/>
                <a:ext cx="2394843" cy="364775"/>
              </a:xfrm>
              <a:custGeom>
                <a:avLst/>
                <a:gdLst/>
                <a:ahLst/>
                <a:cxnLst/>
                <a:rect l="l" t="t" r="r" b="b"/>
                <a:pathLst>
                  <a:path w="91546" h="13944" extrusionOk="0">
                    <a:moveTo>
                      <a:pt x="6339" y="1"/>
                    </a:moveTo>
                    <a:cubicBezTo>
                      <a:pt x="2852" y="1"/>
                      <a:pt x="1" y="2853"/>
                      <a:pt x="1" y="6339"/>
                    </a:cubicBezTo>
                    <a:lnTo>
                      <a:pt x="1" y="7606"/>
                    </a:lnTo>
                    <a:cubicBezTo>
                      <a:pt x="1" y="11092"/>
                      <a:pt x="2852" y="13944"/>
                      <a:pt x="6339" y="13944"/>
                    </a:cubicBezTo>
                    <a:lnTo>
                      <a:pt x="91545" y="13944"/>
                    </a:lnTo>
                    <a:cubicBezTo>
                      <a:pt x="88060" y="13944"/>
                      <a:pt x="85208" y="11092"/>
                      <a:pt x="85208" y="7606"/>
                    </a:cubicBezTo>
                    <a:lnTo>
                      <a:pt x="85208" y="6339"/>
                    </a:lnTo>
                    <a:cubicBezTo>
                      <a:pt x="85208" y="2853"/>
                      <a:pt x="88060" y="1"/>
                      <a:pt x="915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7"/>
              <p:cNvSpPr/>
              <p:nvPr/>
            </p:nvSpPr>
            <p:spPr>
              <a:xfrm>
                <a:off x="4036381" y="3914405"/>
                <a:ext cx="3930749" cy="462169"/>
              </a:xfrm>
              <a:custGeom>
                <a:avLst/>
                <a:gdLst/>
                <a:ahLst/>
                <a:cxnLst/>
                <a:rect l="l" t="t" r="r" b="b"/>
                <a:pathLst>
                  <a:path w="150258" h="17667" extrusionOk="0">
                    <a:moveTo>
                      <a:pt x="149300" y="1"/>
                    </a:moveTo>
                    <a:cubicBezTo>
                      <a:pt x="149295" y="1"/>
                      <a:pt x="149289" y="1"/>
                      <a:pt x="149284" y="1"/>
                    </a:cubicBezTo>
                    <a:lnTo>
                      <a:pt x="5995" y="1"/>
                    </a:lnTo>
                    <a:cubicBezTo>
                      <a:pt x="5994" y="1"/>
                      <a:pt x="5993" y="1"/>
                      <a:pt x="5992" y="1"/>
                    </a:cubicBezTo>
                    <a:cubicBezTo>
                      <a:pt x="5510" y="1"/>
                      <a:pt x="5103" y="360"/>
                      <a:pt x="5043" y="839"/>
                    </a:cubicBezTo>
                    <a:cubicBezTo>
                      <a:pt x="4984" y="1320"/>
                      <a:pt x="5292" y="1769"/>
                      <a:pt x="5762" y="1886"/>
                    </a:cubicBezTo>
                    <a:cubicBezTo>
                      <a:pt x="2580" y="1962"/>
                      <a:pt x="0" y="4582"/>
                      <a:pt x="0" y="7781"/>
                    </a:cubicBezTo>
                    <a:lnTo>
                      <a:pt x="0" y="9882"/>
                    </a:lnTo>
                    <a:cubicBezTo>
                      <a:pt x="0" y="13086"/>
                      <a:pt x="2589" y="15709"/>
                      <a:pt x="5778" y="15777"/>
                    </a:cubicBezTo>
                    <a:cubicBezTo>
                      <a:pt x="5302" y="15887"/>
                      <a:pt x="4987" y="16336"/>
                      <a:pt x="5043" y="16819"/>
                    </a:cubicBezTo>
                    <a:cubicBezTo>
                      <a:pt x="5098" y="17303"/>
                      <a:pt x="5507" y="17667"/>
                      <a:pt x="5993" y="17667"/>
                    </a:cubicBezTo>
                    <a:cubicBezTo>
                      <a:pt x="5994" y="17667"/>
                      <a:pt x="5995" y="17667"/>
                      <a:pt x="5996" y="17667"/>
                    </a:cubicBezTo>
                    <a:lnTo>
                      <a:pt x="149286" y="17667"/>
                    </a:lnTo>
                    <a:cubicBezTo>
                      <a:pt x="149290" y="17667"/>
                      <a:pt x="149295" y="17667"/>
                      <a:pt x="149299" y="17667"/>
                    </a:cubicBezTo>
                    <a:cubicBezTo>
                      <a:pt x="149828" y="17667"/>
                      <a:pt x="150258" y="17238"/>
                      <a:pt x="150258" y="16708"/>
                    </a:cubicBezTo>
                    <a:cubicBezTo>
                      <a:pt x="150258" y="16178"/>
                      <a:pt x="149828" y="15749"/>
                      <a:pt x="149299" y="15749"/>
                    </a:cubicBezTo>
                    <a:cubicBezTo>
                      <a:pt x="149295" y="15749"/>
                      <a:pt x="149290" y="15749"/>
                      <a:pt x="149286" y="15749"/>
                    </a:cubicBezTo>
                    <a:lnTo>
                      <a:pt x="91711" y="15749"/>
                    </a:lnTo>
                    <a:cubicBezTo>
                      <a:pt x="88757" y="15435"/>
                      <a:pt x="86433" y="12916"/>
                      <a:pt x="86433" y="9880"/>
                    </a:cubicBezTo>
                    <a:lnTo>
                      <a:pt x="86433" y="7781"/>
                    </a:lnTo>
                    <a:cubicBezTo>
                      <a:pt x="86433" y="4757"/>
                      <a:pt x="88738" y="2249"/>
                      <a:pt x="91676" y="1919"/>
                    </a:cubicBezTo>
                    <a:lnTo>
                      <a:pt x="149284" y="1919"/>
                    </a:lnTo>
                    <a:cubicBezTo>
                      <a:pt x="149289" y="1919"/>
                      <a:pt x="149293" y="1919"/>
                      <a:pt x="149298" y="1919"/>
                    </a:cubicBezTo>
                    <a:cubicBezTo>
                      <a:pt x="149827" y="1919"/>
                      <a:pt x="150256" y="1489"/>
                      <a:pt x="150256" y="960"/>
                    </a:cubicBezTo>
                    <a:cubicBezTo>
                      <a:pt x="150256" y="430"/>
                      <a:pt x="149828" y="1"/>
                      <a:pt x="1493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7"/>
              <p:cNvSpPr/>
              <p:nvPr/>
            </p:nvSpPr>
            <p:spPr>
              <a:xfrm>
                <a:off x="6237701" y="3914405"/>
                <a:ext cx="1729856" cy="462169"/>
              </a:xfrm>
              <a:custGeom>
                <a:avLst/>
                <a:gdLst/>
                <a:ahLst/>
                <a:cxnLst/>
                <a:rect l="l" t="t" r="r" b="b"/>
                <a:pathLst>
                  <a:path w="66126" h="17667" extrusionOk="0">
                    <a:moveTo>
                      <a:pt x="4388" y="1"/>
                    </a:moveTo>
                    <a:cubicBezTo>
                      <a:pt x="3860" y="2"/>
                      <a:pt x="3430" y="430"/>
                      <a:pt x="3429" y="960"/>
                    </a:cubicBezTo>
                    <a:cubicBezTo>
                      <a:pt x="3430" y="1120"/>
                      <a:pt x="3472" y="1278"/>
                      <a:pt x="3552" y="1418"/>
                    </a:cubicBezTo>
                    <a:cubicBezTo>
                      <a:pt x="1411" y="2912"/>
                      <a:pt x="0" y="5384"/>
                      <a:pt x="0" y="8178"/>
                    </a:cubicBezTo>
                    <a:lnTo>
                      <a:pt x="0" y="9469"/>
                    </a:lnTo>
                    <a:cubicBezTo>
                      <a:pt x="0" y="12264"/>
                      <a:pt x="1413" y="14739"/>
                      <a:pt x="3555" y="16233"/>
                    </a:cubicBezTo>
                    <a:cubicBezTo>
                      <a:pt x="3474" y="16375"/>
                      <a:pt x="3430" y="16535"/>
                      <a:pt x="3429" y="16699"/>
                    </a:cubicBezTo>
                    <a:cubicBezTo>
                      <a:pt x="3430" y="17227"/>
                      <a:pt x="3860" y="17656"/>
                      <a:pt x="4388" y="17658"/>
                    </a:cubicBezTo>
                    <a:lnTo>
                      <a:pt x="7244" y="17658"/>
                    </a:lnTo>
                    <a:cubicBezTo>
                      <a:pt x="7262" y="17659"/>
                      <a:pt x="7281" y="17665"/>
                      <a:pt x="7301" y="17667"/>
                    </a:cubicBezTo>
                    <a:lnTo>
                      <a:pt x="64337" y="17667"/>
                    </a:lnTo>
                    <a:cubicBezTo>
                      <a:pt x="64356" y="17665"/>
                      <a:pt x="64374" y="17659"/>
                      <a:pt x="64393" y="17658"/>
                    </a:cubicBezTo>
                    <a:lnTo>
                      <a:pt x="65165" y="17658"/>
                    </a:lnTo>
                    <a:cubicBezTo>
                      <a:pt x="65437" y="17656"/>
                      <a:pt x="65696" y="17539"/>
                      <a:pt x="65875" y="17335"/>
                    </a:cubicBezTo>
                    <a:cubicBezTo>
                      <a:pt x="65878" y="17335"/>
                      <a:pt x="65880" y="17335"/>
                      <a:pt x="65883" y="17334"/>
                    </a:cubicBezTo>
                    <a:cubicBezTo>
                      <a:pt x="65890" y="17326"/>
                      <a:pt x="65893" y="17316"/>
                      <a:pt x="65899" y="17307"/>
                    </a:cubicBezTo>
                    <a:cubicBezTo>
                      <a:pt x="65963" y="17231"/>
                      <a:pt x="66017" y="17145"/>
                      <a:pt x="66054" y="17054"/>
                    </a:cubicBezTo>
                    <a:cubicBezTo>
                      <a:pt x="66057" y="17047"/>
                      <a:pt x="66058" y="17039"/>
                      <a:pt x="66061" y="17032"/>
                    </a:cubicBezTo>
                    <a:cubicBezTo>
                      <a:pt x="66101" y="16926"/>
                      <a:pt x="66124" y="16812"/>
                      <a:pt x="66125" y="16697"/>
                    </a:cubicBezTo>
                    <a:cubicBezTo>
                      <a:pt x="66122" y="16170"/>
                      <a:pt x="65694" y="15740"/>
                      <a:pt x="65165" y="15740"/>
                    </a:cubicBezTo>
                    <a:lnTo>
                      <a:pt x="7528" y="15740"/>
                    </a:lnTo>
                    <a:cubicBezTo>
                      <a:pt x="4602" y="15396"/>
                      <a:pt x="2312" y="12896"/>
                      <a:pt x="2312" y="9880"/>
                    </a:cubicBezTo>
                    <a:lnTo>
                      <a:pt x="2312" y="7781"/>
                    </a:lnTo>
                    <a:cubicBezTo>
                      <a:pt x="2312" y="4757"/>
                      <a:pt x="4617" y="2249"/>
                      <a:pt x="7555" y="1919"/>
                    </a:cubicBezTo>
                    <a:lnTo>
                      <a:pt x="65165" y="1919"/>
                    </a:lnTo>
                    <a:cubicBezTo>
                      <a:pt x="65694" y="1917"/>
                      <a:pt x="66122" y="1488"/>
                      <a:pt x="66124" y="958"/>
                    </a:cubicBezTo>
                    <a:cubicBezTo>
                      <a:pt x="66122" y="924"/>
                      <a:pt x="66119" y="890"/>
                      <a:pt x="66113" y="856"/>
                    </a:cubicBezTo>
                    <a:cubicBezTo>
                      <a:pt x="66113" y="851"/>
                      <a:pt x="66113" y="848"/>
                      <a:pt x="66112" y="844"/>
                    </a:cubicBezTo>
                    <a:cubicBezTo>
                      <a:pt x="66101" y="744"/>
                      <a:pt x="66073" y="646"/>
                      <a:pt x="66032" y="555"/>
                    </a:cubicBezTo>
                    <a:cubicBezTo>
                      <a:pt x="65929" y="307"/>
                      <a:pt x="65722" y="57"/>
                      <a:pt x="65363" y="20"/>
                    </a:cubicBezTo>
                    <a:cubicBezTo>
                      <a:pt x="65354" y="19"/>
                      <a:pt x="65345" y="19"/>
                      <a:pt x="65336" y="17"/>
                    </a:cubicBezTo>
                    <a:cubicBezTo>
                      <a:pt x="65318" y="16"/>
                      <a:pt x="65302" y="10"/>
                      <a:pt x="65281" y="10"/>
                    </a:cubicBezTo>
                    <a:lnTo>
                      <a:pt x="65260" y="10"/>
                    </a:lnTo>
                    <a:cubicBezTo>
                      <a:pt x="65229" y="5"/>
                      <a:pt x="65197" y="2"/>
                      <a:pt x="65166" y="1"/>
                    </a:cubicBezTo>
                    <a:close/>
                  </a:path>
                </a:pathLst>
              </a:custGeom>
              <a:solidFill>
                <a:srgbClr val="10344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37"/>
              <p:cNvSpPr/>
              <p:nvPr/>
            </p:nvSpPr>
            <p:spPr>
              <a:xfrm>
                <a:off x="4042083" y="4213506"/>
                <a:ext cx="2387728" cy="162715"/>
              </a:xfrm>
              <a:custGeom>
                <a:avLst/>
                <a:gdLst/>
                <a:ahLst/>
                <a:cxnLst/>
                <a:rect l="l" t="t" r="r" b="b"/>
                <a:pathLst>
                  <a:path w="91274" h="6220" extrusionOk="0">
                    <a:moveTo>
                      <a:pt x="1" y="0"/>
                    </a:moveTo>
                    <a:cubicBezTo>
                      <a:pt x="682" y="2452"/>
                      <a:pt x="2910" y="4273"/>
                      <a:pt x="5558" y="4330"/>
                    </a:cubicBezTo>
                    <a:cubicBezTo>
                      <a:pt x="5084" y="4440"/>
                      <a:pt x="4769" y="4889"/>
                      <a:pt x="4825" y="5372"/>
                    </a:cubicBezTo>
                    <a:cubicBezTo>
                      <a:pt x="4880" y="5854"/>
                      <a:pt x="5289" y="6219"/>
                      <a:pt x="5774" y="6219"/>
                    </a:cubicBezTo>
                    <a:cubicBezTo>
                      <a:pt x="5775" y="6219"/>
                      <a:pt x="5776" y="6219"/>
                      <a:pt x="5777" y="6219"/>
                    </a:cubicBezTo>
                    <a:lnTo>
                      <a:pt x="91272" y="6219"/>
                    </a:lnTo>
                    <a:lnTo>
                      <a:pt x="91273" y="4261"/>
                    </a:lnTo>
                    <a:cubicBezTo>
                      <a:pt x="88948" y="3921"/>
                      <a:pt x="87049" y="2226"/>
                      <a:pt x="86432" y="0"/>
                    </a:cubicBezTo>
                    <a:close/>
                  </a:path>
                </a:pathLst>
              </a:custGeom>
              <a:solidFill>
                <a:srgbClr val="103440">
                  <a:alpha val="133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37"/>
              <p:cNvSpPr/>
              <p:nvPr/>
            </p:nvSpPr>
            <p:spPr>
              <a:xfrm>
                <a:off x="6069761" y="2237462"/>
                <a:ext cx="496464" cy="291265"/>
              </a:xfrm>
              <a:custGeom>
                <a:avLst/>
                <a:gdLst/>
                <a:ahLst/>
                <a:cxnLst/>
                <a:rect l="l" t="t" r="r" b="b"/>
                <a:pathLst>
                  <a:path w="18978" h="11134" extrusionOk="0">
                    <a:moveTo>
                      <a:pt x="18523" y="1670"/>
                    </a:moveTo>
                    <a:cubicBezTo>
                      <a:pt x="18773" y="1876"/>
                      <a:pt x="18923" y="2025"/>
                      <a:pt x="18978" y="2051"/>
                    </a:cubicBezTo>
                    <a:cubicBezTo>
                      <a:pt x="18978" y="2051"/>
                      <a:pt x="18827" y="1833"/>
                      <a:pt x="18523" y="1670"/>
                    </a:cubicBezTo>
                    <a:close/>
                    <a:moveTo>
                      <a:pt x="13658" y="0"/>
                    </a:moveTo>
                    <a:cubicBezTo>
                      <a:pt x="12395" y="0"/>
                      <a:pt x="10889" y="259"/>
                      <a:pt x="9120" y="960"/>
                    </a:cubicBezTo>
                    <a:cubicBezTo>
                      <a:pt x="2500" y="3587"/>
                      <a:pt x="0" y="6011"/>
                      <a:pt x="555" y="9404"/>
                    </a:cubicBezTo>
                    <a:cubicBezTo>
                      <a:pt x="772" y="10730"/>
                      <a:pt x="1340" y="11134"/>
                      <a:pt x="1952" y="11134"/>
                    </a:cubicBezTo>
                    <a:cubicBezTo>
                      <a:pt x="2906" y="11134"/>
                      <a:pt x="3967" y="10151"/>
                      <a:pt x="3967" y="10151"/>
                    </a:cubicBezTo>
                    <a:cubicBezTo>
                      <a:pt x="4328" y="10147"/>
                      <a:pt x="10546" y="9769"/>
                      <a:pt x="13949" y="4728"/>
                    </a:cubicBezTo>
                    <a:cubicBezTo>
                      <a:pt x="15705" y="2127"/>
                      <a:pt x="16988" y="1497"/>
                      <a:pt x="17818" y="1497"/>
                    </a:cubicBezTo>
                    <a:cubicBezTo>
                      <a:pt x="18108" y="1497"/>
                      <a:pt x="18342" y="1574"/>
                      <a:pt x="18523" y="1670"/>
                    </a:cubicBezTo>
                    <a:lnTo>
                      <a:pt x="18523" y="1670"/>
                    </a:lnTo>
                    <a:cubicBezTo>
                      <a:pt x="17799" y="1075"/>
                      <a:pt x="16232" y="0"/>
                      <a:pt x="13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7"/>
              <p:cNvSpPr/>
              <p:nvPr/>
            </p:nvSpPr>
            <p:spPr>
              <a:xfrm>
                <a:off x="5826693" y="2154669"/>
                <a:ext cx="288231" cy="465465"/>
              </a:xfrm>
              <a:custGeom>
                <a:avLst/>
                <a:gdLst/>
                <a:ahLst/>
                <a:cxnLst/>
                <a:rect l="l" t="t" r="r" b="b"/>
                <a:pathLst>
                  <a:path w="11018" h="17793" extrusionOk="0">
                    <a:moveTo>
                      <a:pt x="1990" y="1"/>
                    </a:moveTo>
                    <a:cubicBezTo>
                      <a:pt x="1476" y="1"/>
                      <a:pt x="465" y="700"/>
                      <a:pt x="465" y="700"/>
                    </a:cubicBezTo>
                    <a:cubicBezTo>
                      <a:pt x="465" y="700"/>
                      <a:pt x="0" y="1091"/>
                      <a:pt x="635" y="2165"/>
                    </a:cubicBezTo>
                    <a:cubicBezTo>
                      <a:pt x="1329" y="3343"/>
                      <a:pt x="6875" y="8620"/>
                      <a:pt x="8576" y="14970"/>
                    </a:cubicBezTo>
                    <a:cubicBezTo>
                      <a:pt x="9142" y="17087"/>
                      <a:pt x="9603" y="17793"/>
                      <a:pt x="9964" y="17793"/>
                    </a:cubicBezTo>
                    <a:cubicBezTo>
                      <a:pt x="10687" y="17793"/>
                      <a:pt x="11017" y="14973"/>
                      <a:pt x="11017" y="14973"/>
                    </a:cubicBezTo>
                    <a:cubicBezTo>
                      <a:pt x="10968" y="14729"/>
                      <a:pt x="7932" y="3469"/>
                      <a:pt x="2132" y="25"/>
                    </a:cubicBezTo>
                    <a:cubicBezTo>
                      <a:pt x="2091" y="8"/>
                      <a:pt x="2043" y="1"/>
                      <a:pt x="19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7"/>
              <p:cNvSpPr/>
              <p:nvPr/>
            </p:nvSpPr>
            <p:spPr>
              <a:xfrm>
                <a:off x="5925625" y="2501903"/>
                <a:ext cx="791628" cy="1071304"/>
              </a:xfrm>
              <a:custGeom>
                <a:avLst/>
                <a:gdLst/>
                <a:ahLst/>
                <a:cxnLst/>
                <a:rect l="l" t="t" r="r" b="b"/>
                <a:pathLst>
                  <a:path w="30261" h="40952" extrusionOk="0">
                    <a:moveTo>
                      <a:pt x="16118" y="0"/>
                    </a:moveTo>
                    <a:cubicBezTo>
                      <a:pt x="12591" y="0"/>
                      <a:pt x="9081" y="1768"/>
                      <a:pt x="6242" y="5010"/>
                    </a:cubicBezTo>
                    <a:cubicBezTo>
                      <a:pt x="3126" y="8569"/>
                      <a:pt x="1074" y="13612"/>
                      <a:pt x="537" y="19029"/>
                    </a:cubicBezTo>
                    <a:cubicBezTo>
                      <a:pt x="0" y="24446"/>
                      <a:pt x="1022" y="29794"/>
                      <a:pt x="3380" y="33895"/>
                    </a:cubicBezTo>
                    <a:cubicBezTo>
                      <a:pt x="5736" y="37997"/>
                      <a:pt x="9236" y="40517"/>
                      <a:pt x="13106" y="40901"/>
                    </a:cubicBezTo>
                    <a:cubicBezTo>
                      <a:pt x="13452" y="40935"/>
                      <a:pt x="13797" y="40952"/>
                      <a:pt x="14143" y="40952"/>
                    </a:cubicBezTo>
                    <a:cubicBezTo>
                      <a:pt x="17670" y="40952"/>
                      <a:pt x="21180" y="39183"/>
                      <a:pt x="24019" y="35941"/>
                    </a:cubicBezTo>
                    <a:cubicBezTo>
                      <a:pt x="27136" y="32381"/>
                      <a:pt x="29188" y="27340"/>
                      <a:pt x="29724" y="21922"/>
                    </a:cubicBezTo>
                    <a:cubicBezTo>
                      <a:pt x="30261" y="16506"/>
                      <a:pt x="29240" y="11158"/>
                      <a:pt x="26882" y="7056"/>
                    </a:cubicBezTo>
                    <a:cubicBezTo>
                      <a:pt x="24525" y="2953"/>
                      <a:pt x="21025" y="435"/>
                      <a:pt x="17155" y="51"/>
                    </a:cubicBezTo>
                    <a:cubicBezTo>
                      <a:pt x="16810" y="17"/>
                      <a:pt x="16464" y="0"/>
                      <a:pt x="1611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7"/>
              <p:cNvSpPr/>
              <p:nvPr/>
            </p:nvSpPr>
            <p:spPr>
              <a:xfrm>
                <a:off x="5540436" y="2510587"/>
                <a:ext cx="797226" cy="1069682"/>
              </a:xfrm>
              <a:custGeom>
                <a:avLst/>
                <a:gdLst/>
                <a:ahLst/>
                <a:cxnLst/>
                <a:rect l="l" t="t" r="r" b="b"/>
                <a:pathLst>
                  <a:path w="30475" h="40890" extrusionOk="0">
                    <a:moveTo>
                      <a:pt x="13968" y="1"/>
                    </a:moveTo>
                    <a:cubicBezTo>
                      <a:pt x="13524" y="1"/>
                      <a:pt x="13079" y="29"/>
                      <a:pt x="12636" y="85"/>
                    </a:cubicBezTo>
                    <a:cubicBezTo>
                      <a:pt x="8778" y="579"/>
                      <a:pt x="5353" y="3195"/>
                      <a:pt x="3112" y="7363"/>
                    </a:cubicBezTo>
                    <a:cubicBezTo>
                      <a:pt x="872" y="11529"/>
                      <a:pt x="0" y="16904"/>
                      <a:pt x="690" y="22304"/>
                    </a:cubicBezTo>
                    <a:cubicBezTo>
                      <a:pt x="1380" y="27704"/>
                      <a:pt x="3575" y="32686"/>
                      <a:pt x="6790" y="36156"/>
                    </a:cubicBezTo>
                    <a:cubicBezTo>
                      <a:pt x="9637" y="39226"/>
                      <a:pt x="13078" y="40890"/>
                      <a:pt x="16507" y="40890"/>
                    </a:cubicBezTo>
                    <a:cubicBezTo>
                      <a:pt x="16951" y="40890"/>
                      <a:pt x="17396" y="40862"/>
                      <a:pt x="17839" y="40805"/>
                    </a:cubicBezTo>
                    <a:cubicBezTo>
                      <a:pt x="21697" y="40311"/>
                      <a:pt x="25123" y="37695"/>
                      <a:pt x="27363" y="33527"/>
                    </a:cubicBezTo>
                    <a:cubicBezTo>
                      <a:pt x="29604" y="29361"/>
                      <a:pt x="30475" y="23987"/>
                      <a:pt x="29785" y="18587"/>
                    </a:cubicBezTo>
                    <a:cubicBezTo>
                      <a:pt x="29095" y="13187"/>
                      <a:pt x="26901" y="8204"/>
                      <a:pt x="23685" y="4734"/>
                    </a:cubicBezTo>
                    <a:cubicBezTo>
                      <a:pt x="20838" y="1664"/>
                      <a:pt x="17397" y="1"/>
                      <a:pt x="139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7"/>
              <p:cNvSpPr/>
              <p:nvPr/>
            </p:nvSpPr>
            <p:spPr>
              <a:xfrm>
                <a:off x="5930883" y="2472500"/>
                <a:ext cx="390098" cy="488957"/>
              </a:xfrm>
              <a:custGeom>
                <a:avLst/>
                <a:gdLst/>
                <a:ahLst/>
                <a:cxnLst/>
                <a:rect l="l" t="t" r="r" b="b"/>
                <a:pathLst>
                  <a:path w="14912" h="18691" extrusionOk="0">
                    <a:moveTo>
                      <a:pt x="7409" y="0"/>
                    </a:moveTo>
                    <a:cubicBezTo>
                      <a:pt x="7380" y="0"/>
                      <a:pt x="7352" y="0"/>
                      <a:pt x="7324" y="1"/>
                    </a:cubicBezTo>
                    <a:cubicBezTo>
                      <a:pt x="5356" y="29"/>
                      <a:pt x="3482" y="1040"/>
                      <a:pt x="2116" y="2812"/>
                    </a:cubicBezTo>
                    <a:cubicBezTo>
                      <a:pt x="748" y="4584"/>
                      <a:pt x="0" y="6972"/>
                      <a:pt x="36" y="9451"/>
                    </a:cubicBezTo>
                    <a:cubicBezTo>
                      <a:pt x="70" y="11929"/>
                      <a:pt x="886" y="14295"/>
                      <a:pt x="2302" y="16027"/>
                    </a:cubicBezTo>
                    <a:cubicBezTo>
                      <a:pt x="3698" y="17735"/>
                      <a:pt x="5566" y="18690"/>
                      <a:pt x="7504" y="18690"/>
                    </a:cubicBezTo>
                    <a:cubicBezTo>
                      <a:pt x="7532" y="18690"/>
                      <a:pt x="7560" y="18690"/>
                      <a:pt x="7589" y="18690"/>
                    </a:cubicBezTo>
                    <a:cubicBezTo>
                      <a:pt x="9556" y="18661"/>
                      <a:pt x="11429" y="17650"/>
                      <a:pt x="12797" y="15878"/>
                    </a:cubicBezTo>
                    <a:cubicBezTo>
                      <a:pt x="14163" y="14107"/>
                      <a:pt x="14911" y="11718"/>
                      <a:pt x="14877" y="9241"/>
                    </a:cubicBezTo>
                    <a:cubicBezTo>
                      <a:pt x="14841" y="6763"/>
                      <a:pt x="14026" y="4397"/>
                      <a:pt x="12610" y="2664"/>
                    </a:cubicBezTo>
                    <a:cubicBezTo>
                      <a:pt x="11214" y="956"/>
                      <a:pt x="9347" y="0"/>
                      <a:pt x="74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7"/>
              <p:cNvSpPr/>
              <p:nvPr/>
            </p:nvSpPr>
            <p:spPr>
              <a:xfrm>
                <a:off x="5173951" y="3345658"/>
                <a:ext cx="126824" cy="110552"/>
              </a:xfrm>
              <a:custGeom>
                <a:avLst/>
                <a:gdLst/>
                <a:ahLst/>
                <a:cxnLst/>
                <a:rect l="l" t="t" r="r" b="b"/>
                <a:pathLst>
                  <a:path w="4848" h="4226" extrusionOk="0">
                    <a:moveTo>
                      <a:pt x="87" y="0"/>
                    </a:moveTo>
                    <a:cubicBezTo>
                      <a:pt x="0" y="0"/>
                      <a:pt x="638" y="3628"/>
                      <a:pt x="638" y="3628"/>
                    </a:cubicBezTo>
                    <a:lnTo>
                      <a:pt x="4212" y="4225"/>
                    </a:lnTo>
                    <a:lnTo>
                      <a:pt x="4847" y="492"/>
                    </a:lnTo>
                    <a:cubicBezTo>
                      <a:pt x="4847" y="492"/>
                      <a:pt x="174" y="0"/>
                      <a:pt x="87" y="0"/>
                    </a:cubicBezTo>
                    <a:close/>
                  </a:path>
                </a:pathLst>
              </a:custGeom>
              <a:solidFill>
                <a:srgbClr val="E0B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7"/>
              <p:cNvSpPr/>
              <p:nvPr/>
            </p:nvSpPr>
            <p:spPr>
              <a:xfrm>
                <a:off x="5615015" y="3275029"/>
                <a:ext cx="126719" cy="104012"/>
              </a:xfrm>
              <a:custGeom>
                <a:avLst/>
                <a:gdLst/>
                <a:ahLst/>
                <a:cxnLst/>
                <a:rect l="l" t="t" r="r" b="b"/>
                <a:pathLst>
                  <a:path w="4844" h="3976" extrusionOk="0">
                    <a:moveTo>
                      <a:pt x="3715" y="0"/>
                    </a:moveTo>
                    <a:lnTo>
                      <a:pt x="1" y="1161"/>
                    </a:lnTo>
                    <a:lnTo>
                      <a:pt x="2236" y="3976"/>
                    </a:lnTo>
                    <a:lnTo>
                      <a:pt x="4843" y="2930"/>
                    </a:lnTo>
                    <a:cubicBezTo>
                      <a:pt x="4843" y="2930"/>
                      <a:pt x="3715" y="116"/>
                      <a:pt x="3715" y="0"/>
                    </a:cubicBezTo>
                    <a:close/>
                  </a:path>
                </a:pathLst>
              </a:custGeom>
              <a:solidFill>
                <a:srgbClr val="E0B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7"/>
              <p:cNvSpPr/>
              <p:nvPr/>
            </p:nvSpPr>
            <p:spPr>
              <a:xfrm>
                <a:off x="5116140" y="2230792"/>
                <a:ext cx="633307" cy="1163466"/>
              </a:xfrm>
              <a:custGeom>
                <a:avLst/>
                <a:gdLst/>
                <a:ahLst/>
                <a:cxnLst/>
                <a:rect l="l" t="t" r="r" b="b"/>
                <a:pathLst>
                  <a:path w="24209" h="44475" extrusionOk="0">
                    <a:moveTo>
                      <a:pt x="9072" y="0"/>
                    </a:moveTo>
                    <a:cubicBezTo>
                      <a:pt x="5343" y="0"/>
                      <a:pt x="2698" y="1700"/>
                      <a:pt x="2698" y="1700"/>
                    </a:cubicBezTo>
                    <a:lnTo>
                      <a:pt x="1439" y="13083"/>
                    </a:lnTo>
                    <a:cubicBezTo>
                      <a:pt x="1439" y="13083"/>
                      <a:pt x="1726" y="17601"/>
                      <a:pt x="1807" y="20737"/>
                    </a:cubicBezTo>
                    <a:cubicBezTo>
                      <a:pt x="1888" y="23872"/>
                      <a:pt x="1167" y="36682"/>
                      <a:pt x="857" y="38547"/>
                    </a:cubicBezTo>
                    <a:cubicBezTo>
                      <a:pt x="1" y="43707"/>
                      <a:pt x="2604" y="44140"/>
                      <a:pt x="2604" y="44140"/>
                    </a:cubicBezTo>
                    <a:cubicBezTo>
                      <a:pt x="2604" y="44140"/>
                      <a:pt x="3201" y="44475"/>
                      <a:pt x="5610" y="44475"/>
                    </a:cubicBezTo>
                    <a:cubicBezTo>
                      <a:pt x="5868" y="44475"/>
                      <a:pt x="6146" y="44471"/>
                      <a:pt x="6446" y="44463"/>
                    </a:cubicBezTo>
                    <a:cubicBezTo>
                      <a:pt x="9232" y="44384"/>
                      <a:pt x="9253" y="41135"/>
                      <a:pt x="9253" y="41135"/>
                    </a:cubicBezTo>
                    <a:lnTo>
                      <a:pt x="9531" y="38074"/>
                    </a:lnTo>
                    <a:lnTo>
                      <a:pt x="10252" y="23692"/>
                    </a:lnTo>
                    <a:cubicBezTo>
                      <a:pt x="10808" y="25041"/>
                      <a:pt x="10551" y="26776"/>
                      <a:pt x="10733" y="28215"/>
                    </a:cubicBezTo>
                    <a:cubicBezTo>
                      <a:pt x="10932" y="29810"/>
                      <a:pt x="11344" y="31415"/>
                      <a:pt x="11996" y="32890"/>
                    </a:cubicBezTo>
                    <a:cubicBezTo>
                      <a:pt x="12945" y="35038"/>
                      <a:pt x="14222" y="36818"/>
                      <a:pt x="15504" y="38715"/>
                    </a:cubicBezTo>
                    <a:cubicBezTo>
                      <a:pt x="16809" y="40636"/>
                      <a:pt x="17506" y="41955"/>
                      <a:pt x="19169" y="41955"/>
                    </a:cubicBezTo>
                    <a:cubicBezTo>
                      <a:pt x="19629" y="41955"/>
                      <a:pt x="20164" y="41854"/>
                      <a:pt x="20806" y="41636"/>
                    </a:cubicBezTo>
                    <a:cubicBezTo>
                      <a:pt x="22624" y="40940"/>
                      <a:pt x="24209" y="40259"/>
                      <a:pt x="23867" y="38536"/>
                    </a:cubicBezTo>
                    <a:cubicBezTo>
                      <a:pt x="23663" y="37152"/>
                      <a:pt x="22185" y="35850"/>
                      <a:pt x="21858" y="34358"/>
                    </a:cubicBezTo>
                    <a:cubicBezTo>
                      <a:pt x="21518" y="32635"/>
                      <a:pt x="22109" y="30970"/>
                      <a:pt x="21769" y="29247"/>
                    </a:cubicBezTo>
                    <a:cubicBezTo>
                      <a:pt x="21580" y="28095"/>
                      <a:pt x="21281" y="27067"/>
                      <a:pt x="21100" y="26031"/>
                    </a:cubicBezTo>
                    <a:cubicBezTo>
                      <a:pt x="20432" y="22817"/>
                      <a:pt x="22393" y="20716"/>
                      <a:pt x="21732" y="17617"/>
                    </a:cubicBezTo>
                    <a:cubicBezTo>
                      <a:pt x="20745" y="13026"/>
                      <a:pt x="20639" y="8381"/>
                      <a:pt x="20276" y="3752"/>
                    </a:cubicBezTo>
                    <a:cubicBezTo>
                      <a:pt x="20102" y="1551"/>
                      <a:pt x="19528" y="1123"/>
                      <a:pt x="19528" y="1123"/>
                    </a:cubicBezTo>
                    <a:cubicBezTo>
                      <a:pt x="19528" y="1123"/>
                      <a:pt x="15675" y="901"/>
                      <a:pt x="10975" y="151"/>
                    </a:cubicBezTo>
                    <a:cubicBezTo>
                      <a:pt x="10316" y="46"/>
                      <a:pt x="9680" y="0"/>
                      <a:pt x="90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7"/>
              <p:cNvSpPr/>
              <p:nvPr/>
            </p:nvSpPr>
            <p:spPr>
              <a:xfrm>
                <a:off x="5333912" y="1418662"/>
                <a:ext cx="159602" cy="182649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6982" extrusionOk="0">
                    <a:moveTo>
                      <a:pt x="1130" y="0"/>
                    </a:moveTo>
                    <a:cubicBezTo>
                      <a:pt x="716" y="0"/>
                      <a:pt x="282" y="343"/>
                      <a:pt x="412" y="868"/>
                    </a:cubicBezTo>
                    <a:cubicBezTo>
                      <a:pt x="451" y="1027"/>
                      <a:pt x="482" y="1202"/>
                      <a:pt x="507" y="1382"/>
                    </a:cubicBezTo>
                    <a:cubicBezTo>
                      <a:pt x="461" y="2704"/>
                      <a:pt x="0" y="3982"/>
                      <a:pt x="107" y="5315"/>
                    </a:cubicBezTo>
                    <a:cubicBezTo>
                      <a:pt x="112" y="5332"/>
                      <a:pt x="116" y="5352"/>
                      <a:pt x="124" y="5370"/>
                    </a:cubicBezTo>
                    <a:cubicBezTo>
                      <a:pt x="131" y="5441"/>
                      <a:pt x="161" y="5508"/>
                      <a:pt x="210" y="5560"/>
                    </a:cubicBezTo>
                    <a:cubicBezTo>
                      <a:pt x="258" y="5610"/>
                      <a:pt x="307" y="5660"/>
                      <a:pt x="357" y="5709"/>
                    </a:cubicBezTo>
                    <a:cubicBezTo>
                      <a:pt x="473" y="5863"/>
                      <a:pt x="635" y="6000"/>
                      <a:pt x="826" y="6123"/>
                    </a:cubicBezTo>
                    <a:cubicBezTo>
                      <a:pt x="1491" y="6642"/>
                      <a:pt x="2276" y="6982"/>
                      <a:pt x="3065" y="6982"/>
                    </a:cubicBezTo>
                    <a:cubicBezTo>
                      <a:pt x="3670" y="6982"/>
                      <a:pt x="4277" y="6782"/>
                      <a:pt x="4832" y="6309"/>
                    </a:cubicBezTo>
                    <a:cubicBezTo>
                      <a:pt x="5479" y="5761"/>
                      <a:pt x="6101" y="5047"/>
                      <a:pt x="5864" y="4137"/>
                    </a:cubicBezTo>
                    <a:cubicBezTo>
                      <a:pt x="5732" y="3623"/>
                      <a:pt x="5502" y="3133"/>
                      <a:pt x="5421" y="2604"/>
                    </a:cubicBezTo>
                    <a:cubicBezTo>
                      <a:pt x="5323" y="1947"/>
                      <a:pt x="5403" y="1293"/>
                      <a:pt x="5384" y="633"/>
                    </a:cubicBezTo>
                    <a:cubicBezTo>
                      <a:pt x="5377" y="409"/>
                      <a:pt x="5199" y="297"/>
                      <a:pt x="5024" y="297"/>
                    </a:cubicBezTo>
                    <a:cubicBezTo>
                      <a:pt x="4850" y="297"/>
                      <a:pt x="4680" y="408"/>
                      <a:pt x="4687" y="633"/>
                    </a:cubicBezTo>
                    <a:cubicBezTo>
                      <a:pt x="4694" y="838"/>
                      <a:pt x="4690" y="1045"/>
                      <a:pt x="4685" y="1251"/>
                    </a:cubicBezTo>
                    <a:cubicBezTo>
                      <a:pt x="4605" y="1223"/>
                      <a:pt x="4520" y="1210"/>
                      <a:pt x="4434" y="1210"/>
                    </a:cubicBezTo>
                    <a:cubicBezTo>
                      <a:pt x="4140" y="1210"/>
                      <a:pt x="3840" y="1369"/>
                      <a:pt x="3747" y="1657"/>
                    </a:cubicBezTo>
                    <a:cubicBezTo>
                      <a:pt x="3601" y="1669"/>
                      <a:pt x="3463" y="1720"/>
                      <a:pt x="3344" y="1806"/>
                    </a:cubicBezTo>
                    <a:cubicBezTo>
                      <a:pt x="3223" y="1713"/>
                      <a:pt x="3076" y="1669"/>
                      <a:pt x="2929" y="1669"/>
                    </a:cubicBezTo>
                    <a:cubicBezTo>
                      <a:pt x="2820" y="1669"/>
                      <a:pt x="2711" y="1693"/>
                      <a:pt x="2611" y="1739"/>
                    </a:cubicBezTo>
                    <a:cubicBezTo>
                      <a:pt x="2495" y="1562"/>
                      <a:pt x="2323" y="1486"/>
                      <a:pt x="2145" y="1486"/>
                    </a:cubicBezTo>
                    <a:cubicBezTo>
                      <a:pt x="2064" y="1486"/>
                      <a:pt x="1981" y="1502"/>
                      <a:pt x="1902" y="1531"/>
                    </a:cubicBezTo>
                    <a:cubicBezTo>
                      <a:pt x="1881" y="1186"/>
                      <a:pt x="1840" y="841"/>
                      <a:pt x="1755" y="497"/>
                    </a:cubicBezTo>
                    <a:cubicBezTo>
                      <a:pt x="1669" y="151"/>
                      <a:pt x="1404" y="0"/>
                      <a:pt x="1130" y="0"/>
                    </a:cubicBezTo>
                    <a:close/>
                  </a:path>
                </a:pathLst>
              </a:custGeom>
              <a:solidFill>
                <a:srgbClr val="E0B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7"/>
              <p:cNvSpPr/>
              <p:nvPr/>
            </p:nvSpPr>
            <p:spPr>
              <a:xfrm>
                <a:off x="5074155" y="3423690"/>
                <a:ext cx="228220" cy="158817"/>
              </a:xfrm>
              <a:custGeom>
                <a:avLst/>
                <a:gdLst/>
                <a:ahLst/>
                <a:cxnLst/>
                <a:rect l="l" t="t" r="r" b="b"/>
                <a:pathLst>
                  <a:path w="8724" h="6071" extrusionOk="0">
                    <a:moveTo>
                      <a:pt x="5733" y="0"/>
                    </a:moveTo>
                    <a:cubicBezTo>
                      <a:pt x="4834" y="0"/>
                      <a:pt x="4251" y="671"/>
                      <a:pt x="4171" y="1098"/>
                    </a:cubicBezTo>
                    <a:cubicBezTo>
                      <a:pt x="3921" y="2421"/>
                      <a:pt x="315" y="3098"/>
                      <a:pt x="207" y="4180"/>
                    </a:cubicBezTo>
                    <a:cubicBezTo>
                      <a:pt x="155" y="4690"/>
                      <a:pt x="48" y="5376"/>
                      <a:pt x="48" y="5376"/>
                    </a:cubicBezTo>
                    <a:cubicBezTo>
                      <a:pt x="0" y="5841"/>
                      <a:pt x="3015" y="6070"/>
                      <a:pt x="4846" y="6070"/>
                    </a:cubicBezTo>
                    <a:cubicBezTo>
                      <a:pt x="4858" y="6070"/>
                      <a:pt x="4870" y="6070"/>
                      <a:pt x="4881" y="6070"/>
                    </a:cubicBezTo>
                    <a:cubicBezTo>
                      <a:pt x="6645" y="6067"/>
                      <a:pt x="7737" y="5896"/>
                      <a:pt x="8010" y="5801"/>
                    </a:cubicBezTo>
                    <a:cubicBezTo>
                      <a:pt x="8197" y="5736"/>
                      <a:pt x="8545" y="5722"/>
                      <a:pt x="8574" y="5435"/>
                    </a:cubicBezTo>
                    <a:cubicBezTo>
                      <a:pt x="8574" y="5435"/>
                      <a:pt x="8674" y="4249"/>
                      <a:pt x="8661" y="4036"/>
                    </a:cubicBezTo>
                    <a:cubicBezTo>
                      <a:pt x="8650" y="3871"/>
                      <a:pt x="8461" y="3626"/>
                      <a:pt x="8432" y="3357"/>
                    </a:cubicBezTo>
                    <a:cubicBezTo>
                      <a:pt x="8375" y="2841"/>
                      <a:pt x="8723" y="2482"/>
                      <a:pt x="8615" y="1427"/>
                    </a:cubicBezTo>
                    <a:cubicBezTo>
                      <a:pt x="8588" y="1167"/>
                      <a:pt x="8173" y="1187"/>
                      <a:pt x="7934" y="1092"/>
                    </a:cubicBezTo>
                    <a:cubicBezTo>
                      <a:pt x="7491" y="917"/>
                      <a:pt x="7085" y="416"/>
                      <a:pt x="6622" y="206"/>
                    </a:cubicBezTo>
                    <a:cubicBezTo>
                      <a:pt x="6301" y="61"/>
                      <a:pt x="6002" y="0"/>
                      <a:pt x="57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7"/>
              <p:cNvSpPr/>
              <p:nvPr/>
            </p:nvSpPr>
            <p:spPr>
              <a:xfrm>
                <a:off x="5042110" y="1461511"/>
                <a:ext cx="803190" cy="870108"/>
              </a:xfrm>
              <a:custGeom>
                <a:avLst/>
                <a:gdLst/>
                <a:ahLst/>
                <a:cxnLst/>
                <a:rect l="l" t="t" r="r" b="b"/>
                <a:pathLst>
                  <a:path w="30703" h="33261" extrusionOk="0">
                    <a:moveTo>
                      <a:pt x="10713" y="1"/>
                    </a:moveTo>
                    <a:cubicBezTo>
                      <a:pt x="10409" y="1"/>
                      <a:pt x="10052" y="143"/>
                      <a:pt x="9685" y="595"/>
                    </a:cubicBezTo>
                    <a:cubicBezTo>
                      <a:pt x="8687" y="1820"/>
                      <a:pt x="9203" y="2166"/>
                      <a:pt x="8991" y="2499"/>
                    </a:cubicBezTo>
                    <a:cubicBezTo>
                      <a:pt x="8780" y="2832"/>
                      <a:pt x="8308" y="2863"/>
                      <a:pt x="8084" y="3430"/>
                    </a:cubicBezTo>
                    <a:cubicBezTo>
                      <a:pt x="7858" y="3996"/>
                      <a:pt x="7925" y="4603"/>
                      <a:pt x="7940" y="4835"/>
                    </a:cubicBezTo>
                    <a:cubicBezTo>
                      <a:pt x="7954" y="5067"/>
                      <a:pt x="5439" y="6460"/>
                      <a:pt x="5439" y="6460"/>
                    </a:cubicBezTo>
                    <a:cubicBezTo>
                      <a:pt x="5439" y="6460"/>
                      <a:pt x="3967" y="7993"/>
                      <a:pt x="4025" y="9603"/>
                    </a:cubicBezTo>
                    <a:cubicBezTo>
                      <a:pt x="4083" y="11213"/>
                      <a:pt x="3286" y="15189"/>
                      <a:pt x="2755" y="17142"/>
                    </a:cubicBezTo>
                    <a:cubicBezTo>
                      <a:pt x="2224" y="19095"/>
                      <a:pt x="0" y="21154"/>
                      <a:pt x="977" y="24190"/>
                    </a:cubicBezTo>
                    <a:cubicBezTo>
                      <a:pt x="1952" y="27224"/>
                      <a:pt x="3383" y="29831"/>
                      <a:pt x="3519" y="29914"/>
                    </a:cubicBezTo>
                    <a:cubicBezTo>
                      <a:pt x="3655" y="29997"/>
                      <a:pt x="5127" y="30870"/>
                      <a:pt x="5127" y="30870"/>
                    </a:cubicBezTo>
                    <a:cubicBezTo>
                      <a:pt x="5127" y="30870"/>
                      <a:pt x="4912" y="31298"/>
                      <a:pt x="4795" y="31985"/>
                    </a:cubicBezTo>
                    <a:cubicBezTo>
                      <a:pt x="4741" y="32299"/>
                      <a:pt x="5106" y="32592"/>
                      <a:pt x="5358" y="32642"/>
                    </a:cubicBezTo>
                    <a:cubicBezTo>
                      <a:pt x="5358" y="32642"/>
                      <a:pt x="5423" y="32703"/>
                      <a:pt x="5818" y="32703"/>
                    </a:cubicBezTo>
                    <a:cubicBezTo>
                      <a:pt x="6158" y="32703"/>
                      <a:pt x="6741" y="32658"/>
                      <a:pt x="7737" y="32492"/>
                    </a:cubicBezTo>
                    <a:cubicBezTo>
                      <a:pt x="8634" y="32342"/>
                      <a:pt x="10049" y="32252"/>
                      <a:pt x="11517" y="32252"/>
                    </a:cubicBezTo>
                    <a:cubicBezTo>
                      <a:pt x="13580" y="32252"/>
                      <a:pt x="15751" y="32431"/>
                      <a:pt x="16747" y="32877"/>
                    </a:cubicBezTo>
                    <a:cubicBezTo>
                      <a:pt x="17374" y="33158"/>
                      <a:pt x="18331" y="33261"/>
                      <a:pt x="19313" y="33261"/>
                    </a:cubicBezTo>
                    <a:cubicBezTo>
                      <a:pt x="21006" y="33261"/>
                      <a:pt x="22774" y="32955"/>
                      <a:pt x="23063" y="32725"/>
                    </a:cubicBezTo>
                    <a:cubicBezTo>
                      <a:pt x="23520" y="32363"/>
                      <a:pt x="23154" y="30474"/>
                      <a:pt x="23154" y="30474"/>
                    </a:cubicBezTo>
                    <a:cubicBezTo>
                      <a:pt x="24070" y="30013"/>
                      <a:pt x="24367" y="29686"/>
                      <a:pt x="25154" y="28961"/>
                    </a:cubicBezTo>
                    <a:cubicBezTo>
                      <a:pt x="25784" y="28380"/>
                      <a:pt x="26463" y="27942"/>
                      <a:pt x="27226" y="27486"/>
                    </a:cubicBezTo>
                    <a:cubicBezTo>
                      <a:pt x="27861" y="27107"/>
                      <a:pt x="28888" y="26732"/>
                      <a:pt x="29352" y="26133"/>
                    </a:cubicBezTo>
                    <a:cubicBezTo>
                      <a:pt x="29691" y="25693"/>
                      <a:pt x="29672" y="25082"/>
                      <a:pt x="29844" y="24578"/>
                    </a:cubicBezTo>
                    <a:cubicBezTo>
                      <a:pt x="30026" y="24050"/>
                      <a:pt x="30702" y="23382"/>
                      <a:pt x="30539" y="22800"/>
                    </a:cubicBezTo>
                    <a:cubicBezTo>
                      <a:pt x="30531" y="22770"/>
                      <a:pt x="28978" y="18238"/>
                      <a:pt x="28813" y="17168"/>
                    </a:cubicBezTo>
                    <a:cubicBezTo>
                      <a:pt x="28384" y="14386"/>
                      <a:pt x="27839" y="12890"/>
                      <a:pt x="26950" y="10220"/>
                    </a:cubicBezTo>
                    <a:cubicBezTo>
                      <a:pt x="26483" y="8815"/>
                      <a:pt x="25961" y="7284"/>
                      <a:pt x="25750" y="5948"/>
                    </a:cubicBezTo>
                    <a:cubicBezTo>
                      <a:pt x="25665" y="5413"/>
                      <a:pt x="25576" y="4772"/>
                      <a:pt x="25020" y="4479"/>
                    </a:cubicBezTo>
                    <a:cubicBezTo>
                      <a:pt x="24580" y="4249"/>
                      <a:pt x="23954" y="4377"/>
                      <a:pt x="23433" y="4249"/>
                    </a:cubicBezTo>
                    <a:cubicBezTo>
                      <a:pt x="19275" y="3231"/>
                      <a:pt x="19247" y="2273"/>
                      <a:pt x="19247" y="2273"/>
                    </a:cubicBezTo>
                    <a:cubicBezTo>
                      <a:pt x="19247" y="2273"/>
                      <a:pt x="19189" y="828"/>
                      <a:pt x="17984" y="828"/>
                    </a:cubicBezTo>
                    <a:cubicBezTo>
                      <a:pt x="17582" y="828"/>
                      <a:pt x="17097" y="371"/>
                      <a:pt x="16786" y="371"/>
                    </a:cubicBezTo>
                    <a:cubicBezTo>
                      <a:pt x="16679" y="371"/>
                      <a:pt x="16592" y="426"/>
                      <a:pt x="16538" y="574"/>
                    </a:cubicBezTo>
                    <a:cubicBezTo>
                      <a:pt x="16538" y="574"/>
                      <a:pt x="16765" y="3999"/>
                      <a:pt x="14058" y="4534"/>
                    </a:cubicBezTo>
                    <a:cubicBezTo>
                      <a:pt x="13776" y="4590"/>
                      <a:pt x="13495" y="4620"/>
                      <a:pt x="13225" y="4620"/>
                    </a:cubicBezTo>
                    <a:cubicBezTo>
                      <a:pt x="12007" y="4620"/>
                      <a:pt x="11024" y="4020"/>
                      <a:pt x="11309" y="2541"/>
                    </a:cubicBezTo>
                    <a:cubicBezTo>
                      <a:pt x="11410" y="2016"/>
                      <a:pt x="11606" y="422"/>
                      <a:pt x="11606" y="422"/>
                    </a:cubicBezTo>
                    <a:cubicBezTo>
                      <a:pt x="11606" y="422"/>
                      <a:pt x="11237" y="1"/>
                      <a:pt x="107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7"/>
              <p:cNvSpPr/>
              <p:nvPr/>
            </p:nvSpPr>
            <p:spPr>
              <a:xfrm>
                <a:off x="5503055" y="1531826"/>
                <a:ext cx="150891" cy="535495"/>
              </a:xfrm>
              <a:custGeom>
                <a:avLst/>
                <a:gdLst/>
                <a:ahLst/>
                <a:cxnLst/>
                <a:rect l="l" t="t" r="r" b="b"/>
                <a:pathLst>
                  <a:path w="5768" h="20470" extrusionOk="0">
                    <a:moveTo>
                      <a:pt x="3345" y="0"/>
                    </a:moveTo>
                    <a:cubicBezTo>
                      <a:pt x="3154" y="0"/>
                      <a:pt x="2862" y="78"/>
                      <a:pt x="2686" y="501"/>
                    </a:cubicBezTo>
                    <a:cubicBezTo>
                      <a:pt x="2406" y="1170"/>
                      <a:pt x="0" y="6100"/>
                      <a:pt x="1568" y="13152"/>
                    </a:cubicBezTo>
                    <a:cubicBezTo>
                      <a:pt x="1568" y="13152"/>
                      <a:pt x="1571" y="13384"/>
                      <a:pt x="1994" y="13540"/>
                    </a:cubicBezTo>
                    <a:lnTo>
                      <a:pt x="1993" y="13540"/>
                    </a:lnTo>
                    <a:cubicBezTo>
                      <a:pt x="1993" y="13540"/>
                      <a:pt x="2033" y="14008"/>
                      <a:pt x="2076" y="14356"/>
                    </a:cubicBezTo>
                    <a:cubicBezTo>
                      <a:pt x="2119" y="14704"/>
                      <a:pt x="2482" y="14792"/>
                      <a:pt x="2482" y="14792"/>
                    </a:cubicBezTo>
                    <a:cubicBezTo>
                      <a:pt x="2518" y="16484"/>
                      <a:pt x="3593" y="19892"/>
                      <a:pt x="3671" y="20146"/>
                    </a:cubicBezTo>
                    <a:cubicBezTo>
                      <a:pt x="3727" y="20324"/>
                      <a:pt x="3845" y="20469"/>
                      <a:pt x="4009" y="20469"/>
                    </a:cubicBezTo>
                    <a:cubicBezTo>
                      <a:pt x="4086" y="20469"/>
                      <a:pt x="4172" y="20438"/>
                      <a:pt x="4266" y="20364"/>
                    </a:cubicBezTo>
                    <a:cubicBezTo>
                      <a:pt x="4503" y="20178"/>
                      <a:pt x="4979" y="20159"/>
                      <a:pt x="5162" y="20159"/>
                    </a:cubicBezTo>
                    <a:cubicBezTo>
                      <a:pt x="5209" y="20159"/>
                      <a:pt x="5237" y="20161"/>
                      <a:pt x="5237" y="20161"/>
                    </a:cubicBezTo>
                    <a:cubicBezTo>
                      <a:pt x="4303" y="18512"/>
                      <a:pt x="3813" y="15225"/>
                      <a:pt x="3750" y="14780"/>
                    </a:cubicBezTo>
                    <a:cubicBezTo>
                      <a:pt x="4165" y="14679"/>
                      <a:pt x="4033" y="14313"/>
                      <a:pt x="4033" y="14313"/>
                    </a:cubicBezTo>
                    <a:lnTo>
                      <a:pt x="3874" y="13540"/>
                    </a:lnTo>
                    <a:cubicBezTo>
                      <a:pt x="4229" y="13384"/>
                      <a:pt x="4180" y="13152"/>
                      <a:pt x="4180" y="13152"/>
                    </a:cubicBezTo>
                    <a:cubicBezTo>
                      <a:pt x="4180" y="13152"/>
                      <a:pt x="2525" y="5055"/>
                      <a:pt x="5099" y="1377"/>
                    </a:cubicBezTo>
                    <a:lnTo>
                      <a:pt x="5586" y="1505"/>
                    </a:lnTo>
                    <a:cubicBezTo>
                      <a:pt x="5586" y="1505"/>
                      <a:pt x="5768" y="1463"/>
                      <a:pt x="5768" y="1213"/>
                    </a:cubicBezTo>
                    <a:cubicBezTo>
                      <a:pt x="5768" y="963"/>
                      <a:pt x="5747" y="777"/>
                      <a:pt x="5508" y="669"/>
                    </a:cubicBezTo>
                    <a:cubicBezTo>
                      <a:pt x="5268" y="560"/>
                      <a:pt x="3533" y="27"/>
                      <a:pt x="3533" y="27"/>
                    </a:cubicBezTo>
                    <a:cubicBezTo>
                      <a:pt x="3533" y="27"/>
                      <a:pt x="3456" y="0"/>
                      <a:pt x="33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7"/>
              <p:cNvSpPr/>
              <p:nvPr/>
            </p:nvSpPr>
            <p:spPr>
              <a:xfrm>
                <a:off x="5168850" y="1577552"/>
                <a:ext cx="80939" cy="383898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4675" extrusionOk="0">
                    <a:moveTo>
                      <a:pt x="2952" y="0"/>
                    </a:moveTo>
                    <a:cubicBezTo>
                      <a:pt x="2909" y="0"/>
                      <a:pt x="2853" y="16"/>
                      <a:pt x="2784" y="63"/>
                    </a:cubicBezTo>
                    <a:cubicBezTo>
                      <a:pt x="2577" y="206"/>
                      <a:pt x="1599" y="907"/>
                      <a:pt x="1599" y="907"/>
                    </a:cubicBezTo>
                    <a:cubicBezTo>
                      <a:pt x="1599" y="907"/>
                      <a:pt x="1272" y="1135"/>
                      <a:pt x="1373" y="1579"/>
                    </a:cubicBezTo>
                    <a:cubicBezTo>
                      <a:pt x="1472" y="2025"/>
                      <a:pt x="1352" y="4171"/>
                      <a:pt x="1298" y="4322"/>
                    </a:cubicBezTo>
                    <a:cubicBezTo>
                      <a:pt x="1243" y="4474"/>
                      <a:pt x="586" y="6463"/>
                      <a:pt x="412" y="8117"/>
                    </a:cubicBezTo>
                    <a:cubicBezTo>
                      <a:pt x="96" y="11127"/>
                      <a:pt x="234" y="11000"/>
                      <a:pt x="195" y="12195"/>
                    </a:cubicBezTo>
                    <a:lnTo>
                      <a:pt x="277" y="12216"/>
                    </a:lnTo>
                    <a:cubicBezTo>
                      <a:pt x="227" y="12500"/>
                      <a:pt x="1" y="13850"/>
                      <a:pt x="195" y="14276"/>
                    </a:cubicBezTo>
                    <a:cubicBezTo>
                      <a:pt x="355" y="14628"/>
                      <a:pt x="480" y="14675"/>
                      <a:pt x="535" y="14675"/>
                    </a:cubicBezTo>
                    <a:cubicBezTo>
                      <a:pt x="555" y="14675"/>
                      <a:pt x="565" y="14669"/>
                      <a:pt x="565" y="14669"/>
                    </a:cubicBezTo>
                    <a:lnTo>
                      <a:pt x="902" y="12381"/>
                    </a:lnTo>
                    <a:lnTo>
                      <a:pt x="992" y="12405"/>
                    </a:lnTo>
                    <a:cubicBezTo>
                      <a:pt x="1202" y="11692"/>
                      <a:pt x="977" y="8225"/>
                      <a:pt x="2240" y="4896"/>
                    </a:cubicBezTo>
                    <a:cubicBezTo>
                      <a:pt x="2784" y="3462"/>
                      <a:pt x="2886" y="1426"/>
                      <a:pt x="2715" y="745"/>
                    </a:cubicBezTo>
                    <a:lnTo>
                      <a:pt x="3093" y="449"/>
                    </a:lnTo>
                    <a:lnTo>
                      <a:pt x="3075" y="63"/>
                    </a:lnTo>
                    <a:cubicBezTo>
                      <a:pt x="3075" y="63"/>
                      <a:pt x="3038" y="0"/>
                      <a:pt x="29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7"/>
              <p:cNvSpPr/>
              <p:nvPr/>
            </p:nvSpPr>
            <p:spPr>
              <a:xfrm>
                <a:off x="5633143" y="3313875"/>
                <a:ext cx="146522" cy="256551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9807" extrusionOk="0">
                    <a:moveTo>
                      <a:pt x="890" y="1621"/>
                    </a:moveTo>
                    <a:cubicBezTo>
                      <a:pt x="897" y="1628"/>
                      <a:pt x="903" y="1637"/>
                      <a:pt x="911" y="1645"/>
                    </a:cubicBezTo>
                    <a:lnTo>
                      <a:pt x="908" y="1645"/>
                    </a:lnTo>
                    <a:cubicBezTo>
                      <a:pt x="902" y="1637"/>
                      <a:pt x="893" y="1631"/>
                      <a:pt x="884" y="1628"/>
                    </a:cubicBezTo>
                    <a:cubicBezTo>
                      <a:pt x="885" y="1625"/>
                      <a:pt x="888" y="1624"/>
                      <a:pt x="890" y="1621"/>
                    </a:cubicBezTo>
                    <a:close/>
                    <a:moveTo>
                      <a:pt x="5340" y="3487"/>
                    </a:moveTo>
                    <a:cubicBezTo>
                      <a:pt x="5340" y="3491"/>
                      <a:pt x="5341" y="3496"/>
                      <a:pt x="5344" y="3500"/>
                    </a:cubicBezTo>
                    <a:lnTo>
                      <a:pt x="5341" y="3500"/>
                    </a:lnTo>
                    <a:cubicBezTo>
                      <a:pt x="5340" y="3496"/>
                      <a:pt x="5340" y="3491"/>
                      <a:pt x="5340" y="3487"/>
                    </a:cubicBezTo>
                    <a:close/>
                    <a:moveTo>
                      <a:pt x="3890" y="0"/>
                    </a:moveTo>
                    <a:cubicBezTo>
                      <a:pt x="3726" y="0"/>
                      <a:pt x="3678" y="205"/>
                      <a:pt x="3701" y="345"/>
                    </a:cubicBezTo>
                    <a:cubicBezTo>
                      <a:pt x="3777" y="802"/>
                      <a:pt x="4051" y="1289"/>
                      <a:pt x="3672" y="1557"/>
                    </a:cubicBezTo>
                    <a:cubicBezTo>
                      <a:pt x="3270" y="1130"/>
                      <a:pt x="2760" y="716"/>
                      <a:pt x="2191" y="716"/>
                    </a:cubicBezTo>
                    <a:cubicBezTo>
                      <a:pt x="2116" y="716"/>
                      <a:pt x="2039" y="724"/>
                      <a:pt x="1962" y="739"/>
                    </a:cubicBezTo>
                    <a:cubicBezTo>
                      <a:pt x="1962" y="739"/>
                      <a:pt x="1961" y="739"/>
                      <a:pt x="1961" y="739"/>
                    </a:cubicBezTo>
                    <a:cubicBezTo>
                      <a:pt x="1932" y="739"/>
                      <a:pt x="1271" y="918"/>
                      <a:pt x="1024" y="1660"/>
                    </a:cubicBezTo>
                    <a:cubicBezTo>
                      <a:pt x="1000" y="1618"/>
                      <a:pt x="972" y="1578"/>
                      <a:pt x="940" y="1539"/>
                    </a:cubicBezTo>
                    <a:cubicBezTo>
                      <a:pt x="953" y="1509"/>
                      <a:pt x="930" y="1476"/>
                      <a:pt x="902" y="1476"/>
                    </a:cubicBezTo>
                    <a:cubicBezTo>
                      <a:pt x="893" y="1476"/>
                      <a:pt x="883" y="1480"/>
                      <a:pt x="874" y="1490"/>
                    </a:cubicBezTo>
                    <a:cubicBezTo>
                      <a:pt x="564" y="1823"/>
                      <a:pt x="481" y="2238"/>
                      <a:pt x="512" y="2699"/>
                    </a:cubicBezTo>
                    <a:cubicBezTo>
                      <a:pt x="524" y="2886"/>
                      <a:pt x="604" y="3038"/>
                      <a:pt x="692" y="3185"/>
                    </a:cubicBezTo>
                    <a:cubicBezTo>
                      <a:pt x="735" y="3305"/>
                      <a:pt x="777" y="3426"/>
                      <a:pt x="817" y="3546"/>
                    </a:cubicBezTo>
                    <a:cubicBezTo>
                      <a:pt x="936" y="4085"/>
                      <a:pt x="887" y="4574"/>
                      <a:pt x="769" y="5049"/>
                    </a:cubicBezTo>
                    <a:cubicBezTo>
                      <a:pt x="725" y="5146"/>
                      <a:pt x="227" y="6865"/>
                      <a:pt x="184" y="7140"/>
                    </a:cubicBezTo>
                    <a:cubicBezTo>
                      <a:pt x="100" y="7677"/>
                      <a:pt x="1" y="8780"/>
                      <a:pt x="894" y="9551"/>
                    </a:cubicBezTo>
                    <a:cubicBezTo>
                      <a:pt x="1152" y="9775"/>
                      <a:pt x="1499" y="9807"/>
                      <a:pt x="1838" y="9807"/>
                    </a:cubicBezTo>
                    <a:cubicBezTo>
                      <a:pt x="1905" y="9807"/>
                      <a:pt x="1971" y="9805"/>
                      <a:pt x="2036" y="9804"/>
                    </a:cubicBezTo>
                    <a:cubicBezTo>
                      <a:pt x="3014" y="9785"/>
                      <a:pt x="3883" y="9374"/>
                      <a:pt x="4430" y="8469"/>
                    </a:cubicBezTo>
                    <a:cubicBezTo>
                      <a:pt x="4747" y="7947"/>
                      <a:pt x="4906" y="7482"/>
                      <a:pt x="4915" y="6856"/>
                    </a:cubicBezTo>
                    <a:cubicBezTo>
                      <a:pt x="4916" y="6715"/>
                      <a:pt x="4925" y="6575"/>
                      <a:pt x="4941" y="6437"/>
                    </a:cubicBezTo>
                    <a:cubicBezTo>
                      <a:pt x="4950" y="6380"/>
                      <a:pt x="4962" y="6325"/>
                      <a:pt x="4976" y="6270"/>
                    </a:cubicBezTo>
                    <a:cubicBezTo>
                      <a:pt x="5039" y="6016"/>
                      <a:pt x="5123" y="5771"/>
                      <a:pt x="5205" y="5530"/>
                    </a:cubicBezTo>
                    <a:cubicBezTo>
                      <a:pt x="5234" y="5463"/>
                      <a:pt x="5261" y="5399"/>
                      <a:pt x="5295" y="5329"/>
                    </a:cubicBezTo>
                    <a:cubicBezTo>
                      <a:pt x="5352" y="5220"/>
                      <a:pt x="5438" y="5064"/>
                      <a:pt x="5469" y="4941"/>
                    </a:cubicBezTo>
                    <a:cubicBezTo>
                      <a:pt x="5600" y="4425"/>
                      <a:pt x="5558" y="4013"/>
                      <a:pt x="5442" y="3630"/>
                    </a:cubicBezTo>
                    <a:cubicBezTo>
                      <a:pt x="5441" y="3625"/>
                      <a:pt x="5441" y="3619"/>
                      <a:pt x="5439" y="3613"/>
                    </a:cubicBezTo>
                    <a:cubicBezTo>
                      <a:pt x="5438" y="3609"/>
                      <a:pt x="5435" y="3606"/>
                      <a:pt x="5433" y="3601"/>
                    </a:cubicBezTo>
                    <a:cubicBezTo>
                      <a:pt x="5270" y="3079"/>
                      <a:pt x="4970" y="2607"/>
                      <a:pt x="4770" y="2000"/>
                    </a:cubicBezTo>
                    <a:cubicBezTo>
                      <a:pt x="4781" y="1765"/>
                      <a:pt x="4733" y="1514"/>
                      <a:pt x="4721" y="1303"/>
                    </a:cubicBezTo>
                    <a:cubicBezTo>
                      <a:pt x="4698" y="894"/>
                      <a:pt x="4558" y="588"/>
                      <a:pt x="4307" y="284"/>
                    </a:cubicBezTo>
                    <a:cubicBezTo>
                      <a:pt x="4292" y="268"/>
                      <a:pt x="4275" y="253"/>
                      <a:pt x="4256" y="244"/>
                    </a:cubicBezTo>
                    <a:cubicBezTo>
                      <a:pt x="4159" y="124"/>
                      <a:pt x="4045" y="8"/>
                      <a:pt x="3899" y="0"/>
                    </a:cubicBezTo>
                    <a:cubicBezTo>
                      <a:pt x="3896" y="0"/>
                      <a:pt x="3893" y="0"/>
                      <a:pt x="38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7"/>
              <p:cNvSpPr/>
              <p:nvPr/>
            </p:nvSpPr>
            <p:spPr>
              <a:xfrm>
                <a:off x="5258888" y="1157780"/>
                <a:ext cx="59017" cy="128603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4916" extrusionOk="0">
                    <a:moveTo>
                      <a:pt x="1358" y="1"/>
                    </a:moveTo>
                    <a:cubicBezTo>
                      <a:pt x="1358" y="1"/>
                      <a:pt x="49" y="733"/>
                      <a:pt x="26" y="1774"/>
                    </a:cubicBezTo>
                    <a:cubicBezTo>
                      <a:pt x="0" y="2813"/>
                      <a:pt x="1242" y="4916"/>
                      <a:pt x="1242" y="4916"/>
                    </a:cubicBezTo>
                    <a:cubicBezTo>
                      <a:pt x="1750" y="3433"/>
                      <a:pt x="2130" y="2364"/>
                      <a:pt x="2193" y="1581"/>
                    </a:cubicBezTo>
                    <a:cubicBezTo>
                      <a:pt x="2256" y="797"/>
                      <a:pt x="1358" y="1"/>
                      <a:pt x="13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7"/>
              <p:cNvSpPr/>
              <p:nvPr/>
            </p:nvSpPr>
            <p:spPr>
              <a:xfrm>
                <a:off x="5260275" y="1128822"/>
                <a:ext cx="315777" cy="360145"/>
              </a:xfrm>
              <a:custGeom>
                <a:avLst/>
                <a:gdLst/>
                <a:ahLst/>
                <a:cxnLst/>
                <a:rect l="l" t="t" r="r" b="b"/>
                <a:pathLst>
                  <a:path w="12071" h="13767" extrusionOk="0">
                    <a:moveTo>
                      <a:pt x="6224" y="0"/>
                    </a:moveTo>
                    <a:cubicBezTo>
                      <a:pt x="5818" y="0"/>
                      <a:pt x="5414" y="16"/>
                      <a:pt x="5017" y="31"/>
                    </a:cubicBezTo>
                    <a:cubicBezTo>
                      <a:pt x="4311" y="39"/>
                      <a:pt x="3238" y="416"/>
                      <a:pt x="2645" y="416"/>
                    </a:cubicBezTo>
                    <a:cubicBezTo>
                      <a:pt x="2583" y="416"/>
                      <a:pt x="2526" y="412"/>
                      <a:pt x="2475" y="403"/>
                    </a:cubicBezTo>
                    <a:lnTo>
                      <a:pt x="2222" y="568"/>
                    </a:lnTo>
                    <a:cubicBezTo>
                      <a:pt x="1260" y="1524"/>
                      <a:pt x="975" y="2322"/>
                      <a:pt x="892" y="3757"/>
                    </a:cubicBezTo>
                    <a:cubicBezTo>
                      <a:pt x="771" y="5827"/>
                      <a:pt x="1202" y="5754"/>
                      <a:pt x="1132" y="7487"/>
                    </a:cubicBezTo>
                    <a:cubicBezTo>
                      <a:pt x="1091" y="8532"/>
                      <a:pt x="1" y="13168"/>
                      <a:pt x="4383" y="13723"/>
                    </a:cubicBezTo>
                    <a:cubicBezTo>
                      <a:pt x="4615" y="13752"/>
                      <a:pt x="4836" y="13766"/>
                      <a:pt x="5047" y="13766"/>
                    </a:cubicBezTo>
                    <a:cubicBezTo>
                      <a:pt x="7961" y="13766"/>
                      <a:pt x="8786" y="11050"/>
                      <a:pt x="10144" y="8703"/>
                    </a:cubicBezTo>
                    <a:cubicBezTo>
                      <a:pt x="11625" y="6145"/>
                      <a:pt x="12071" y="1274"/>
                      <a:pt x="8480" y="259"/>
                    </a:cubicBezTo>
                    <a:cubicBezTo>
                      <a:pt x="7751" y="54"/>
                      <a:pt x="6985" y="0"/>
                      <a:pt x="6224" y="0"/>
                    </a:cubicBezTo>
                    <a:close/>
                  </a:path>
                </a:pathLst>
              </a:custGeom>
              <a:solidFill>
                <a:srgbClr val="E0B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7"/>
              <p:cNvSpPr/>
              <p:nvPr/>
            </p:nvSpPr>
            <p:spPr>
              <a:xfrm>
                <a:off x="5404410" y="1155739"/>
                <a:ext cx="194055" cy="294431"/>
              </a:xfrm>
              <a:custGeom>
                <a:avLst/>
                <a:gdLst/>
                <a:ahLst/>
                <a:cxnLst/>
                <a:rect l="l" t="t" r="r" b="b"/>
                <a:pathLst>
                  <a:path w="7418" h="11255" extrusionOk="0">
                    <a:moveTo>
                      <a:pt x="2959" y="1"/>
                    </a:moveTo>
                    <a:cubicBezTo>
                      <a:pt x="1155" y="1"/>
                      <a:pt x="808" y="904"/>
                      <a:pt x="808" y="904"/>
                    </a:cubicBezTo>
                    <a:cubicBezTo>
                      <a:pt x="808" y="904"/>
                      <a:pt x="1" y="2329"/>
                      <a:pt x="404" y="3321"/>
                    </a:cubicBezTo>
                    <a:cubicBezTo>
                      <a:pt x="622" y="3861"/>
                      <a:pt x="1030" y="4316"/>
                      <a:pt x="1030" y="4316"/>
                    </a:cubicBezTo>
                    <a:lnTo>
                      <a:pt x="829" y="5929"/>
                    </a:lnTo>
                    <a:cubicBezTo>
                      <a:pt x="829" y="5929"/>
                      <a:pt x="1265" y="6558"/>
                      <a:pt x="1490" y="6558"/>
                    </a:cubicBezTo>
                    <a:cubicBezTo>
                      <a:pt x="1548" y="6558"/>
                      <a:pt x="1592" y="6517"/>
                      <a:pt x="1611" y="6412"/>
                    </a:cubicBezTo>
                    <a:cubicBezTo>
                      <a:pt x="1637" y="6274"/>
                      <a:pt x="2097" y="4742"/>
                      <a:pt x="2797" y="4742"/>
                    </a:cubicBezTo>
                    <a:cubicBezTo>
                      <a:pt x="2819" y="4742"/>
                      <a:pt x="2842" y="4744"/>
                      <a:pt x="2865" y="4747"/>
                    </a:cubicBezTo>
                    <a:cubicBezTo>
                      <a:pt x="3816" y="4881"/>
                      <a:pt x="3919" y="5748"/>
                      <a:pt x="3538" y="6875"/>
                    </a:cubicBezTo>
                    <a:cubicBezTo>
                      <a:pt x="3218" y="7822"/>
                      <a:pt x="2606" y="7954"/>
                      <a:pt x="2355" y="8320"/>
                    </a:cubicBezTo>
                    <a:cubicBezTo>
                      <a:pt x="2170" y="8587"/>
                      <a:pt x="2696" y="11254"/>
                      <a:pt x="2868" y="11254"/>
                    </a:cubicBezTo>
                    <a:cubicBezTo>
                      <a:pt x="2877" y="11254"/>
                      <a:pt x="2885" y="11248"/>
                      <a:pt x="2891" y="11234"/>
                    </a:cubicBezTo>
                    <a:cubicBezTo>
                      <a:pt x="3479" y="10018"/>
                      <a:pt x="4809" y="8485"/>
                      <a:pt x="5242" y="7587"/>
                    </a:cubicBezTo>
                    <a:cubicBezTo>
                      <a:pt x="5673" y="6689"/>
                      <a:pt x="6558" y="3516"/>
                      <a:pt x="6558" y="3516"/>
                    </a:cubicBezTo>
                    <a:cubicBezTo>
                      <a:pt x="6558" y="3516"/>
                      <a:pt x="7417" y="941"/>
                      <a:pt x="5191" y="342"/>
                    </a:cubicBezTo>
                    <a:cubicBezTo>
                      <a:pt x="4271" y="94"/>
                      <a:pt x="3540" y="1"/>
                      <a:pt x="295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7"/>
              <p:cNvSpPr/>
              <p:nvPr/>
            </p:nvSpPr>
            <p:spPr>
              <a:xfrm>
                <a:off x="5257214" y="1084195"/>
                <a:ext cx="275465" cy="125202"/>
              </a:xfrm>
              <a:custGeom>
                <a:avLst/>
                <a:gdLst/>
                <a:ahLst/>
                <a:cxnLst/>
                <a:rect l="l" t="t" r="r" b="b"/>
                <a:pathLst>
                  <a:path w="10530" h="4786" extrusionOk="0">
                    <a:moveTo>
                      <a:pt x="808" y="0"/>
                    </a:moveTo>
                    <a:cubicBezTo>
                      <a:pt x="284" y="0"/>
                      <a:pt x="1" y="3193"/>
                      <a:pt x="1857" y="4268"/>
                    </a:cubicBezTo>
                    <a:cubicBezTo>
                      <a:pt x="2189" y="4460"/>
                      <a:pt x="3369" y="4786"/>
                      <a:pt x="4550" y="4786"/>
                    </a:cubicBezTo>
                    <a:cubicBezTo>
                      <a:pt x="5194" y="4786"/>
                      <a:pt x="5839" y="4689"/>
                      <a:pt x="6346" y="4419"/>
                    </a:cubicBezTo>
                    <a:cubicBezTo>
                      <a:pt x="6348" y="4419"/>
                      <a:pt x="10271" y="4174"/>
                      <a:pt x="10427" y="3193"/>
                    </a:cubicBezTo>
                    <a:cubicBezTo>
                      <a:pt x="10427" y="3193"/>
                      <a:pt x="10530" y="2104"/>
                      <a:pt x="8636" y="1191"/>
                    </a:cubicBezTo>
                    <a:cubicBezTo>
                      <a:pt x="7624" y="704"/>
                      <a:pt x="6618" y="523"/>
                      <a:pt x="5750" y="523"/>
                    </a:cubicBezTo>
                    <a:cubicBezTo>
                      <a:pt x="4992" y="523"/>
                      <a:pt x="4339" y="660"/>
                      <a:pt x="3877" y="851"/>
                    </a:cubicBezTo>
                    <a:cubicBezTo>
                      <a:pt x="3728" y="912"/>
                      <a:pt x="3596" y="938"/>
                      <a:pt x="3472" y="938"/>
                    </a:cubicBezTo>
                    <a:cubicBezTo>
                      <a:pt x="2775" y="938"/>
                      <a:pt x="2348" y="109"/>
                      <a:pt x="817" y="1"/>
                    </a:cubicBezTo>
                    <a:cubicBezTo>
                      <a:pt x="814" y="0"/>
                      <a:pt x="811" y="0"/>
                      <a:pt x="8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7"/>
              <p:cNvSpPr/>
              <p:nvPr/>
            </p:nvSpPr>
            <p:spPr>
              <a:xfrm>
                <a:off x="7224334" y="4070835"/>
                <a:ext cx="134750" cy="120179"/>
              </a:xfrm>
              <a:custGeom>
                <a:avLst/>
                <a:gdLst/>
                <a:ahLst/>
                <a:cxnLst/>
                <a:rect l="l" t="t" r="r" b="b"/>
                <a:pathLst>
                  <a:path w="5151" h="4594" extrusionOk="0">
                    <a:moveTo>
                      <a:pt x="339" y="0"/>
                    </a:moveTo>
                    <a:cubicBezTo>
                      <a:pt x="223" y="0"/>
                      <a:pt x="0" y="4593"/>
                      <a:pt x="0" y="4593"/>
                    </a:cubicBezTo>
                    <a:lnTo>
                      <a:pt x="3888" y="4357"/>
                    </a:lnTo>
                    <a:cubicBezTo>
                      <a:pt x="3888" y="4357"/>
                      <a:pt x="5149" y="444"/>
                      <a:pt x="5150" y="328"/>
                    </a:cubicBezTo>
                    <a:cubicBezTo>
                      <a:pt x="5150" y="328"/>
                      <a:pt x="457" y="42"/>
                      <a:pt x="341" y="1"/>
                    </a:cubicBezTo>
                    <a:cubicBezTo>
                      <a:pt x="340" y="0"/>
                      <a:pt x="340" y="0"/>
                      <a:pt x="339" y="0"/>
                    </a:cubicBezTo>
                    <a:close/>
                  </a:path>
                </a:pathLst>
              </a:custGeom>
              <a:solidFill>
                <a:srgbClr val="E0B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7"/>
              <p:cNvSpPr/>
              <p:nvPr/>
            </p:nvSpPr>
            <p:spPr>
              <a:xfrm>
                <a:off x="7188784" y="4154439"/>
                <a:ext cx="313397" cy="192564"/>
              </a:xfrm>
              <a:custGeom>
                <a:avLst/>
                <a:gdLst/>
                <a:ahLst/>
                <a:cxnLst/>
                <a:rect l="l" t="t" r="r" b="b"/>
                <a:pathLst>
                  <a:path w="11980" h="7361" extrusionOk="0">
                    <a:moveTo>
                      <a:pt x="5146" y="1"/>
                    </a:moveTo>
                    <a:cubicBezTo>
                      <a:pt x="4881" y="1"/>
                      <a:pt x="4567" y="84"/>
                      <a:pt x="4196" y="287"/>
                    </a:cubicBezTo>
                    <a:cubicBezTo>
                      <a:pt x="3785" y="512"/>
                      <a:pt x="3080" y="1308"/>
                      <a:pt x="2228" y="1308"/>
                    </a:cubicBezTo>
                    <a:cubicBezTo>
                      <a:pt x="1942" y="1308"/>
                      <a:pt x="1641" y="1219"/>
                      <a:pt x="1328" y="988"/>
                    </a:cubicBezTo>
                    <a:cubicBezTo>
                      <a:pt x="1276" y="950"/>
                      <a:pt x="1223" y="933"/>
                      <a:pt x="1171" y="933"/>
                    </a:cubicBezTo>
                    <a:cubicBezTo>
                      <a:pt x="972" y="933"/>
                      <a:pt x="784" y="1180"/>
                      <a:pt x="738" y="1423"/>
                    </a:cubicBezTo>
                    <a:cubicBezTo>
                      <a:pt x="497" y="2668"/>
                      <a:pt x="431" y="2826"/>
                      <a:pt x="310" y="3434"/>
                    </a:cubicBezTo>
                    <a:cubicBezTo>
                      <a:pt x="246" y="3751"/>
                      <a:pt x="81" y="3947"/>
                      <a:pt x="51" y="4143"/>
                    </a:cubicBezTo>
                    <a:cubicBezTo>
                      <a:pt x="12" y="4395"/>
                      <a:pt x="0" y="6128"/>
                      <a:pt x="0" y="6128"/>
                    </a:cubicBezTo>
                    <a:cubicBezTo>
                      <a:pt x="5" y="6473"/>
                      <a:pt x="727" y="6531"/>
                      <a:pt x="944" y="6629"/>
                    </a:cubicBezTo>
                    <a:cubicBezTo>
                      <a:pt x="1260" y="6770"/>
                      <a:pt x="2543" y="7089"/>
                      <a:pt x="4642" y="7277"/>
                    </a:cubicBezTo>
                    <a:cubicBezTo>
                      <a:pt x="5252" y="7332"/>
                      <a:pt x="6098" y="7360"/>
                      <a:pt x="6999" y="7360"/>
                    </a:cubicBezTo>
                    <a:cubicBezTo>
                      <a:pt x="9308" y="7360"/>
                      <a:pt x="11979" y="7174"/>
                      <a:pt x="11975" y="6769"/>
                    </a:cubicBezTo>
                    <a:cubicBezTo>
                      <a:pt x="11975" y="6769"/>
                      <a:pt x="11973" y="5850"/>
                      <a:pt x="11966" y="5236"/>
                    </a:cubicBezTo>
                    <a:cubicBezTo>
                      <a:pt x="11950" y="3937"/>
                      <a:pt x="6566" y="3042"/>
                      <a:pt x="6408" y="1439"/>
                    </a:cubicBezTo>
                    <a:cubicBezTo>
                      <a:pt x="6357" y="921"/>
                      <a:pt x="6025" y="1"/>
                      <a:pt x="51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7"/>
              <p:cNvSpPr/>
              <p:nvPr/>
            </p:nvSpPr>
            <p:spPr>
              <a:xfrm>
                <a:off x="6714289" y="2084747"/>
                <a:ext cx="328517" cy="414793"/>
              </a:xfrm>
              <a:custGeom>
                <a:avLst/>
                <a:gdLst/>
                <a:ahLst/>
                <a:cxnLst/>
                <a:rect l="l" t="t" r="r" b="b"/>
                <a:pathLst>
                  <a:path w="12558" h="15856" extrusionOk="0">
                    <a:moveTo>
                      <a:pt x="6767" y="1"/>
                    </a:moveTo>
                    <a:cubicBezTo>
                      <a:pt x="3645" y="1"/>
                      <a:pt x="0" y="3229"/>
                      <a:pt x="635" y="7382"/>
                    </a:cubicBezTo>
                    <a:cubicBezTo>
                      <a:pt x="958" y="9488"/>
                      <a:pt x="2476" y="15719"/>
                      <a:pt x="5689" y="15833"/>
                    </a:cubicBezTo>
                    <a:cubicBezTo>
                      <a:pt x="6104" y="15848"/>
                      <a:pt x="6449" y="15856"/>
                      <a:pt x="6808" y="15856"/>
                    </a:cubicBezTo>
                    <a:cubicBezTo>
                      <a:pt x="7071" y="15856"/>
                      <a:pt x="7343" y="15852"/>
                      <a:pt x="7656" y="15842"/>
                    </a:cubicBezTo>
                    <a:cubicBezTo>
                      <a:pt x="9265" y="15792"/>
                      <a:pt x="11831" y="10704"/>
                      <a:pt x="12148" y="7347"/>
                    </a:cubicBezTo>
                    <a:cubicBezTo>
                      <a:pt x="12558" y="2980"/>
                      <a:pt x="10375" y="320"/>
                      <a:pt x="7174" y="20"/>
                    </a:cubicBezTo>
                    <a:cubicBezTo>
                      <a:pt x="7040" y="7"/>
                      <a:pt x="6904" y="1"/>
                      <a:pt x="6767" y="1"/>
                    </a:cubicBezTo>
                    <a:close/>
                  </a:path>
                </a:pathLst>
              </a:custGeom>
              <a:solidFill>
                <a:srgbClr val="E0B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7"/>
              <p:cNvSpPr/>
              <p:nvPr/>
            </p:nvSpPr>
            <p:spPr>
              <a:xfrm>
                <a:off x="6978205" y="2222944"/>
                <a:ext cx="60194" cy="159367"/>
              </a:xfrm>
              <a:custGeom>
                <a:avLst/>
                <a:gdLst/>
                <a:ahLst/>
                <a:cxnLst/>
                <a:rect l="l" t="t" r="r" b="b"/>
                <a:pathLst>
                  <a:path w="2301" h="6092" extrusionOk="0">
                    <a:moveTo>
                      <a:pt x="2011" y="0"/>
                    </a:moveTo>
                    <a:cubicBezTo>
                      <a:pt x="2011" y="0"/>
                      <a:pt x="726" y="1402"/>
                      <a:pt x="408" y="1775"/>
                    </a:cubicBezTo>
                    <a:cubicBezTo>
                      <a:pt x="92" y="2147"/>
                      <a:pt x="375" y="3818"/>
                      <a:pt x="188" y="4609"/>
                    </a:cubicBezTo>
                    <a:cubicBezTo>
                      <a:pt x="1" y="5400"/>
                      <a:pt x="973" y="6084"/>
                      <a:pt x="973" y="6084"/>
                    </a:cubicBezTo>
                    <a:cubicBezTo>
                      <a:pt x="973" y="6084"/>
                      <a:pt x="1134" y="6092"/>
                      <a:pt x="1327" y="6092"/>
                    </a:cubicBezTo>
                    <a:cubicBezTo>
                      <a:pt x="1571" y="6092"/>
                      <a:pt x="1865" y="6079"/>
                      <a:pt x="1953" y="6023"/>
                    </a:cubicBezTo>
                    <a:cubicBezTo>
                      <a:pt x="2109" y="5920"/>
                      <a:pt x="1972" y="5611"/>
                      <a:pt x="1972" y="5611"/>
                    </a:cubicBezTo>
                    <a:lnTo>
                      <a:pt x="1758" y="3659"/>
                    </a:lnTo>
                    <a:lnTo>
                      <a:pt x="2301" y="2554"/>
                    </a:lnTo>
                    <a:lnTo>
                      <a:pt x="2011" y="0"/>
                    </a:lnTo>
                    <a:close/>
                  </a:path>
                </a:pathLst>
              </a:custGeom>
              <a:solidFill>
                <a:srgbClr val="E0B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7"/>
              <p:cNvSpPr/>
              <p:nvPr/>
            </p:nvSpPr>
            <p:spPr>
              <a:xfrm>
                <a:off x="6874956" y="2382069"/>
                <a:ext cx="128733" cy="124522"/>
              </a:xfrm>
              <a:custGeom>
                <a:avLst/>
                <a:gdLst/>
                <a:ahLst/>
                <a:cxnLst/>
                <a:rect l="l" t="t" r="r" b="b"/>
                <a:pathLst>
                  <a:path w="4921" h="4760" extrusionOk="0">
                    <a:moveTo>
                      <a:pt x="4920" y="1"/>
                    </a:moveTo>
                    <a:cubicBezTo>
                      <a:pt x="4920" y="1"/>
                      <a:pt x="2592" y="758"/>
                      <a:pt x="2549" y="838"/>
                    </a:cubicBezTo>
                    <a:cubicBezTo>
                      <a:pt x="2506" y="918"/>
                      <a:pt x="1252" y="1843"/>
                      <a:pt x="799" y="2178"/>
                    </a:cubicBezTo>
                    <a:cubicBezTo>
                      <a:pt x="345" y="2512"/>
                      <a:pt x="130" y="3865"/>
                      <a:pt x="66" y="3990"/>
                    </a:cubicBezTo>
                    <a:cubicBezTo>
                      <a:pt x="0" y="4116"/>
                      <a:pt x="772" y="4485"/>
                      <a:pt x="772" y="4485"/>
                    </a:cubicBezTo>
                    <a:cubicBezTo>
                      <a:pt x="772" y="4485"/>
                      <a:pt x="2286" y="4721"/>
                      <a:pt x="2494" y="4754"/>
                    </a:cubicBezTo>
                    <a:cubicBezTo>
                      <a:pt x="2517" y="4758"/>
                      <a:pt x="2538" y="4760"/>
                      <a:pt x="2559" y="4760"/>
                    </a:cubicBezTo>
                    <a:cubicBezTo>
                      <a:pt x="2723" y="4760"/>
                      <a:pt x="2802" y="4645"/>
                      <a:pt x="2874" y="4467"/>
                    </a:cubicBezTo>
                    <a:cubicBezTo>
                      <a:pt x="2955" y="4270"/>
                      <a:pt x="3398" y="2864"/>
                      <a:pt x="3398" y="2864"/>
                    </a:cubicBezTo>
                    <a:cubicBezTo>
                      <a:pt x="3398" y="2864"/>
                      <a:pt x="4773" y="1317"/>
                      <a:pt x="4792" y="1283"/>
                    </a:cubicBezTo>
                    <a:cubicBezTo>
                      <a:pt x="4813" y="1248"/>
                      <a:pt x="4920" y="1"/>
                      <a:pt x="4920" y="1"/>
                    </a:cubicBezTo>
                    <a:close/>
                  </a:path>
                </a:pathLst>
              </a:custGeom>
              <a:solidFill>
                <a:srgbClr val="E0B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7"/>
              <p:cNvSpPr/>
              <p:nvPr/>
            </p:nvSpPr>
            <p:spPr>
              <a:xfrm>
                <a:off x="6660689" y="3095448"/>
                <a:ext cx="858388" cy="1045380"/>
              </a:xfrm>
              <a:custGeom>
                <a:avLst/>
                <a:gdLst/>
                <a:ahLst/>
                <a:cxnLst/>
                <a:rect l="l" t="t" r="r" b="b"/>
                <a:pathLst>
                  <a:path w="32813" h="39961" extrusionOk="0">
                    <a:moveTo>
                      <a:pt x="6670" y="5479"/>
                    </a:moveTo>
                    <a:cubicBezTo>
                      <a:pt x="6689" y="5479"/>
                      <a:pt x="6724" y="5525"/>
                      <a:pt x="6774" y="5638"/>
                    </a:cubicBezTo>
                    <a:cubicBezTo>
                      <a:pt x="6770" y="5722"/>
                      <a:pt x="6772" y="5805"/>
                      <a:pt x="6780" y="5888"/>
                    </a:cubicBezTo>
                    <a:cubicBezTo>
                      <a:pt x="6661" y="5680"/>
                      <a:pt x="6630" y="5479"/>
                      <a:pt x="6670" y="5479"/>
                    </a:cubicBezTo>
                    <a:close/>
                    <a:moveTo>
                      <a:pt x="6992" y="6379"/>
                    </a:moveTo>
                    <a:lnTo>
                      <a:pt x="7021" y="6410"/>
                    </a:lnTo>
                    <a:cubicBezTo>
                      <a:pt x="7043" y="6496"/>
                      <a:pt x="7066" y="6587"/>
                      <a:pt x="7090" y="6685"/>
                    </a:cubicBezTo>
                    <a:lnTo>
                      <a:pt x="7090" y="6685"/>
                    </a:lnTo>
                    <a:cubicBezTo>
                      <a:pt x="7064" y="6582"/>
                      <a:pt x="7027" y="6481"/>
                      <a:pt x="6992" y="6379"/>
                    </a:cubicBezTo>
                    <a:close/>
                    <a:moveTo>
                      <a:pt x="6095" y="1"/>
                    </a:moveTo>
                    <a:cubicBezTo>
                      <a:pt x="5573" y="679"/>
                      <a:pt x="4813" y="1104"/>
                      <a:pt x="4009" y="1150"/>
                    </a:cubicBezTo>
                    <a:cubicBezTo>
                      <a:pt x="2994" y="1684"/>
                      <a:pt x="2090" y="2632"/>
                      <a:pt x="1496" y="3704"/>
                    </a:cubicBezTo>
                    <a:cubicBezTo>
                      <a:pt x="634" y="5261"/>
                      <a:pt x="1" y="6966"/>
                      <a:pt x="97" y="8770"/>
                    </a:cubicBezTo>
                    <a:cubicBezTo>
                      <a:pt x="271" y="12051"/>
                      <a:pt x="1513" y="14978"/>
                      <a:pt x="4247" y="17152"/>
                    </a:cubicBezTo>
                    <a:cubicBezTo>
                      <a:pt x="5215" y="17935"/>
                      <a:pt x="6765" y="18200"/>
                      <a:pt x="8580" y="18200"/>
                    </a:cubicBezTo>
                    <a:cubicBezTo>
                      <a:pt x="12396" y="18200"/>
                      <a:pt x="17383" y="17027"/>
                      <a:pt x="20590" y="17027"/>
                    </a:cubicBezTo>
                    <a:cubicBezTo>
                      <a:pt x="21699" y="17027"/>
                      <a:pt x="22595" y="17167"/>
                      <a:pt x="23156" y="17545"/>
                    </a:cubicBezTo>
                    <a:cubicBezTo>
                      <a:pt x="23156" y="17545"/>
                      <a:pt x="22100" y="20560"/>
                      <a:pt x="22442" y="27616"/>
                    </a:cubicBezTo>
                    <a:lnTo>
                      <a:pt x="21318" y="39149"/>
                    </a:lnTo>
                    <a:cubicBezTo>
                      <a:pt x="21427" y="39748"/>
                      <a:pt x="22241" y="39961"/>
                      <a:pt x="23225" y="39961"/>
                    </a:cubicBezTo>
                    <a:cubicBezTo>
                      <a:pt x="24845" y="39961"/>
                      <a:pt x="26929" y="39384"/>
                      <a:pt x="27102" y="38997"/>
                    </a:cubicBezTo>
                    <a:cubicBezTo>
                      <a:pt x="27102" y="38997"/>
                      <a:pt x="29985" y="30844"/>
                      <a:pt x="30694" y="25588"/>
                    </a:cubicBezTo>
                    <a:cubicBezTo>
                      <a:pt x="31113" y="22481"/>
                      <a:pt x="32813" y="15701"/>
                      <a:pt x="32364" y="13472"/>
                    </a:cubicBezTo>
                    <a:cubicBezTo>
                      <a:pt x="31900" y="11168"/>
                      <a:pt x="30353" y="9846"/>
                      <a:pt x="28247" y="8863"/>
                    </a:cubicBezTo>
                    <a:cubicBezTo>
                      <a:pt x="24561" y="7143"/>
                      <a:pt x="12044" y="6291"/>
                      <a:pt x="10543" y="5815"/>
                    </a:cubicBezTo>
                    <a:cubicBezTo>
                      <a:pt x="10459" y="5789"/>
                      <a:pt x="10339" y="5777"/>
                      <a:pt x="10194" y="5777"/>
                    </a:cubicBezTo>
                    <a:cubicBezTo>
                      <a:pt x="9255" y="5777"/>
                      <a:pt x="7265" y="6263"/>
                      <a:pt x="7116" y="6263"/>
                    </a:cubicBezTo>
                    <a:cubicBezTo>
                      <a:pt x="7111" y="6263"/>
                      <a:pt x="7109" y="6262"/>
                      <a:pt x="7108" y="6261"/>
                    </a:cubicBezTo>
                    <a:cubicBezTo>
                      <a:pt x="7094" y="6252"/>
                      <a:pt x="7079" y="6245"/>
                      <a:pt x="7066" y="6236"/>
                    </a:cubicBezTo>
                    <a:cubicBezTo>
                      <a:pt x="7032" y="6214"/>
                      <a:pt x="6968" y="6148"/>
                      <a:pt x="6968" y="6141"/>
                    </a:cubicBezTo>
                    <a:lnTo>
                      <a:pt x="6968" y="6141"/>
                    </a:lnTo>
                    <a:cubicBezTo>
                      <a:pt x="6984" y="6151"/>
                      <a:pt x="7002" y="6162"/>
                      <a:pt x="7018" y="6172"/>
                    </a:cubicBezTo>
                    <a:cubicBezTo>
                      <a:pt x="7002" y="6156"/>
                      <a:pt x="7100" y="5340"/>
                      <a:pt x="7160" y="5143"/>
                    </a:cubicBezTo>
                    <a:cubicBezTo>
                      <a:pt x="7684" y="3404"/>
                      <a:pt x="7210" y="1437"/>
                      <a:pt x="60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7"/>
              <p:cNvSpPr/>
              <p:nvPr/>
            </p:nvSpPr>
            <p:spPr>
              <a:xfrm>
                <a:off x="6633432" y="2324833"/>
                <a:ext cx="261809" cy="451757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17269" extrusionOk="0">
                    <a:moveTo>
                      <a:pt x="4897" y="0"/>
                    </a:moveTo>
                    <a:cubicBezTo>
                      <a:pt x="4515" y="0"/>
                      <a:pt x="4289" y="287"/>
                      <a:pt x="4361" y="988"/>
                    </a:cubicBezTo>
                    <a:cubicBezTo>
                      <a:pt x="4511" y="2437"/>
                      <a:pt x="3295" y="6374"/>
                      <a:pt x="2784" y="7577"/>
                    </a:cubicBezTo>
                    <a:cubicBezTo>
                      <a:pt x="2641" y="7913"/>
                      <a:pt x="2535" y="8270"/>
                      <a:pt x="2405" y="8610"/>
                    </a:cubicBezTo>
                    <a:cubicBezTo>
                      <a:pt x="2363" y="8718"/>
                      <a:pt x="2333" y="8799"/>
                      <a:pt x="2312" y="8858"/>
                    </a:cubicBezTo>
                    <a:lnTo>
                      <a:pt x="2312" y="8858"/>
                    </a:lnTo>
                    <a:cubicBezTo>
                      <a:pt x="2289" y="8904"/>
                      <a:pt x="2261" y="8959"/>
                      <a:pt x="2228" y="9025"/>
                    </a:cubicBezTo>
                    <a:cubicBezTo>
                      <a:pt x="2064" y="9352"/>
                      <a:pt x="1902" y="9676"/>
                      <a:pt x="1722" y="9996"/>
                    </a:cubicBezTo>
                    <a:cubicBezTo>
                      <a:pt x="1649" y="10127"/>
                      <a:pt x="1605" y="10215"/>
                      <a:pt x="1581" y="10272"/>
                    </a:cubicBezTo>
                    <a:lnTo>
                      <a:pt x="1581" y="10272"/>
                    </a:lnTo>
                    <a:cubicBezTo>
                      <a:pt x="440" y="11619"/>
                      <a:pt x="0" y="13356"/>
                      <a:pt x="873" y="15020"/>
                    </a:cubicBezTo>
                    <a:cubicBezTo>
                      <a:pt x="1557" y="16324"/>
                      <a:pt x="3115" y="17268"/>
                      <a:pt x="4633" y="17268"/>
                    </a:cubicBezTo>
                    <a:cubicBezTo>
                      <a:pt x="5254" y="17268"/>
                      <a:pt x="5868" y="17111"/>
                      <a:pt x="6413" y="16755"/>
                    </a:cubicBezTo>
                    <a:cubicBezTo>
                      <a:pt x="8868" y="15155"/>
                      <a:pt x="10008" y="11642"/>
                      <a:pt x="9840" y="9608"/>
                    </a:cubicBezTo>
                    <a:cubicBezTo>
                      <a:pt x="9739" y="8381"/>
                      <a:pt x="9736" y="7595"/>
                      <a:pt x="9610" y="6817"/>
                    </a:cubicBezTo>
                    <a:cubicBezTo>
                      <a:pt x="9358" y="5259"/>
                      <a:pt x="8896" y="4192"/>
                      <a:pt x="8169" y="2868"/>
                    </a:cubicBezTo>
                    <a:cubicBezTo>
                      <a:pt x="7379" y="1431"/>
                      <a:pt x="5751" y="0"/>
                      <a:pt x="4897" y="0"/>
                    </a:cubicBezTo>
                    <a:close/>
                  </a:path>
                </a:pathLst>
              </a:custGeom>
              <a:solidFill>
                <a:srgbClr val="E0B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7"/>
              <p:cNvSpPr/>
              <p:nvPr/>
            </p:nvSpPr>
            <p:spPr>
              <a:xfrm>
                <a:off x="6699587" y="2478281"/>
                <a:ext cx="224165" cy="159314"/>
              </a:xfrm>
              <a:custGeom>
                <a:avLst/>
                <a:gdLst/>
                <a:ahLst/>
                <a:cxnLst/>
                <a:rect l="l" t="t" r="r" b="b"/>
                <a:pathLst>
                  <a:path w="8569" h="6090" extrusionOk="0">
                    <a:moveTo>
                      <a:pt x="834" y="1"/>
                    </a:moveTo>
                    <a:cubicBezTo>
                      <a:pt x="624" y="1"/>
                      <a:pt x="615" y="192"/>
                      <a:pt x="615" y="192"/>
                    </a:cubicBezTo>
                    <a:cubicBezTo>
                      <a:pt x="615" y="192"/>
                      <a:pt x="0" y="2013"/>
                      <a:pt x="20" y="2089"/>
                    </a:cubicBezTo>
                    <a:cubicBezTo>
                      <a:pt x="475" y="3806"/>
                      <a:pt x="8569" y="6090"/>
                      <a:pt x="8569" y="6090"/>
                    </a:cubicBezTo>
                    <a:cubicBezTo>
                      <a:pt x="8569" y="6090"/>
                      <a:pt x="8135" y="3278"/>
                      <a:pt x="8054" y="2617"/>
                    </a:cubicBezTo>
                    <a:cubicBezTo>
                      <a:pt x="7974" y="1956"/>
                      <a:pt x="7463" y="1903"/>
                      <a:pt x="7463" y="1903"/>
                    </a:cubicBezTo>
                    <a:cubicBezTo>
                      <a:pt x="7463" y="1903"/>
                      <a:pt x="1174" y="59"/>
                      <a:pt x="921" y="10"/>
                    </a:cubicBezTo>
                    <a:cubicBezTo>
                      <a:pt x="888" y="4"/>
                      <a:pt x="860" y="1"/>
                      <a:pt x="8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7"/>
              <p:cNvSpPr/>
              <p:nvPr/>
            </p:nvSpPr>
            <p:spPr>
              <a:xfrm>
                <a:off x="6592990" y="2527224"/>
                <a:ext cx="452542" cy="851874"/>
              </a:xfrm>
              <a:custGeom>
                <a:avLst/>
                <a:gdLst/>
                <a:ahLst/>
                <a:cxnLst/>
                <a:rect l="l" t="t" r="r" b="b"/>
                <a:pathLst>
                  <a:path w="17299" h="32564" extrusionOk="0">
                    <a:moveTo>
                      <a:pt x="4477" y="0"/>
                    </a:moveTo>
                    <a:cubicBezTo>
                      <a:pt x="3636" y="0"/>
                      <a:pt x="2577" y="1874"/>
                      <a:pt x="2076" y="3112"/>
                    </a:cubicBezTo>
                    <a:cubicBezTo>
                      <a:pt x="0" y="8248"/>
                      <a:pt x="641" y="16061"/>
                      <a:pt x="1948" y="24265"/>
                    </a:cubicBezTo>
                    <a:cubicBezTo>
                      <a:pt x="2607" y="28407"/>
                      <a:pt x="1493" y="31388"/>
                      <a:pt x="2406" y="32512"/>
                    </a:cubicBezTo>
                    <a:cubicBezTo>
                      <a:pt x="2434" y="32547"/>
                      <a:pt x="2476" y="32563"/>
                      <a:pt x="2530" y="32563"/>
                    </a:cubicBezTo>
                    <a:cubicBezTo>
                      <a:pt x="3202" y="32563"/>
                      <a:pt x="5856" y="30063"/>
                      <a:pt x="10179" y="29216"/>
                    </a:cubicBezTo>
                    <a:cubicBezTo>
                      <a:pt x="14721" y="28324"/>
                      <a:pt x="17277" y="28447"/>
                      <a:pt x="17284" y="27808"/>
                    </a:cubicBezTo>
                    <a:cubicBezTo>
                      <a:pt x="17299" y="26486"/>
                      <a:pt x="16214" y="25976"/>
                      <a:pt x="16279" y="24583"/>
                    </a:cubicBezTo>
                    <a:cubicBezTo>
                      <a:pt x="16395" y="22121"/>
                      <a:pt x="17103" y="18617"/>
                      <a:pt x="16031" y="11452"/>
                    </a:cubicBezTo>
                    <a:cubicBezTo>
                      <a:pt x="15378" y="7093"/>
                      <a:pt x="12665" y="2180"/>
                      <a:pt x="12665" y="2180"/>
                    </a:cubicBezTo>
                    <a:lnTo>
                      <a:pt x="4492" y="1"/>
                    </a:lnTo>
                    <a:cubicBezTo>
                      <a:pt x="4487" y="0"/>
                      <a:pt x="4482" y="0"/>
                      <a:pt x="44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7"/>
              <p:cNvSpPr/>
              <p:nvPr/>
            </p:nvSpPr>
            <p:spPr>
              <a:xfrm>
                <a:off x="6635341" y="2555842"/>
                <a:ext cx="766514" cy="718484"/>
              </a:xfrm>
              <a:custGeom>
                <a:avLst/>
                <a:gdLst/>
                <a:ahLst/>
                <a:cxnLst/>
                <a:rect l="l" t="t" r="r" b="b"/>
                <a:pathLst>
                  <a:path w="29301" h="27465" extrusionOk="0">
                    <a:moveTo>
                      <a:pt x="5166" y="0"/>
                    </a:moveTo>
                    <a:cubicBezTo>
                      <a:pt x="5110" y="0"/>
                      <a:pt x="5053" y="1"/>
                      <a:pt x="4996" y="2"/>
                    </a:cubicBezTo>
                    <a:cubicBezTo>
                      <a:pt x="1999" y="1861"/>
                      <a:pt x="0" y="5221"/>
                      <a:pt x="818" y="8981"/>
                    </a:cubicBezTo>
                    <a:cubicBezTo>
                      <a:pt x="1408" y="11702"/>
                      <a:pt x="2306" y="13635"/>
                      <a:pt x="2977" y="16339"/>
                    </a:cubicBezTo>
                    <a:cubicBezTo>
                      <a:pt x="3350" y="17848"/>
                      <a:pt x="4287" y="19985"/>
                      <a:pt x="7641" y="21791"/>
                    </a:cubicBezTo>
                    <a:cubicBezTo>
                      <a:pt x="9120" y="22587"/>
                      <a:pt x="15540" y="23953"/>
                      <a:pt x="18268" y="25267"/>
                    </a:cubicBezTo>
                    <a:cubicBezTo>
                      <a:pt x="18239" y="25428"/>
                      <a:pt x="20545" y="26318"/>
                      <a:pt x="20641" y="26332"/>
                    </a:cubicBezTo>
                    <a:cubicBezTo>
                      <a:pt x="20912" y="26371"/>
                      <a:pt x="21164" y="26389"/>
                      <a:pt x="21397" y="26389"/>
                    </a:cubicBezTo>
                    <a:cubicBezTo>
                      <a:pt x="23523" y="26389"/>
                      <a:pt x="24175" y="24923"/>
                      <a:pt x="24803" y="24830"/>
                    </a:cubicBezTo>
                    <a:cubicBezTo>
                      <a:pt x="24868" y="24821"/>
                      <a:pt x="24933" y="24816"/>
                      <a:pt x="24997" y="24816"/>
                    </a:cubicBezTo>
                    <a:cubicBezTo>
                      <a:pt x="26526" y="24816"/>
                      <a:pt x="27641" y="27464"/>
                      <a:pt x="28440" y="27464"/>
                    </a:cubicBezTo>
                    <a:cubicBezTo>
                      <a:pt x="28481" y="27464"/>
                      <a:pt x="28522" y="27457"/>
                      <a:pt x="28561" y="27442"/>
                    </a:cubicBezTo>
                    <a:cubicBezTo>
                      <a:pt x="29300" y="27164"/>
                      <a:pt x="27944" y="24344"/>
                      <a:pt x="27035" y="23077"/>
                    </a:cubicBezTo>
                    <a:cubicBezTo>
                      <a:pt x="26511" y="22348"/>
                      <a:pt x="25897" y="22191"/>
                      <a:pt x="25424" y="22191"/>
                    </a:cubicBezTo>
                    <a:cubicBezTo>
                      <a:pt x="25240" y="22191"/>
                      <a:pt x="25078" y="22214"/>
                      <a:pt x="24950" y="22237"/>
                    </a:cubicBezTo>
                    <a:cubicBezTo>
                      <a:pt x="24932" y="22240"/>
                      <a:pt x="24905" y="22242"/>
                      <a:pt x="24871" y="22242"/>
                    </a:cubicBezTo>
                    <a:cubicBezTo>
                      <a:pt x="24140" y="22242"/>
                      <a:pt x="19875" y="21571"/>
                      <a:pt x="19806" y="21547"/>
                    </a:cubicBezTo>
                    <a:cubicBezTo>
                      <a:pt x="17567" y="20770"/>
                      <a:pt x="14708" y="19154"/>
                      <a:pt x="14205" y="18629"/>
                    </a:cubicBezTo>
                    <a:cubicBezTo>
                      <a:pt x="10069" y="14311"/>
                      <a:pt x="9330" y="15802"/>
                      <a:pt x="9134" y="14896"/>
                    </a:cubicBezTo>
                    <a:cubicBezTo>
                      <a:pt x="9024" y="13947"/>
                      <a:pt x="9590" y="12270"/>
                      <a:pt x="8530" y="9571"/>
                    </a:cubicBezTo>
                    <a:cubicBezTo>
                      <a:pt x="8430" y="9317"/>
                      <a:pt x="8158" y="8137"/>
                      <a:pt x="8136" y="7955"/>
                    </a:cubicBezTo>
                    <a:cubicBezTo>
                      <a:pt x="8087" y="7496"/>
                      <a:pt x="8068" y="7032"/>
                      <a:pt x="8078" y="6570"/>
                    </a:cubicBezTo>
                    <a:cubicBezTo>
                      <a:pt x="8084" y="6195"/>
                      <a:pt x="8097" y="5820"/>
                      <a:pt x="8133" y="5446"/>
                    </a:cubicBezTo>
                    <a:cubicBezTo>
                      <a:pt x="8142" y="5344"/>
                      <a:pt x="8142" y="5242"/>
                      <a:pt x="8133" y="5139"/>
                    </a:cubicBezTo>
                    <a:cubicBezTo>
                      <a:pt x="8173" y="4882"/>
                      <a:pt x="8295" y="4595"/>
                      <a:pt x="8350" y="4371"/>
                    </a:cubicBezTo>
                    <a:cubicBezTo>
                      <a:pt x="8555" y="3519"/>
                      <a:pt x="8621" y="2815"/>
                      <a:pt x="8401" y="1959"/>
                    </a:cubicBezTo>
                    <a:cubicBezTo>
                      <a:pt x="8032" y="529"/>
                      <a:pt x="6747" y="0"/>
                      <a:pt x="5166" y="0"/>
                    </a:cubicBezTo>
                    <a:close/>
                  </a:path>
                </a:pathLst>
              </a:custGeom>
              <a:solidFill>
                <a:srgbClr val="E0B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7"/>
              <p:cNvSpPr/>
              <p:nvPr/>
            </p:nvSpPr>
            <p:spPr>
              <a:xfrm>
                <a:off x="6596469" y="2527695"/>
                <a:ext cx="347745" cy="451862"/>
              </a:xfrm>
              <a:custGeom>
                <a:avLst/>
                <a:gdLst/>
                <a:ahLst/>
                <a:cxnLst/>
                <a:rect l="l" t="t" r="r" b="b"/>
                <a:pathLst>
                  <a:path w="13293" h="17273" extrusionOk="0">
                    <a:moveTo>
                      <a:pt x="7497" y="1"/>
                    </a:moveTo>
                    <a:cubicBezTo>
                      <a:pt x="7258" y="1"/>
                      <a:pt x="7015" y="18"/>
                      <a:pt x="6770" y="54"/>
                    </a:cubicBezTo>
                    <a:cubicBezTo>
                      <a:pt x="4667" y="363"/>
                      <a:pt x="3687" y="1300"/>
                      <a:pt x="2760" y="2497"/>
                    </a:cubicBezTo>
                    <a:cubicBezTo>
                      <a:pt x="1" y="6055"/>
                      <a:pt x="1364" y="13411"/>
                      <a:pt x="2123" y="16080"/>
                    </a:cubicBezTo>
                    <a:cubicBezTo>
                      <a:pt x="2123" y="16080"/>
                      <a:pt x="4526" y="17273"/>
                      <a:pt x="7525" y="17273"/>
                    </a:cubicBezTo>
                    <a:cubicBezTo>
                      <a:pt x="9227" y="17273"/>
                      <a:pt x="11120" y="16889"/>
                      <a:pt x="12875" y="15685"/>
                    </a:cubicBezTo>
                    <a:cubicBezTo>
                      <a:pt x="13293" y="15398"/>
                      <a:pt x="12332" y="5915"/>
                      <a:pt x="11247" y="2455"/>
                    </a:cubicBezTo>
                    <a:cubicBezTo>
                      <a:pt x="10760" y="905"/>
                      <a:pt x="9218" y="1"/>
                      <a:pt x="74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7"/>
              <p:cNvSpPr/>
              <p:nvPr/>
            </p:nvSpPr>
            <p:spPr>
              <a:xfrm>
                <a:off x="7016319" y="3240185"/>
                <a:ext cx="471796" cy="91272"/>
              </a:xfrm>
              <a:custGeom>
                <a:avLst/>
                <a:gdLst/>
                <a:ahLst/>
                <a:cxnLst/>
                <a:rect l="l" t="t" r="r" b="b"/>
                <a:pathLst>
                  <a:path w="18035" h="3489" extrusionOk="0">
                    <a:moveTo>
                      <a:pt x="638" y="1"/>
                    </a:moveTo>
                    <a:cubicBezTo>
                      <a:pt x="348" y="1"/>
                      <a:pt x="97" y="216"/>
                      <a:pt x="57" y="510"/>
                    </a:cubicBezTo>
                    <a:lnTo>
                      <a:pt x="42" y="621"/>
                    </a:lnTo>
                    <a:cubicBezTo>
                      <a:pt x="1" y="942"/>
                      <a:pt x="227" y="1237"/>
                      <a:pt x="547" y="1280"/>
                    </a:cubicBezTo>
                    <a:lnTo>
                      <a:pt x="17320" y="3483"/>
                    </a:lnTo>
                    <a:cubicBezTo>
                      <a:pt x="17346" y="3487"/>
                      <a:pt x="17372" y="3488"/>
                      <a:pt x="17397" y="3488"/>
                    </a:cubicBezTo>
                    <a:cubicBezTo>
                      <a:pt x="17687" y="3488"/>
                      <a:pt x="17939" y="3273"/>
                      <a:pt x="17979" y="2978"/>
                    </a:cubicBezTo>
                    <a:lnTo>
                      <a:pt x="17994" y="2866"/>
                    </a:lnTo>
                    <a:cubicBezTo>
                      <a:pt x="18034" y="2545"/>
                      <a:pt x="17810" y="2252"/>
                      <a:pt x="17488" y="2209"/>
                    </a:cubicBezTo>
                    <a:lnTo>
                      <a:pt x="715" y="6"/>
                    </a:lnTo>
                    <a:cubicBezTo>
                      <a:pt x="689" y="2"/>
                      <a:pt x="663" y="1"/>
                      <a:pt x="6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7"/>
              <p:cNvSpPr/>
              <p:nvPr/>
            </p:nvSpPr>
            <p:spPr>
              <a:xfrm>
                <a:off x="7448856" y="2954818"/>
                <a:ext cx="311173" cy="372675"/>
              </a:xfrm>
              <a:custGeom>
                <a:avLst/>
                <a:gdLst/>
                <a:ahLst/>
                <a:cxnLst/>
                <a:rect l="l" t="t" r="r" b="b"/>
                <a:pathLst>
                  <a:path w="11895" h="14246" extrusionOk="0">
                    <a:moveTo>
                      <a:pt x="11382" y="0"/>
                    </a:moveTo>
                    <a:cubicBezTo>
                      <a:pt x="11265" y="0"/>
                      <a:pt x="11150" y="51"/>
                      <a:pt x="11070" y="148"/>
                    </a:cubicBezTo>
                    <a:lnTo>
                      <a:pt x="140" y="13539"/>
                    </a:lnTo>
                    <a:cubicBezTo>
                      <a:pt x="0" y="13711"/>
                      <a:pt x="26" y="13964"/>
                      <a:pt x="198" y="14105"/>
                    </a:cubicBezTo>
                    <a:lnTo>
                      <a:pt x="258" y="14156"/>
                    </a:lnTo>
                    <a:cubicBezTo>
                      <a:pt x="332" y="14216"/>
                      <a:pt x="422" y="14246"/>
                      <a:pt x="511" y="14246"/>
                    </a:cubicBezTo>
                    <a:cubicBezTo>
                      <a:pt x="629" y="14246"/>
                      <a:pt x="745" y="14195"/>
                      <a:pt x="826" y="14098"/>
                    </a:cubicBezTo>
                    <a:lnTo>
                      <a:pt x="11755" y="707"/>
                    </a:lnTo>
                    <a:cubicBezTo>
                      <a:pt x="11895" y="534"/>
                      <a:pt x="11868" y="281"/>
                      <a:pt x="11697" y="140"/>
                    </a:cubicBezTo>
                    <a:lnTo>
                      <a:pt x="11636" y="91"/>
                    </a:lnTo>
                    <a:cubicBezTo>
                      <a:pt x="11561" y="30"/>
                      <a:pt x="11471" y="0"/>
                      <a:pt x="113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7"/>
              <p:cNvSpPr/>
              <p:nvPr/>
            </p:nvSpPr>
            <p:spPr>
              <a:xfrm>
                <a:off x="6710836" y="2044357"/>
                <a:ext cx="376835" cy="347012"/>
              </a:xfrm>
              <a:custGeom>
                <a:avLst/>
                <a:gdLst/>
                <a:ahLst/>
                <a:cxnLst/>
                <a:rect l="l" t="t" r="r" b="b"/>
                <a:pathLst>
                  <a:path w="14405" h="13265" extrusionOk="0">
                    <a:moveTo>
                      <a:pt x="7103" y="1"/>
                    </a:moveTo>
                    <a:cubicBezTo>
                      <a:pt x="5963" y="1"/>
                      <a:pt x="4811" y="313"/>
                      <a:pt x="3857" y="923"/>
                    </a:cubicBezTo>
                    <a:cubicBezTo>
                      <a:pt x="3686" y="894"/>
                      <a:pt x="3516" y="878"/>
                      <a:pt x="3347" y="878"/>
                    </a:cubicBezTo>
                    <a:cubicBezTo>
                      <a:pt x="2612" y="878"/>
                      <a:pt x="1911" y="1177"/>
                      <a:pt x="1329" y="1940"/>
                    </a:cubicBezTo>
                    <a:cubicBezTo>
                      <a:pt x="0" y="3681"/>
                      <a:pt x="70" y="5990"/>
                      <a:pt x="449" y="8241"/>
                    </a:cubicBezTo>
                    <a:cubicBezTo>
                      <a:pt x="515" y="8748"/>
                      <a:pt x="599" y="9265"/>
                      <a:pt x="692" y="9793"/>
                    </a:cubicBezTo>
                    <a:cubicBezTo>
                      <a:pt x="724" y="10545"/>
                      <a:pt x="915" y="11311"/>
                      <a:pt x="1042" y="12050"/>
                    </a:cubicBezTo>
                    <a:cubicBezTo>
                      <a:pt x="1172" y="12807"/>
                      <a:pt x="1432" y="12837"/>
                      <a:pt x="2157" y="13000"/>
                    </a:cubicBezTo>
                    <a:cubicBezTo>
                      <a:pt x="2450" y="13066"/>
                      <a:pt x="2928" y="13265"/>
                      <a:pt x="3326" y="13265"/>
                    </a:cubicBezTo>
                    <a:cubicBezTo>
                      <a:pt x="3521" y="13265"/>
                      <a:pt x="3697" y="13217"/>
                      <a:pt x="3823" y="13082"/>
                    </a:cubicBezTo>
                    <a:cubicBezTo>
                      <a:pt x="4230" y="12643"/>
                      <a:pt x="4245" y="11778"/>
                      <a:pt x="4385" y="11222"/>
                    </a:cubicBezTo>
                    <a:cubicBezTo>
                      <a:pt x="4397" y="11173"/>
                      <a:pt x="4389" y="11122"/>
                      <a:pt x="4365" y="11078"/>
                    </a:cubicBezTo>
                    <a:cubicBezTo>
                      <a:pt x="4340" y="10942"/>
                      <a:pt x="4249" y="10828"/>
                      <a:pt x="4123" y="10771"/>
                    </a:cubicBezTo>
                    <a:cubicBezTo>
                      <a:pt x="4107" y="10736"/>
                      <a:pt x="4086" y="10703"/>
                      <a:pt x="4059" y="10673"/>
                    </a:cubicBezTo>
                    <a:cubicBezTo>
                      <a:pt x="3568" y="10176"/>
                      <a:pt x="3736" y="8244"/>
                      <a:pt x="4677" y="8244"/>
                    </a:cubicBezTo>
                    <a:cubicBezTo>
                      <a:pt x="4752" y="8244"/>
                      <a:pt x="4832" y="8256"/>
                      <a:pt x="4917" y="8283"/>
                    </a:cubicBezTo>
                    <a:cubicBezTo>
                      <a:pt x="5428" y="8442"/>
                      <a:pt x="5425" y="9047"/>
                      <a:pt x="5721" y="9375"/>
                    </a:cubicBezTo>
                    <a:cubicBezTo>
                      <a:pt x="5901" y="9574"/>
                      <a:pt x="6078" y="9647"/>
                      <a:pt x="6263" y="9647"/>
                    </a:cubicBezTo>
                    <a:cubicBezTo>
                      <a:pt x="6552" y="9647"/>
                      <a:pt x="6857" y="9466"/>
                      <a:pt x="7208" y="9301"/>
                    </a:cubicBezTo>
                    <a:cubicBezTo>
                      <a:pt x="7925" y="8964"/>
                      <a:pt x="8739" y="8746"/>
                      <a:pt x="8674" y="7859"/>
                    </a:cubicBezTo>
                    <a:cubicBezTo>
                      <a:pt x="8621" y="7123"/>
                      <a:pt x="8420" y="6272"/>
                      <a:pt x="8152" y="5487"/>
                    </a:cubicBezTo>
                    <a:lnTo>
                      <a:pt x="8152" y="5487"/>
                    </a:lnTo>
                    <a:cubicBezTo>
                      <a:pt x="9023" y="5793"/>
                      <a:pt x="10007" y="6067"/>
                      <a:pt x="10927" y="6067"/>
                    </a:cubicBezTo>
                    <a:cubicBezTo>
                      <a:pt x="11131" y="6067"/>
                      <a:pt x="11331" y="6053"/>
                      <a:pt x="11526" y="6024"/>
                    </a:cubicBezTo>
                    <a:cubicBezTo>
                      <a:pt x="11558" y="6027"/>
                      <a:pt x="11589" y="6028"/>
                      <a:pt x="11620" y="6028"/>
                    </a:cubicBezTo>
                    <a:cubicBezTo>
                      <a:pt x="11841" y="6028"/>
                      <a:pt x="12029" y="5966"/>
                      <a:pt x="12245" y="5823"/>
                    </a:cubicBezTo>
                    <a:cubicBezTo>
                      <a:pt x="12296" y="5801"/>
                      <a:pt x="12352" y="5792"/>
                      <a:pt x="12403" y="5765"/>
                    </a:cubicBezTo>
                    <a:cubicBezTo>
                      <a:pt x="12583" y="5672"/>
                      <a:pt x="12752" y="5559"/>
                      <a:pt x="12908" y="5429"/>
                    </a:cubicBezTo>
                    <a:cubicBezTo>
                      <a:pt x="13386" y="5129"/>
                      <a:pt x="13850" y="4719"/>
                      <a:pt x="14068" y="4246"/>
                    </a:cubicBezTo>
                    <a:cubicBezTo>
                      <a:pt x="14404" y="3520"/>
                      <a:pt x="14022" y="2952"/>
                      <a:pt x="13661" y="2340"/>
                    </a:cubicBezTo>
                    <a:cubicBezTo>
                      <a:pt x="13624" y="2277"/>
                      <a:pt x="13558" y="2252"/>
                      <a:pt x="13488" y="2242"/>
                    </a:cubicBezTo>
                    <a:cubicBezTo>
                      <a:pt x="13447" y="2213"/>
                      <a:pt x="13399" y="2193"/>
                      <a:pt x="13349" y="2193"/>
                    </a:cubicBezTo>
                    <a:cubicBezTo>
                      <a:pt x="13336" y="2193"/>
                      <a:pt x="13323" y="2195"/>
                      <a:pt x="13310" y="2197"/>
                    </a:cubicBezTo>
                    <a:cubicBezTo>
                      <a:pt x="13003" y="2264"/>
                      <a:pt x="12712" y="2296"/>
                      <a:pt x="12429" y="2296"/>
                    </a:cubicBezTo>
                    <a:cubicBezTo>
                      <a:pt x="12090" y="2296"/>
                      <a:pt x="11763" y="2250"/>
                      <a:pt x="11435" y="2163"/>
                    </a:cubicBezTo>
                    <a:cubicBezTo>
                      <a:pt x="11264" y="1937"/>
                      <a:pt x="11090" y="1715"/>
                      <a:pt x="10889" y="1512"/>
                    </a:cubicBezTo>
                    <a:cubicBezTo>
                      <a:pt x="10188" y="800"/>
                      <a:pt x="9336" y="339"/>
                      <a:pt x="8356" y="131"/>
                    </a:cubicBezTo>
                    <a:cubicBezTo>
                      <a:pt x="7947" y="44"/>
                      <a:pt x="7526" y="1"/>
                      <a:pt x="71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7"/>
              <p:cNvSpPr/>
              <p:nvPr/>
            </p:nvSpPr>
            <p:spPr>
              <a:xfrm>
                <a:off x="7906348" y="3815472"/>
                <a:ext cx="149138" cy="174304"/>
              </a:xfrm>
              <a:custGeom>
                <a:avLst/>
                <a:gdLst/>
                <a:ahLst/>
                <a:cxnLst/>
                <a:rect l="l" t="t" r="r" b="b"/>
                <a:pathLst>
                  <a:path w="5701" h="6663" extrusionOk="0">
                    <a:moveTo>
                      <a:pt x="3099" y="0"/>
                    </a:moveTo>
                    <a:cubicBezTo>
                      <a:pt x="3099" y="0"/>
                      <a:pt x="198" y="3702"/>
                      <a:pt x="99" y="3774"/>
                    </a:cubicBezTo>
                    <a:cubicBezTo>
                      <a:pt x="0" y="3847"/>
                      <a:pt x="3686" y="6663"/>
                      <a:pt x="3686" y="6663"/>
                    </a:cubicBezTo>
                    <a:lnTo>
                      <a:pt x="5701" y="3328"/>
                    </a:lnTo>
                    <a:cubicBezTo>
                      <a:pt x="5701" y="3328"/>
                      <a:pt x="3193" y="69"/>
                      <a:pt x="3099" y="0"/>
                    </a:cubicBezTo>
                    <a:close/>
                  </a:path>
                </a:pathLst>
              </a:custGeom>
              <a:solidFill>
                <a:srgbClr val="E0B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7"/>
              <p:cNvSpPr/>
              <p:nvPr/>
            </p:nvSpPr>
            <p:spPr>
              <a:xfrm>
                <a:off x="7956913" y="3897585"/>
                <a:ext cx="328727" cy="201275"/>
              </a:xfrm>
              <a:custGeom>
                <a:avLst/>
                <a:gdLst/>
                <a:ahLst/>
                <a:cxnLst/>
                <a:rect l="l" t="t" r="r" b="b"/>
                <a:pathLst>
                  <a:path w="12566" h="7694" extrusionOk="0">
                    <a:moveTo>
                      <a:pt x="4125" y="1"/>
                    </a:moveTo>
                    <a:cubicBezTo>
                      <a:pt x="3784" y="1"/>
                      <a:pt x="3393" y="170"/>
                      <a:pt x="2965" y="627"/>
                    </a:cubicBezTo>
                    <a:cubicBezTo>
                      <a:pt x="2592" y="1026"/>
                      <a:pt x="2084" y="2283"/>
                      <a:pt x="989" y="2283"/>
                    </a:cubicBezTo>
                    <a:cubicBezTo>
                      <a:pt x="826" y="2283"/>
                      <a:pt x="651" y="2255"/>
                      <a:pt x="461" y="2193"/>
                    </a:cubicBezTo>
                    <a:cubicBezTo>
                      <a:pt x="430" y="2183"/>
                      <a:pt x="400" y="2178"/>
                      <a:pt x="372" y="2178"/>
                    </a:cubicBezTo>
                    <a:cubicBezTo>
                      <a:pt x="133" y="2178"/>
                      <a:pt x="0" y="2516"/>
                      <a:pt x="36" y="2792"/>
                    </a:cubicBezTo>
                    <a:cubicBezTo>
                      <a:pt x="198" y="4050"/>
                      <a:pt x="186" y="4221"/>
                      <a:pt x="261" y="4836"/>
                    </a:cubicBezTo>
                    <a:cubicBezTo>
                      <a:pt x="299" y="5156"/>
                      <a:pt x="204" y="5395"/>
                      <a:pt x="237" y="5590"/>
                    </a:cubicBezTo>
                    <a:cubicBezTo>
                      <a:pt x="278" y="5842"/>
                      <a:pt x="812" y="7490"/>
                      <a:pt x="812" y="7490"/>
                    </a:cubicBezTo>
                    <a:cubicBezTo>
                      <a:pt x="869" y="7656"/>
                      <a:pt x="1077" y="7694"/>
                      <a:pt x="1300" y="7694"/>
                    </a:cubicBezTo>
                    <a:cubicBezTo>
                      <a:pt x="1485" y="7694"/>
                      <a:pt x="1680" y="7668"/>
                      <a:pt x="1806" y="7668"/>
                    </a:cubicBezTo>
                    <a:cubicBezTo>
                      <a:pt x="1828" y="7668"/>
                      <a:pt x="1847" y="7668"/>
                      <a:pt x="1865" y="7670"/>
                    </a:cubicBezTo>
                    <a:cubicBezTo>
                      <a:pt x="1906" y="7675"/>
                      <a:pt x="1960" y="7677"/>
                      <a:pt x="2029" y="7677"/>
                    </a:cubicBezTo>
                    <a:cubicBezTo>
                      <a:pt x="2533" y="7677"/>
                      <a:pt x="3771" y="7549"/>
                      <a:pt x="5579" y="7128"/>
                    </a:cubicBezTo>
                    <a:cubicBezTo>
                      <a:pt x="7706" y="6630"/>
                      <a:pt x="12565" y="4878"/>
                      <a:pt x="12382" y="4346"/>
                    </a:cubicBezTo>
                    <a:cubicBezTo>
                      <a:pt x="12382" y="4346"/>
                      <a:pt x="12094" y="3473"/>
                      <a:pt x="11895" y="2893"/>
                    </a:cubicBezTo>
                    <a:cubicBezTo>
                      <a:pt x="11471" y="1664"/>
                      <a:pt x="6078" y="2501"/>
                      <a:pt x="5426" y="1029"/>
                    </a:cubicBezTo>
                    <a:cubicBezTo>
                      <a:pt x="5246" y="622"/>
                      <a:pt x="4778" y="1"/>
                      <a:pt x="41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37"/>
              <p:cNvSpPr/>
              <p:nvPr/>
            </p:nvSpPr>
            <p:spPr>
              <a:xfrm>
                <a:off x="7407629" y="3322638"/>
                <a:ext cx="624308" cy="633124"/>
              </a:xfrm>
              <a:custGeom>
                <a:avLst/>
                <a:gdLst/>
                <a:ahLst/>
                <a:cxnLst/>
                <a:rect l="l" t="t" r="r" b="b"/>
                <a:pathLst>
                  <a:path w="23865" h="24202" extrusionOk="0">
                    <a:moveTo>
                      <a:pt x="3287" y="0"/>
                    </a:moveTo>
                    <a:cubicBezTo>
                      <a:pt x="2396" y="0"/>
                      <a:pt x="1526" y="221"/>
                      <a:pt x="658" y="595"/>
                    </a:cubicBezTo>
                    <a:cubicBezTo>
                      <a:pt x="317" y="1933"/>
                      <a:pt x="0" y="3251"/>
                      <a:pt x="179" y="4789"/>
                    </a:cubicBezTo>
                    <a:cubicBezTo>
                      <a:pt x="366" y="6402"/>
                      <a:pt x="3408" y="10364"/>
                      <a:pt x="3625" y="10364"/>
                    </a:cubicBezTo>
                    <a:cubicBezTo>
                      <a:pt x="3627" y="10364"/>
                      <a:pt x="3628" y="10363"/>
                      <a:pt x="3630" y="10363"/>
                    </a:cubicBezTo>
                    <a:cubicBezTo>
                      <a:pt x="3630" y="10363"/>
                      <a:pt x="5513" y="12944"/>
                      <a:pt x="11517" y="16668"/>
                    </a:cubicBezTo>
                    <a:lnTo>
                      <a:pt x="20374" y="24141"/>
                    </a:lnTo>
                    <a:cubicBezTo>
                      <a:pt x="20466" y="24182"/>
                      <a:pt x="20560" y="24202"/>
                      <a:pt x="20656" y="24202"/>
                    </a:cubicBezTo>
                    <a:cubicBezTo>
                      <a:pt x="22087" y="24202"/>
                      <a:pt x="23865" y="19839"/>
                      <a:pt x="23532" y="19294"/>
                    </a:cubicBezTo>
                    <a:cubicBezTo>
                      <a:pt x="23532" y="19294"/>
                      <a:pt x="18456" y="12291"/>
                      <a:pt x="14531" y="8724"/>
                    </a:cubicBezTo>
                    <a:cubicBezTo>
                      <a:pt x="12211" y="6616"/>
                      <a:pt x="7595" y="1368"/>
                      <a:pt x="5505" y="471"/>
                    </a:cubicBezTo>
                    <a:cubicBezTo>
                      <a:pt x="4745" y="145"/>
                      <a:pt x="4009" y="0"/>
                      <a:pt x="32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52"/>
          <p:cNvSpPr txBox="1">
            <a:spLocks noGrp="1"/>
          </p:cNvSpPr>
          <p:nvPr>
            <p:ph type="title"/>
          </p:nvPr>
        </p:nvSpPr>
        <p:spPr>
          <a:xfrm>
            <a:off x="1447050" y="1396961"/>
            <a:ext cx="6249900" cy="16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Interviews</a:t>
            </a:r>
            <a:endParaRPr dirty="0"/>
          </a:p>
        </p:txBody>
      </p:sp>
      <p:sp>
        <p:nvSpPr>
          <p:cNvPr id="1019" name="Google Shape;1019;p52"/>
          <p:cNvSpPr/>
          <p:nvPr/>
        </p:nvSpPr>
        <p:spPr>
          <a:xfrm>
            <a:off x="-2120763" y="7736392"/>
            <a:ext cx="75314" cy="39187"/>
          </a:xfrm>
          <a:custGeom>
            <a:avLst/>
            <a:gdLst/>
            <a:ahLst/>
            <a:cxnLst/>
            <a:rect l="l" t="t" r="r" b="b"/>
            <a:pathLst>
              <a:path w="1280" h="666" extrusionOk="0">
                <a:moveTo>
                  <a:pt x="1140" y="1"/>
                </a:moveTo>
                <a:cubicBezTo>
                  <a:pt x="1126" y="1"/>
                  <a:pt x="1112" y="3"/>
                  <a:pt x="1098" y="8"/>
                </a:cubicBezTo>
                <a:lnTo>
                  <a:pt x="1" y="429"/>
                </a:lnTo>
                <a:lnTo>
                  <a:pt x="92" y="665"/>
                </a:lnTo>
                <a:lnTo>
                  <a:pt x="1189" y="245"/>
                </a:lnTo>
                <a:cubicBezTo>
                  <a:pt x="1245" y="223"/>
                  <a:pt x="1280" y="144"/>
                  <a:pt x="1254" y="79"/>
                </a:cubicBezTo>
                <a:cubicBezTo>
                  <a:pt x="1236" y="30"/>
                  <a:pt x="1189" y="1"/>
                  <a:pt x="114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52"/>
          <p:cNvSpPr txBox="1">
            <a:spLocks noGrp="1"/>
          </p:cNvSpPr>
          <p:nvPr>
            <p:ph type="subTitle" idx="1"/>
          </p:nvPr>
        </p:nvSpPr>
        <p:spPr>
          <a:xfrm>
            <a:off x="2395650" y="2957325"/>
            <a:ext cx="4352700" cy="6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Part 2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>
          <a:extLst>
            <a:ext uri="{FF2B5EF4-FFF2-40B4-BE49-F238E27FC236}">
              <a16:creationId xmlns:a16="http://schemas.microsoft.com/office/drawing/2014/main" id="{66B49FEC-6B0C-154C-B155-1425D9C6F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5">
            <a:extLst>
              <a:ext uri="{FF2B5EF4-FFF2-40B4-BE49-F238E27FC236}">
                <a16:creationId xmlns:a16="http://schemas.microsoft.com/office/drawing/2014/main" id="{FBC4131B-F996-EEB7-710F-7D5826C8FFE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85725" y="1484831"/>
            <a:ext cx="2073000" cy="67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Firm handshake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Greet the interviewer</a:t>
            </a:r>
            <a:endParaRPr dirty="0"/>
          </a:p>
        </p:txBody>
      </p:sp>
      <p:sp>
        <p:nvSpPr>
          <p:cNvPr id="362" name="Google Shape;362;p35">
            <a:extLst>
              <a:ext uri="{FF2B5EF4-FFF2-40B4-BE49-F238E27FC236}">
                <a16:creationId xmlns:a16="http://schemas.microsoft.com/office/drawing/2014/main" id="{3C979865-928E-BA5B-6EC7-736B19FA93FB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3535500" y="1484831"/>
            <a:ext cx="2073000" cy="67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Process each question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Ask for clarification</a:t>
            </a:r>
            <a:endParaRPr dirty="0"/>
          </a:p>
        </p:txBody>
      </p:sp>
      <p:sp>
        <p:nvSpPr>
          <p:cNvPr id="363" name="Google Shape;363;p35">
            <a:extLst>
              <a:ext uri="{FF2B5EF4-FFF2-40B4-BE49-F238E27FC236}">
                <a16:creationId xmlns:a16="http://schemas.microsoft.com/office/drawing/2014/main" id="{245279F9-493C-9E40-5D5A-43E5F414417C}"/>
              </a:ext>
            </a:extLst>
          </p:cNvPr>
          <p:cNvSpPr txBox="1">
            <a:spLocks noGrp="1"/>
          </p:cNvSpPr>
          <p:nvPr>
            <p:ph type="subTitle" idx="3"/>
          </p:nvPr>
        </p:nvSpPr>
        <p:spPr>
          <a:xfrm>
            <a:off x="5985275" y="1484831"/>
            <a:ext cx="2073000" cy="67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Eye contact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Sit up straight</a:t>
            </a:r>
            <a:endParaRPr dirty="0"/>
          </a:p>
        </p:txBody>
      </p:sp>
      <p:sp>
        <p:nvSpPr>
          <p:cNvPr id="364" name="Google Shape;364;p35">
            <a:extLst>
              <a:ext uri="{FF2B5EF4-FFF2-40B4-BE49-F238E27FC236}">
                <a16:creationId xmlns:a16="http://schemas.microsoft.com/office/drawing/2014/main" id="{EEDD9061-4B14-3AC9-C113-7483BEB1542F}"/>
              </a:ext>
            </a:extLst>
          </p:cNvPr>
          <p:cNvSpPr txBox="1">
            <a:spLocks noGrp="1"/>
          </p:cNvSpPr>
          <p:nvPr>
            <p:ph type="subTitle" idx="4"/>
          </p:nvPr>
        </p:nvSpPr>
        <p:spPr>
          <a:xfrm>
            <a:off x="1085725" y="2784797"/>
            <a:ext cx="2073000" cy="67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Direct answers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STAR Method</a:t>
            </a:r>
            <a:endParaRPr dirty="0"/>
          </a:p>
        </p:txBody>
      </p:sp>
      <p:sp>
        <p:nvSpPr>
          <p:cNvPr id="365" name="Google Shape;365;p35">
            <a:extLst>
              <a:ext uri="{FF2B5EF4-FFF2-40B4-BE49-F238E27FC236}">
                <a16:creationId xmlns:a16="http://schemas.microsoft.com/office/drawing/2014/main" id="{270036FF-0054-5309-9EA3-C7033B2D62A3}"/>
              </a:ext>
            </a:extLst>
          </p:cNvPr>
          <p:cNvSpPr/>
          <p:nvPr/>
        </p:nvSpPr>
        <p:spPr>
          <a:xfrm flipH="1">
            <a:off x="3884462" y="4381400"/>
            <a:ext cx="1375071" cy="943872"/>
          </a:xfrm>
          <a:custGeom>
            <a:avLst/>
            <a:gdLst/>
            <a:ahLst/>
            <a:cxnLst/>
            <a:rect l="l" t="t" r="r" b="b"/>
            <a:pathLst>
              <a:path w="35488" h="24358" extrusionOk="0">
                <a:moveTo>
                  <a:pt x="20721" y="1"/>
                </a:moveTo>
                <a:cubicBezTo>
                  <a:pt x="16677" y="1"/>
                  <a:pt x="13399" y="3279"/>
                  <a:pt x="13399" y="7324"/>
                </a:cubicBezTo>
                <a:cubicBezTo>
                  <a:pt x="13399" y="7671"/>
                  <a:pt x="13424" y="8018"/>
                  <a:pt x="13473" y="8361"/>
                </a:cubicBezTo>
                <a:cubicBezTo>
                  <a:pt x="12329" y="8802"/>
                  <a:pt x="11465" y="9804"/>
                  <a:pt x="11220" y="11031"/>
                </a:cubicBezTo>
                <a:cubicBezTo>
                  <a:pt x="10732" y="11153"/>
                  <a:pt x="10277" y="11382"/>
                  <a:pt x="9888" y="11702"/>
                </a:cubicBezTo>
                <a:cubicBezTo>
                  <a:pt x="9775" y="11693"/>
                  <a:pt x="9659" y="11688"/>
                  <a:pt x="9543" y="11688"/>
                </a:cubicBezTo>
                <a:cubicBezTo>
                  <a:pt x="7451" y="11688"/>
                  <a:pt x="5697" y="13131"/>
                  <a:pt x="5220" y="15074"/>
                </a:cubicBezTo>
                <a:cubicBezTo>
                  <a:pt x="3115" y="15146"/>
                  <a:pt x="1431" y="16872"/>
                  <a:pt x="1431" y="18994"/>
                </a:cubicBezTo>
                <a:cubicBezTo>
                  <a:pt x="1430" y="19442"/>
                  <a:pt x="1507" y="19886"/>
                  <a:pt x="1657" y="20307"/>
                </a:cubicBezTo>
                <a:cubicBezTo>
                  <a:pt x="717" y="20491"/>
                  <a:pt x="1" y="21322"/>
                  <a:pt x="1" y="22314"/>
                </a:cubicBezTo>
                <a:cubicBezTo>
                  <a:pt x="1" y="23437"/>
                  <a:pt x="921" y="24357"/>
                  <a:pt x="2045" y="24357"/>
                </a:cubicBezTo>
                <a:lnTo>
                  <a:pt x="33444" y="24357"/>
                </a:lnTo>
                <a:cubicBezTo>
                  <a:pt x="34568" y="24357"/>
                  <a:pt x="35487" y="23437"/>
                  <a:pt x="35487" y="22314"/>
                </a:cubicBezTo>
                <a:cubicBezTo>
                  <a:pt x="35487" y="21189"/>
                  <a:pt x="34568" y="20269"/>
                  <a:pt x="33444" y="20269"/>
                </a:cubicBezTo>
                <a:lnTo>
                  <a:pt x="33381" y="20269"/>
                </a:lnTo>
                <a:cubicBezTo>
                  <a:pt x="33647" y="19817"/>
                  <a:pt x="33786" y="19304"/>
                  <a:pt x="33786" y="18781"/>
                </a:cubicBezTo>
                <a:cubicBezTo>
                  <a:pt x="33786" y="18579"/>
                  <a:pt x="33766" y="18378"/>
                  <a:pt x="33725" y="18181"/>
                </a:cubicBezTo>
                <a:cubicBezTo>
                  <a:pt x="34676" y="17689"/>
                  <a:pt x="35328" y="16699"/>
                  <a:pt x="35328" y="15554"/>
                </a:cubicBezTo>
                <a:cubicBezTo>
                  <a:pt x="35328" y="14050"/>
                  <a:pt x="34204" y="12810"/>
                  <a:pt x="32750" y="12623"/>
                </a:cubicBezTo>
                <a:cubicBezTo>
                  <a:pt x="32757" y="12506"/>
                  <a:pt x="32763" y="12388"/>
                  <a:pt x="32763" y="12269"/>
                </a:cubicBezTo>
                <a:cubicBezTo>
                  <a:pt x="32763" y="9521"/>
                  <a:pt x="30697" y="7258"/>
                  <a:pt x="28034" y="6945"/>
                </a:cubicBezTo>
                <a:cubicBezTo>
                  <a:pt x="27836" y="3077"/>
                  <a:pt x="24639" y="1"/>
                  <a:pt x="207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35">
            <a:extLst>
              <a:ext uri="{FF2B5EF4-FFF2-40B4-BE49-F238E27FC236}">
                <a16:creationId xmlns:a16="http://schemas.microsoft.com/office/drawing/2014/main" id="{2EC5ED83-96EB-7162-CF57-E05EE192A8B5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3535500" y="2784797"/>
            <a:ext cx="2073000" cy="6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Express passion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“I’m excited about…”, “I’m looking forward to…”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7" name="Google Shape;367;p35">
            <a:extLst>
              <a:ext uri="{FF2B5EF4-FFF2-40B4-BE49-F238E27FC236}">
                <a16:creationId xmlns:a16="http://schemas.microsoft.com/office/drawing/2014/main" id="{CE1767DB-305A-4D54-FC46-D5896B068038}"/>
              </a:ext>
            </a:extLst>
          </p:cNvPr>
          <p:cNvSpPr txBox="1">
            <a:spLocks noGrp="1"/>
          </p:cNvSpPr>
          <p:nvPr>
            <p:ph type="subTitle" idx="6"/>
          </p:nvPr>
        </p:nvSpPr>
        <p:spPr>
          <a:xfrm>
            <a:off x="5985275" y="2674834"/>
            <a:ext cx="2073000" cy="12765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Thank the interviewer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Ask thoughtful questions</a:t>
            </a:r>
            <a:endParaRPr dirty="0"/>
          </a:p>
        </p:txBody>
      </p:sp>
      <p:sp>
        <p:nvSpPr>
          <p:cNvPr id="372" name="Google Shape;372;p35">
            <a:extLst>
              <a:ext uri="{FF2B5EF4-FFF2-40B4-BE49-F238E27FC236}">
                <a16:creationId xmlns:a16="http://schemas.microsoft.com/office/drawing/2014/main" id="{643F848E-10A8-D1EB-0B60-F06236DE1D8F}"/>
              </a:ext>
            </a:extLst>
          </p:cNvPr>
          <p:cNvSpPr/>
          <p:nvPr/>
        </p:nvSpPr>
        <p:spPr>
          <a:xfrm>
            <a:off x="548800" y="4165979"/>
            <a:ext cx="2820381" cy="1206148"/>
          </a:xfrm>
          <a:custGeom>
            <a:avLst/>
            <a:gdLst/>
            <a:ahLst/>
            <a:cxnLst/>
            <a:rect l="l" t="t" r="r" b="b"/>
            <a:pathLst>
              <a:path w="61881" h="42470" extrusionOk="0">
                <a:moveTo>
                  <a:pt x="36131" y="0"/>
                </a:moveTo>
                <a:cubicBezTo>
                  <a:pt x="29078" y="0"/>
                  <a:pt x="23362" y="5716"/>
                  <a:pt x="23362" y="12768"/>
                </a:cubicBezTo>
                <a:cubicBezTo>
                  <a:pt x="23363" y="13374"/>
                  <a:pt x="23406" y="13979"/>
                  <a:pt x="23492" y="14578"/>
                </a:cubicBezTo>
                <a:cubicBezTo>
                  <a:pt x="21499" y="15346"/>
                  <a:pt x="19991" y="17093"/>
                  <a:pt x="19563" y="19232"/>
                </a:cubicBezTo>
                <a:cubicBezTo>
                  <a:pt x="18712" y="19447"/>
                  <a:pt x="17919" y="19846"/>
                  <a:pt x="17241" y="20403"/>
                </a:cubicBezTo>
                <a:cubicBezTo>
                  <a:pt x="17042" y="20388"/>
                  <a:pt x="16841" y="20378"/>
                  <a:pt x="16638" y="20378"/>
                </a:cubicBezTo>
                <a:cubicBezTo>
                  <a:pt x="12991" y="20378"/>
                  <a:pt x="9933" y="22894"/>
                  <a:pt x="9101" y="26284"/>
                </a:cubicBezTo>
                <a:cubicBezTo>
                  <a:pt x="5430" y="26407"/>
                  <a:pt x="2493" y="29419"/>
                  <a:pt x="2493" y="33119"/>
                </a:cubicBezTo>
                <a:cubicBezTo>
                  <a:pt x="2493" y="33899"/>
                  <a:pt x="2626" y="34673"/>
                  <a:pt x="2887" y="35409"/>
                </a:cubicBezTo>
                <a:cubicBezTo>
                  <a:pt x="1248" y="35727"/>
                  <a:pt x="1" y="37177"/>
                  <a:pt x="1" y="38906"/>
                </a:cubicBezTo>
                <a:cubicBezTo>
                  <a:pt x="1" y="40867"/>
                  <a:pt x="1604" y="42470"/>
                  <a:pt x="3564" y="42470"/>
                </a:cubicBezTo>
                <a:lnTo>
                  <a:pt x="58316" y="42470"/>
                </a:lnTo>
                <a:cubicBezTo>
                  <a:pt x="60276" y="42470"/>
                  <a:pt x="61881" y="40867"/>
                  <a:pt x="61881" y="38906"/>
                </a:cubicBezTo>
                <a:cubicBezTo>
                  <a:pt x="61881" y="36946"/>
                  <a:pt x="60276" y="35342"/>
                  <a:pt x="58316" y="35342"/>
                </a:cubicBezTo>
                <a:lnTo>
                  <a:pt x="58207" y="35342"/>
                </a:lnTo>
                <a:cubicBezTo>
                  <a:pt x="58670" y="34554"/>
                  <a:pt x="58914" y="33659"/>
                  <a:pt x="58914" y="32747"/>
                </a:cubicBezTo>
                <a:cubicBezTo>
                  <a:pt x="58914" y="32395"/>
                  <a:pt x="58877" y="32044"/>
                  <a:pt x="58807" y="31700"/>
                </a:cubicBezTo>
                <a:cubicBezTo>
                  <a:pt x="60465" y="30842"/>
                  <a:pt x="61601" y="29116"/>
                  <a:pt x="61601" y="27120"/>
                </a:cubicBezTo>
                <a:cubicBezTo>
                  <a:pt x="61601" y="24496"/>
                  <a:pt x="59641" y="22335"/>
                  <a:pt x="57105" y="22011"/>
                </a:cubicBezTo>
                <a:cubicBezTo>
                  <a:pt x="57119" y="21806"/>
                  <a:pt x="57128" y="21599"/>
                  <a:pt x="57128" y="21390"/>
                </a:cubicBezTo>
                <a:cubicBezTo>
                  <a:pt x="57128" y="16600"/>
                  <a:pt x="53525" y="12653"/>
                  <a:pt x="48882" y="12107"/>
                </a:cubicBezTo>
                <a:cubicBezTo>
                  <a:pt x="48538" y="5362"/>
                  <a:pt x="42960" y="0"/>
                  <a:pt x="3613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35">
            <a:extLst>
              <a:ext uri="{FF2B5EF4-FFF2-40B4-BE49-F238E27FC236}">
                <a16:creationId xmlns:a16="http://schemas.microsoft.com/office/drawing/2014/main" id="{36860A70-96C7-EBD0-95DF-5FC5E03C6E92}"/>
              </a:ext>
            </a:extLst>
          </p:cNvPr>
          <p:cNvSpPr txBox="1">
            <a:spLocks noGrp="1"/>
          </p:cNvSpPr>
          <p:nvPr>
            <p:ph type="subTitle" idx="7"/>
          </p:nvPr>
        </p:nvSpPr>
        <p:spPr>
          <a:xfrm>
            <a:off x="1085725" y="956010"/>
            <a:ext cx="2073000" cy="6746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Greet with Confidence!</a:t>
            </a:r>
            <a:endParaRPr sz="1600" dirty="0"/>
          </a:p>
        </p:txBody>
      </p:sp>
      <p:sp>
        <p:nvSpPr>
          <p:cNvPr id="416" name="Google Shape;416;p35">
            <a:extLst>
              <a:ext uri="{FF2B5EF4-FFF2-40B4-BE49-F238E27FC236}">
                <a16:creationId xmlns:a16="http://schemas.microsoft.com/office/drawing/2014/main" id="{58652528-0B8E-EF41-3F2E-792C35843717}"/>
              </a:ext>
            </a:extLst>
          </p:cNvPr>
          <p:cNvSpPr txBox="1">
            <a:spLocks noGrp="1"/>
          </p:cNvSpPr>
          <p:nvPr>
            <p:ph type="subTitle" idx="8"/>
          </p:nvPr>
        </p:nvSpPr>
        <p:spPr>
          <a:xfrm>
            <a:off x="3535500" y="951931"/>
            <a:ext cx="2073000" cy="67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Listen Carefully, Pause Before Answering!</a:t>
            </a:r>
            <a:endParaRPr sz="1600" dirty="0"/>
          </a:p>
        </p:txBody>
      </p:sp>
      <p:sp>
        <p:nvSpPr>
          <p:cNvPr id="417" name="Google Shape;417;p35">
            <a:extLst>
              <a:ext uri="{FF2B5EF4-FFF2-40B4-BE49-F238E27FC236}">
                <a16:creationId xmlns:a16="http://schemas.microsoft.com/office/drawing/2014/main" id="{4DDEF7A5-9FFC-0C95-F70F-486AC46669DC}"/>
              </a:ext>
            </a:extLst>
          </p:cNvPr>
          <p:cNvSpPr txBox="1">
            <a:spLocks noGrp="1"/>
          </p:cNvSpPr>
          <p:nvPr>
            <p:ph type="subTitle" idx="9"/>
          </p:nvPr>
        </p:nvSpPr>
        <p:spPr>
          <a:xfrm>
            <a:off x="5985275" y="1171831"/>
            <a:ext cx="2073000" cy="45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Positive Body Language!</a:t>
            </a:r>
            <a:endParaRPr sz="1600" dirty="0"/>
          </a:p>
        </p:txBody>
      </p:sp>
      <p:sp>
        <p:nvSpPr>
          <p:cNvPr id="418" name="Google Shape;418;p35">
            <a:extLst>
              <a:ext uri="{FF2B5EF4-FFF2-40B4-BE49-F238E27FC236}">
                <a16:creationId xmlns:a16="http://schemas.microsoft.com/office/drawing/2014/main" id="{AC13BBCC-0E77-5B87-4591-4B7DB12A7E49}"/>
              </a:ext>
            </a:extLst>
          </p:cNvPr>
          <p:cNvSpPr txBox="1">
            <a:spLocks noGrp="1"/>
          </p:cNvSpPr>
          <p:nvPr>
            <p:ph type="subTitle" idx="13"/>
          </p:nvPr>
        </p:nvSpPr>
        <p:spPr>
          <a:xfrm>
            <a:off x="1085725" y="2471896"/>
            <a:ext cx="2073000" cy="45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Speak Clearly and Keep Answers Concise!</a:t>
            </a:r>
            <a:endParaRPr sz="1600" dirty="0"/>
          </a:p>
        </p:txBody>
      </p:sp>
      <p:sp>
        <p:nvSpPr>
          <p:cNvPr id="419" name="Google Shape;419;p35">
            <a:extLst>
              <a:ext uri="{FF2B5EF4-FFF2-40B4-BE49-F238E27FC236}">
                <a16:creationId xmlns:a16="http://schemas.microsoft.com/office/drawing/2014/main" id="{020ABDEA-78A1-E477-8FB5-D8D473AA76B9}"/>
              </a:ext>
            </a:extLst>
          </p:cNvPr>
          <p:cNvSpPr txBox="1">
            <a:spLocks noGrp="1"/>
          </p:cNvSpPr>
          <p:nvPr>
            <p:ph type="subTitle" idx="14"/>
          </p:nvPr>
        </p:nvSpPr>
        <p:spPr>
          <a:xfrm>
            <a:off x="3535500" y="2251897"/>
            <a:ext cx="2073000" cy="6702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Show Enthusiasm!</a:t>
            </a:r>
            <a:endParaRPr sz="1600" dirty="0"/>
          </a:p>
        </p:txBody>
      </p:sp>
      <p:sp>
        <p:nvSpPr>
          <p:cNvPr id="420" name="Google Shape;420;p35">
            <a:extLst>
              <a:ext uri="{FF2B5EF4-FFF2-40B4-BE49-F238E27FC236}">
                <a16:creationId xmlns:a16="http://schemas.microsoft.com/office/drawing/2014/main" id="{F0425BA3-65BB-86DE-1032-698B158576BD}"/>
              </a:ext>
            </a:extLst>
          </p:cNvPr>
          <p:cNvSpPr txBox="1">
            <a:spLocks noGrp="1"/>
          </p:cNvSpPr>
          <p:nvPr>
            <p:ph type="subTitle" idx="15"/>
          </p:nvPr>
        </p:nvSpPr>
        <p:spPr>
          <a:xfrm>
            <a:off x="5985275" y="2251897"/>
            <a:ext cx="2073000" cy="6702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End on a Strong Note!</a:t>
            </a:r>
            <a:endParaRPr sz="1600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89B5371-3476-8A6F-D662-4389299AEC90}"/>
              </a:ext>
            </a:extLst>
          </p:cNvPr>
          <p:cNvGrpSpPr/>
          <p:nvPr/>
        </p:nvGrpSpPr>
        <p:grpSpPr>
          <a:xfrm>
            <a:off x="920502" y="3640187"/>
            <a:ext cx="1111497" cy="1482426"/>
            <a:chOff x="1353236" y="1207914"/>
            <a:chExt cx="2329734" cy="3399282"/>
          </a:xfrm>
        </p:grpSpPr>
        <p:grpSp>
          <p:nvGrpSpPr>
            <p:cNvPr id="2" name="Google Shape;685;p41">
              <a:extLst>
                <a:ext uri="{FF2B5EF4-FFF2-40B4-BE49-F238E27FC236}">
                  <a16:creationId xmlns:a16="http://schemas.microsoft.com/office/drawing/2014/main" id="{41E74DCB-A5AC-D271-C16F-99A2BF563597}"/>
                </a:ext>
              </a:extLst>
            </p:cNvPr>
            <p:cNvGrpSpPr/>
            <p:nvPr/>
          </p:nvGrpSpPr>
          <p:grpSpPr>
            <a:xfrm>
              <a:off x="1353236" y="1207914"/>
              <a:ext cx="1133711" cy="3399282"/>
              <a:chOff x="1912767" y="2038345"/>
              <a:chExt cx="606814" cy="1819452"/>
            </a:xfrm>
          </p:grpSpPr>
          <p:sp>
            <p:nvSpPr>
              <p:cNvPr id="3" name="Google Shape;686;p41">
                <a:extLst>
                  <a:ext uri="{FF2B5EF4-FFF2-40B4-BE49-F238E27FC236}">
                    <a16:creationId xmlns:a16="http://schemas.microsoft.com/office/drawing/2014/main" id="{663447D1-E8A3-6F60-41FD-4614AA1B5A22}"/>
                  </a:ext>
                </a:extLst>
              </p:cNvPr>
              <p:cNvSpPr/>
              <p:nvPr/>
            </p:nvSpPr>
            <p:spPr>
              <a:xfrm>
                <a:off x="2244164" y="2322263"/>
                <a:ext cx="275417" cy="316524"/>
              </a:xfrm>
              <a:custGeom>
                <a:avLst/>
                <a:gdLst/>
                <a:ahLst/>
                <a:cxnLst/>
                <a:rect l="l" t="t" r="r" b="b"/>
                <a:pathLst>
                  <a:path w="14740" h="16940" extrusionOk="0">
                    <a:moveTo>
                      <a:pt x="3967" y="1"/>
                    </a:moveTo>
                    <a:cubicBezTo>
                      <a:pt x="3656" y="1"/>
                      <a:pt x="3379" y="215"/>
                      <a:pt x="3308" y="528"/>
                    </a:cubicBezTo>
                    <a:lnTo>
                      <a:pt x="88" y="14673"/>
                    </a:lnTo>
                    <a:cubicBezTo>
                      <a:pt x="1" y="15058"/>
                      <a:pt x="260" y="15437"/>
                      <a:pt x="652" y="15494"/>
                    </a:cubicBezTo>
                    <a:lnTo>
                      <a:pt x="10675" y="16933"/>
                    </a:lnTo>
                    <a:cubicBezTo>
                      <a:pt x="10708" y="16937"/>
                      <a:pt x="10740" y="16940"/>
                      <a:pt x="10771" y="16940"/>
                    </a:cubicBezTo>
                    <a:cubicBezTo>
                      <a:pt x="11083" y="16940"/>
                      <a:pt x="11361" y="16725"/>
                      <a:pt x="11432" y="16413"/>
                    </a:cubicBezTo>
                    <a:lnTo>
                      <a:pt x="14652" y="2268"/>
                    </a:lnTo>
                    <a:cubicBezTo>
                      <a:pt x="14740" y="1883"/>
                      <a:pt x="14479" y="1504"/>
                      <a:pt x="14089" y="1448"/>
                    </a:cubicBezTo>
                    <a:lnTo>
                      <a:pt x="4065" y="8"/>
                    </a:lnTo>
                    <a:cubicBezTo>
                      <a:pt x="4032" y="3"/>
                      <a:pt x="4000" y="1"/>
                      <a:pt x="3967" y="1"/>
                    </a:cubicBezTo>
                    <a:close/>
                  </a:path>
                </a:pathLst>
              </a:custGeom>
              <a:solidFill>
                <a:srgbClr val="57C6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" name="Google Shape;687;p41">
                <a:extLst>
                  <a:ext uri="{FF2B5EF4-FFF2-40B4-BE49-F238E27FC236}">
                    <a16:creationId xmlns:a16="http://schemas.microsoft.com/office/drawing/2014/main" id="{B77C1ABD-7D71-2A2C-52C0-89AC4A340F85}"/>
                  </a:ext>
                </a:extLst>
              </p:cNvPr>
              <p:cNvSpPr/>
              <p:nvPr/>
            </p:nvSpPr>
            <p:spPr>
              <a:xfrm>
                <a:off x="2260083" y="2340631"/>
                <a:ext cx="243596" cy="279789"/>
              </a:xfrm>
              <a:custGeom>
                <a:avLst/>
                <a:gdLst/>
                <a:ahLst/>
                <a:cxnLst/>
                <a:rect l="l" t="t" r="r" b="b"/>
                <a:pathLst>
                  <a:path w="13037" h="14974" extrusionOk="0">
                    <a:moveTo>
                      <a:pt x="3083" y="1"/>
                    </a:moveTo>
                    <a:lnTo>
                      <a:pt x="0" y="13545"/>
                    </a:lnTo>
                    <a:lnTo>
                      <a:pt x="9954" y="14974"/>
                    </a:lnTo>
                    <a:lnTo>
                      <a:pt x="13036" y="1430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rgbClr val="E5F8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" name="Google Shape;688;p41">
                <a:extLst>
                  <a:ext uri="{FF2B5EF4-FFF2-40B4-BE49-F238E27FC236}">
                    <a16:creationId xmlns:a16="http://schemas.microsoft.com/office/drawing/2014/main" id="{01DB6323-0933-9AF8-DC7A-DD995B1F0A12}"/>
                  </a:ext>
                </a:extLst>
              </p:cNvPr>
              <p:cNvSpPr/>
              <p:nvPr/>
            </p:nvSpPr>
            <p:spPr>
              <a:xfrm>
                <a:off x="2325929" y="2363296"/>
                <a:ext cx="158038" cy="22702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1215" fill="none" extrusionOk="0">
                    <a:moveTo>
                      <a:pt x="8458" y="1215"/>
                    </a:moveTo>
                    <a:lnTo>
                      <a:pt x="0" y="0"/>
                    </a:lnTo>
                  </a:path>
                </a:pathLst>
              </a:custGeom>
              <a:noFill/>
              <a:ln w="8750" cap="rnd" cmpd="sng">
                <a:solidFill>
                  <a:srgbClr val="A1D2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689;p41">
                <a:extLst>
                  <a:ext uri="{FF2B5EF4-FFF2-40B4-BE49-F238E27FC236}">
                    <a16:creationId xmlns:a16="http://schemas.microsoft.com/office/drawing/2014/main" id="{2C0614B7-245F-3964-06D5-8FF36E95D296}"/>
                  </a:ext>
                </a:extLst>
              </p:cNvPr>
              <p:cNvSpPr/>
              <p:nvPr/>
            </p:nvSpPr>
            <p:spPr>
              <a:xfrm>
                <a:off x="2320604" y="2387213"/>
                <a:ext cx="158056" cy="22721"/>
              </a:xfrm>
              <a:custGeom>
                <a:avLst/>
                <a:gdLst/>
                <a:ahLst/>
                <a:cxnLst/>
                <a:rect l="l" t="t" r="r" b="b"/>
                <a:pathLst>
                  <a:path w="8459" h="1216" fill="none" extrusionOk="0">
                    <a:moveTo>
                      <a:pt x="8458" y="1215"/>
                    </a:moveTo>
                    <a:lnTo>
                      <a:pt x="1" y="0"/>
                    </a:lnTo>
                  </a:path>
                </a:pathLst>
              </a:custGeom>
              <a:noFill/>
              <a:ln w="8750" cap="rnd" cmpd="sng">
                <a:solidFill>
                  <a:srgbClr val="A1D2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690;p41">
                <a:extLst>
                  <a:ext uri="{FF2B5EF4-FFF2-40B4-BE49-F238E27FC236}">
                    <a16:creationId xmlns:a16="http://schemas.microsoft.com/office/drawing/2014/main" id="{E815244F-0861-1B32-BB4B-CC592A7F2697}"/>
                  </a:ext>
                </a:extLst>
              </p:cNvPr>
              <p:cNvSpPr/>
              <p:nvPr/>
            </p:nvSpPr>
            <p:spPr>
              <a:xfrm>
                <a:off x="2314083" y="2415558"/>
                <a:ext cx="98769" cy="14182"/>
              </a:xfrm>
              <a:custGeom>
                <a:avLst/>
                <a:gdLst/>
                <a:ahLst/>
                <a:cxnLst/>
                <a:rect l="l" t="t" r="r" b="b"/>
                <a:pathLst>
                  <a:path w="5286" h="759" fill="none" extrusionOk="0">
                    <a:moveTo>
                      <a:pt x="5285" y="758"/>
                    </a:moveTo>
                    <a:lnTo>
                      <a:pt x="1" y="0"/>
                    </a:lnTo>
                  </a:path>
                </a:pathLst>
              </a:custGeom>
              <a:noFill/>
              <a:ln w="8750" cap="rnd" cmpd="sng">
                <a:solidFill>
                  <a:srgbClr val="A1D2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691;p41">
                <a:extLst>
                  <a:ext uri="{FF2B5EF4-FFF2-40B4-BE49-F238E27FC236}">
                    <a16:creationId xmlns:a16="http://schemas.microsoft.com/office/drawing/2014/main" id="{8EF00B43-524F-7AE5-FFCA-58B2F8EE81C9}"/>
                  </a:ext>
                </a:extLst>
              </p:cNvPr>
              <p:cNvSpPr/>
              <p:nvPr/>
            </p:nvSpPr>
            <p:spPr>
              <a:xfrm>
                <a:off x="2307058" y="2436111"/>
                <a:ext cx="98788" cy="14182"/>
              </a:xfrm>
              <a:custGeom>
                <a:avLst/>
                <a:gdLst/>
                <a:ahLst/>
                <a:cxnLst/>
                <a:rect l="l" t="t" r="r" b="b"/>
                <a:pathLst>
                  <a:path w="5287" h="759" fill="none" extrusionOk="0">
                    <a:moveTo>
                      <a:pt x="5287" y="759"/>
                    </a:moveTo>
                    <a:lnTo>
                      <a:pt x="1" y="1"/>
                    </a:lnTo>
                  </a:path>
                </a:pathLst>
              </a:custGeom>
              <a:noFill/>
              <a:ln w="8750" cap="rnd" cmpd="sng">
                <a:solidFill>
                  <a:srgbClr val="A1D2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692;p41">
                <a:extLst>
                  <a:ext uri="{FF2B5EF4-FFF2-40B4-BE49-F238E27FC236}">
                    <a16:creationId xmlns:a16="http://schemas.microsoft.com/office/drawing/2014/main" id="{BDC299CD-C397-E78D-4DDF-3DE4D0BD335E}"/>
                  </a:ext>
                </a:extLst>
              </p:cNvPr>
              <p:cNvSpPr/>
              <p:nvPr/>
            </p:nvSpPr>
            <p:spPr>
              <a:xfrm>
                <a:off x="2300051" y="2456646"/>
                <a:ext cx="98769" cy="14219"/>
              </a:xfrm>
              <a:custGeom>
                <a:avLst/>
                <a:gdLst/>
                <a:ahLst/>
                <a:cxnLst/>
                <a:rect l="l" t="t" r="r" b="b"/>
                <a:pathLst>
                  <a:path w="5286" h="761" fill="none" extrusionOk="0">
                    <a:moveTo>
                      <a:pt x="5285" y="760"/>
                    </a:moveTo>
                    <a:lnTo>
                      <a:pt x="0" y="1"/>
                    </a:lnTo>
                  </a:path>
                </a:pathLst>
              </a:custGeom>
              <a:noFill/>
              <a:ln w="8750" cap="rnd" cmpd="sng">
                <a:solidFill>
                  <a:srgbClr val="A1D2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693;p41">
                <a:extLst>
                  <a:ext uri="{FF2B5EF4-FFF2-40B4-BE49-F238E27FC236}">
                    <a16:creationId xmlns:a16="http://schemas.microsoft.com/office/drawing/2014/main" id="{A0B541C9-BAD1-1B16-980C-D65494F075A7}"/>
                  </a:ext>
                </a:extLst>
              </p:cNvPr>
              <p:cNvSpPr/>
              <p:nvPr/>
            </p:nvSpPr>
            <p:spPr>
              <a:xfrm>
                <a:off x="2336262" y="2570288"/>
                <a:ext cx="98769" cy="14201"/>
              </a:xfrm>
              <a:custGeom>
                <a:avLst/>
                <a:gdLst/>
                <a:ahLst/>
                <a:cxnLst/>
                <a:rect l="l" t="t" r="r" b="b"/>
                <a:pathLst>
                  <a:path w="5286" h="760" fill="none" extrusionOk="0">
                    <a:moveTo>
                      <a:pt x="5285" y="760"/>
                    </a:moveTo>
                    <a:lnTo>
                      <a:pt x="1" y="0"/>
                    </a:lnTo>
                  </a:path>
                </a:pathLst>
              </a:custGeom>
              <a:noFill/>
              <a:ln w="8750" cap="rnd" cmpd="sng">
                <a:solidFill>
                  <a:srgbClr val="A1D2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694;p41">
                <a:extLst>
                  <a:ext uri="{FF2B5EF4-FFF2-40B4-BE49-F238E27FC236}">
                    <a16:creationId xmlns:a16="http://schemas.microsoft.com/office/drawing/2014/main" id="{3CFBAAEF-1B65-4FEA-8269-FED18BC47A84}"/>
                  </a:ext>
                </a:extLst>
              </p:cNvPr>
              <p:cNvSpPr/>
              <p:nvPr/>
            </p:nvSpPr>
            <p:spPr>
              <a:xfrm>
                <a:off x="2196910" y="2480525"/>
                <a:ext cx="91706" cy="131785"/>
              </a:xfrm>
              <a:custGeom>
                <a:avLst/>
                <a:gdLst/>
                <a:ahLst/>
                <a:cxnLst/>
                <a:rect l="l" t="t" r="r" b="b"/>
                <a:pathLst>
                  <a:path w="4908" h="7053" extrusionOk="0">
                    <a:moveTo>
                      <a:pt x="4659" y="1"/>
                    </a:moveTo>
                    <a:lnTo>
                      <a:pt x="4659" y="1"/>
                    </a:lnTo>
                    <a:cubicBezTo>
                      <a:pt x="3938" y="276"/>
                      <a:pt x="3331" y="789"/>
                      <a:pt x="2805" y="1355"/>
                    </a:cubicBezTo>
                    <a:cubicBezTo>
                      <a:pt x="2435" y="1753"/>
                      <a:pt x="2099" y="2180"/>
                      <a:pt x="1799" y="2633"/>
                    </a:cubicBezTo>
                    <a:cubicBezTo>
                      <a:pt x="919" y="3967"/>
                      <a:pt x="373" y="5498"/>
                      <a:pt x="0" y="7052"/>
                    </a:cubicBezTo>
                    <a:lnTo>
                      <a:pt x="1980" y="6372"/>
                    </a:lnTo>
                    <a:cubicBezTo>
                      <a:pt x="2548" y="6105"/>
                      <a:pt x="2970" y="5610"/>
                      <a:pt x="3373" y="5129"/>
                    </a:cubicBezTo>
                    <a:cubicBezTo>
                      <a:pt x="3772" y="4655"/>
                      <a:pt x="4170" y="4181"/>
                      <a:pt x="4568" y="3707"/>
                    </a:cubicBezTo>
                    <a:cubicBezTo>
                      <a:pt x="4725" y="3519"/>
                      <a:pt x="4890" y="3315"/>
                      <a:pt x="4907" y="3072"/>
                    </a:cubicBezTo>
                    <a:cubicBezTo>
                      <a:pt x="4887" y="3070"/>
                      <a:pt x="4866" y="3070"/>
                      <a:pt x="4846" y="3070"/>
                    </a:cubicBezTo>
                    <a:cubicBezTo>
                      <a:pt x="4213" y="3070"/>
                      <a:pt x="3789" y="3886"/>
                      <a:pt x="3142" y="3936"/>
                    </a:cubicBezTo>
                    <a:cubicBezTo>
                      <a:pt x="3454" y="2836"/>
                      <a:pt x="3899" y="1777"/>
                      <a:pt x="4468" y="786"/>
                    </a:cubicBezTo>
                    <a:cubicBezTo>
                      <a:pt x="4608" y="544"/>
                      <a:pt x="4759" y="261"/>
                      <a:pt x="4659" y="1"/>
                    </a:cubicBezTo>
                    <a:close/>
                  </a:path>
                </a:pathLst>
              </a:custGeom>
              <a:solidFill>
                <a:srgbClr val="F2A1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695;p41">
                <a:extLst>
                  <a:ext uri="{FF2B5EF4-FFF2-40B4-BE49-F238E27FC236}">
                    <a16:creationId xmlns:a16="http://schemas.microsoft.com/office/drawing/2014/main" id="{01A1DE0F-E834-BCCB-06E9-45DF3EB418FF}"/>
                  </a:ext>
                </a:extLst>
              </p:cNvPr>
              <p:cNvSpPr/>
              <p:nvPr/>
            </p:nvSpPr>
            <p:spPr>
              <a:xfrm>
                <a:off x="1984237" y="2699644"/>
                <a:ext cx="203891" cy="1044585"/>
              </a:xfrm>
              <a:custGeom>
                <a:avLst/>
                <a:gdLst/>
                <a:ahLst/>
                <a:cxnLst/>
                <a:rect l="l" t="t" r="r" b="b"/>
                <a:pathLst>
                  <a:path w="10912" h="55905" extrusionOk="0">
                    <a:moveTo>
                      <a:pt x="3332" y="1"/>
                    </a:moveTo>
                    <a:cubicBezTo>
                      <a:pt x="3332" y="1"/>
                      <a:pt x="0" y="4518"/>
                      <a:pt x="1255" y="8876"/>
                    </a:cubicBezTo>
                    <a:cubicBezTo>
                      <a:pt x="1872" y="11020"/>
                      <a:pt x="2647" y="12082"/>
                      <a:pt x="2984" y="13100"/>
                    </a:cubicBezTo>
                    <a:cubicBezTo>
                      <a:pt x="3298" y="14051"/>
                      <a:pt x="5452" y="27498"/>
                      <a:pt x="5292" y="28481"/>
                    </a:cubicBezTo>
                    <a:cubicBezTo>
                      <a:pt x="5131" y="29464"/>
                      <a:pt x="3975" y="32214"/>
                      <a:pt x="3532" y="35108"/>
                    </a:cubicBezTo>
                    <a:cubicBezTo>
                      <a:pt x="3002" y="38587"/>
                      <a:pt x="3092" y="49924"/>
                      <a:pt x="2681" y="52930"/>
                    </a:cubicBezTo>
                    <a:cubicBezTo>
                      <a:pt x="2394" y="55022"/>
                      <a:pt x="3651" y="55905"/>
                      <a:pt x="4493" y="55905"/>
                    </a:cubicBezTo>
                    <a:cubicBezTo>
                      <a:pt x="4861" y="55905"/>
                      <a:pt x="5150" y="55736"/>
                      <a:pt x="5196" y="55427"/>
                    </a:cubicBezTo>
                    <a:cubicBezTo>
                      <a:pt x="6501" y="46736"/>
                      <a:pt x="9946" y="33192"/>
                      <a:pt x="10429" y="28846"/>
                    </a:cubicBezTo>
                    <a:cubicBezTo>
                      <a:pt x="10911" y="24500"/>
                      <a:pt x="10715" y="16543"/>
                      <a:pt x="10489" y="6039"/>
                    </a:cubicBezTo>
                    <a:lnTo>
                      <a:pt x="3332" y="1"/>
                    </a:ln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696;p41">
                <a:extLst>
                  <a:ext uri="{FF2B5EF4-FFF2-40B4-BE49-F238E27FC236}">
                    <a16:creationId xmlns:a16="http://schemas.microsoft.com/office/drawing/2014/main" id="{92E0372D-D4BF-1680-40CB-640C98242C38}"/>
                  </a:ext>
                </a:extLst>
              </p:cNvPr>
              <p:cNvSpPr/>
              <p:nvPr/>
            </p:nvSpPr>
            <p:spPr>
              <a:xfrm>
                <a:off x="2006752" y="3670816"/>
                <a:ext cx="148602" cy="160616"/>
              </a:xfrm>
              <a:custGeom>
                <a:avLst/>
                <a:gdLst/>
                <a:ahLst/>
                <a:cxnLst/>
                <a:rect l="l" t="t" r="r" b="b"/>
                <a:pathLst>
                  <a:path w="7953" h="8596" extrusionOk="0">
                    <a:moveTo>
                      <a:pt x="1563" y="1"/>
                    </a:moveTo>
                    <a:cubicBezTo>
                      <a:pt x="1563" y="1"/>
                      <a:pt x="1319" y="2940"/>
                      <a:pt x="972" y="3583"/>
                    </a:cubicBezTo>
                    <a:cubicBezTo>
                      <a:pt x="624" y="4227"/>
                      <a:pt x="137" y="4942"/>
                      <a:pt x="51" y="5811"/>
                    </a:cubicBezTo>
                    <a:cubicBezTo>
                      <a:pt x="1" y="6315"/>
                      <a:pt x="282" y="6849"/>
                      <a:pt x="861" y="7146"/>
                    </a:cubicBezTo>
                    <a:cubicBezTo>
                      <a:pt x="1052" y="7243"/>
                      <a:pt x="1221" y="7275"/>
                      <a:pt x="1370" y="7275"/>
                    </a:cubicBezTo>
                    <a:cubicBezTo>
                      <a:pt x="1657" y="7275"/>
                      <a:pt x="1869" y="7157"/>
                      <a:pt x="2011" y="7157"/>
                    </a:cubicBezTo>
                    <a:cubicBezTo>
                      <a:pt x="2020" y="7157"/>
                      <a:pt x="2028" y="7157"/>
                      <a:pt x="2037" y="7158"/>
                    </a:cubicBezTo>
                    <a:cubicBezTo>
                      <a:pt x="3249" y="7306"/>
                      <a:pt x="3465" y="8225"/>
                      <a:pt x="5545" y="8569"/>
                    </a:cubicBezTo>
                    <a:cubicBezTo>
                      <a:pt x="5653" y="8587"/>
                      <a:pt x="5771" y="8595"/>
                      <a:pt x="5894" y="8595"/>
                    </a:cubicBezTo>
                    <a:cubicBezTo>
                      <a:pt x="6505" y="8595"/>
                      <a:pt x="7263" y="8383"/>
                      <a:pt x="7733" y="8014"/>
                    </a:cubicBezTo>
                    <a:cubicBezTo>
                      <a:pt x="7952" y="7843"/>
                      <a:pt x="7944" y="7563"/>
                      <a:pt x="7821" y="7370"/>
                    </a:cubicBezTo>
                    <a:cubicBezTo>
                      <a:pt x="7699" y="7178"/>
                      <a:pt x="6164" y="6651"/>
                      <a:pt x="5471" y="6209"/>
                    </a:cubicBezTo>
                    <a:cubicBezTo>
                      <a:pt x="4811" y="5786"/>
                      <a:pt x="4165" y="4618"/>
                      <a:pt x="3987" y="4216"/>
                    </a:cubicBezTo>
                    <a:cubicBezTo>
                      <a:pt x="3807" y="3814"/>
                      <a:pt x="4473" y="660"/>
                      <a:pt x="4473" y="660"/>
                    </a:cubicBezTo>
                    <a:lnTo>
                      <a:pt x="1563" y="1"/>
                    </a:ln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697;p41">
                <a:extLst>
                  <a:ext uri="{FF2B5EF4-FFF2-40B4-BE49-F238E27FC236}">
                    <a16:creationId xmlns:a16="http://schemas.microsoft.com/office/drawing/2014/main" id="{2C3FF4B0-0E7B-3273-1347-E51FA7D173E6}"/>
                  </a:ext>
                </a:extLst>
              </p:cNvPr>
              <p:cNvSpPr/>
              <p:nvPr/>
            </p:nvSpPr>
            <p:spPr>
              <a:xfrm>
                <a:off x="2000680" y="3747312"/>
                <a:ext cx="157141" cy="90641"/>
              </a:xfrm>
              <a:custGeom>
                <a:avLst/>
                <a:gdLst/>
                <a:ahLst/>
                <a:cxnLst/>
                <a:rect l="l" t="t" r="r" b="b"/>
                <a:pathLst>
                  <a:path w="8410" h="4851" extrusionOk="0">
                    <a:moveTo>
                      <a:pt x="1011" y="0"/>
                    </a:moveTo>
                    <a:cubicBezTo>
                      <a:pt x="808" y="129"/>
                      <a:pt x="337" y="1148"/>
                      <a:pt x="241" y="1468"/>
                    </a:cubicBezTo>
                    <a:cubicBezTo>
                      <a:pt x="155" y="1757"/>
                      <a:pt x="1" y="2287"/>
                      <a:pt x="82" y="2589"/>
                    </a:cubicBezTo>
                    <a:cubicBezTo>
                      <a:pt x="140" y="2798"/>
                      <a:pt x="266" y="3217"/>
                      <a:pt x="202" y="3658"/>
                    </a:cubicBezTo>
                    <a:cubicBezTo>
                      <a:pt x="202" y="3658"/>
                      <a:pt x="413" y="3820"/>
                      <a:pt x="973" y="3935"/>
                    </a:cubicBezTo>
                    <a:cubicBezTo>
                      <a:pt x="1106" y="3963"/>
                      <a:pt x="1257" y="3972"/>
                      <a:pt x="1393" y="3972"/>
                    </a:cubicBezTo>
                    <a:cubicBezTo>
                      <a:pt x="1618" y="3972"/>
                      <a:pt x="1803" y="3948"/>
                      <a:pt x="1803" y="3948"/>
                    </a:cubicBezTo>
                    <a:lnTo>
                      <a:pt x="1895" y="3275"/>
                    </a:lnTo>
                    <a:cubicBezTo>
                      <a:pt x="1910" y="3275"/>
                      <a:pt x="1926" y="3275"/>
                      <a:pt x="1941" y="3275"/>
                    </a:cubicBezTo>
                    <a:cubicBezTo>
                      <a:pt x="2148" y="3275"/>
                      <a:pt x="2355" y="3297"/>
                      <a:pt x="2558" y="3340"/>
                    </a:cubicBezTo>
                    <a:cubicBezTo>
                      <a:pt x="2929" y="3417"/>
                      <a:pt x="3535" y="3769"/>
                      <a:pt x="3571" y="3813"/>
                    </a:cubicBezTo>
                    <a:cubicBezTo>
                      <a:pt x="3719" y="3991"/>
                      <a:pt x="3839" y="4315"/>
                      <a:pt x="4036" y="4414"/>
                    </a:cubicBezTo>
                    <a:cubicBezTo>
                      <a:pt x="4557" y="4676"/>
                      <a:pt x="5083" y="4802"/>
                      <a:pt x="5746" y="4840"/>
                    </a:cubicBezTo>
                    <a:cubicBezTo>
                      <a:pt x="5869" y="4847"/>
                      <a:pt x="5986" y="4851"/>
                      <a:pt x="6100" y="4851"/>
                    </a:cubicBezTo>
                    <a:cubicBezTo>
                      <a:pt x="7283" y="4851"/>
                      <a:pt x="7984" y="4477"/>
                      <a:pt x="8219" y="4073"/>
                    </a:cubicBezTo>
                    <a:cubicBezTo>
                      <a:pt x="8372" y="3813"/>
                      <a:pt x="8410" y="3420"/>
                      <a:pt x="8269" y="3325"/>
                    </a:cubicBezTo>
                    <a:cubicBezTo>
                      <a:pt x="8073" y="3191"/>
                      <a:pt x="7377" y="2730"/>
                      <a:pt x="6974" y="2544"/>
                    </a:cubicBezTo>
                    <a:cubicBezTo>
                      <a:pt x="6667" y="2404"/>
                      <a:pt x="6224" y="2275"/>
                      <a:pt x="6128" y="2275"/>
                    </a:cubicBezTo>
                    <a:cubicBezTo>
                      <a:pt x="6097" y="2275"/>
                      <a:pt x="6101" y="2288"/>
                      <a:pt x="6156" y="2317"/>
                    </a:cubicBezTo>
                    <a:cubicBezTo>
                      <a:pt x="6376" y="2437"/>
                      <a:pt x="5987" y="2871"/>
                      <a:pt x="5617" y="2871"/>
                    </a:cubicBezTo>
                    <a:cubicBezTo>
                      <a:pt x="5607" y="2871"/>
                      <a:pt x="5598" y="2871"/>
                      <a:pt x="5589" y="2871"/>
                    </a:cubicBezTo>
                    <a:cubicBezTo>
                      <a:pt x="4284" y="2791"/>
                      <a:pt x="3323" y="1924"/>
                      <a:pt x="2580" y="1739"/>
                    </a:cubicBezTo>
                    <a:cubicBezTo>
                      <a:pt x="1508" y="1470"/>
                      <a:pt x="1059" y="205"/>
                      <a:pt x="10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698;p41">
                <a:extLst>
                  <a:ext uri="{FF2B5EF4-FFF2-40B4-BE49-F238E27FC236}">
                    <a16:creationId xmlns:a16="http://schemas.microsoft.com/office/drawing/2014/main" id="{EE7C323D-B771-823B-C502-7DAE967D5029}"/>
                  </a:ext>
                </a:extLst>
              </p:cNvPr>
              <p:cNvSpPr/>
              <p:nvPr/>
            </p:nvSpPr>
            <p:spPr>
              <a:xfrm>
                <a:off x="2034967" y="2686602"/>
                <a:ext cx="331640" cy="1163478"/>
              </a:xfrm>
              <a:custGeom>
                <a:avLst/>
                <a:gdLst/>
                <a:ahLst/>
                <a:cxnLst/>
                <a:rect l="l" t="t" r="r" b="b"/>
                <a:pathLst>
                  <a:path w="17749" h="62268" extrusionOk="0">
                    <a:moveTo>
                      <a:pt x="2525" y="0"/>
                    </a:moveTo>
                    <a:cubicBezTo>
                      <a:pt x="2525" y="0"/>
                      <a:pt x="0" y="4696"/>
                      <a:pt x="845" y="9186"/>
                    </a:cubicBezTo>
                    <a:cubicBezTo>
                      <a:pt x="1336" y="11790"/>
                      <a:pt x="3497" y="12191"/>
                      <a:pt x="3862" y="13204"/>
                    </a:cubicBezTo>
                    <a:cubicBezTo>
                      <a:pt x="4227" y="14216"/>
                      <a:pt x="9684" y="30539"/>
                      <a:pt x="9684" y="30539"/>
                    </a:cubicBezTo>
                    <a:cubicBezTo>
                      <a:pt x="9684" y="30539"/>
                      <a:pt x="8622" y="34068"/>
                      <a:pt x="8560" y="37933"/>
                    </a:cubicBezTo>
                    <a:cubicBezTo>
                      <a:pt x="8508" y="41234"/>
                      <a:pt x="10004" y="51188"/>
                      <a:pt x="10282" y="54981"/>
                    </a:cubicBezTo>
                    <a:cubicBezTo>
                      <a:pt x="10315" y="55722"/>
                      <a:pt x="10442" y="57496"/>
                      <a:pt x="10224" y="58061"/>
                    </a:cubicBezTo>
                    <a:cubicBezTo>
                      <a:pt x="9957" y="58752"/>
                      <a:pt x="9275" y="59566"/>
                      <a:pt x="9309" y="60438"/>
                    </a:cubicBezTo>
                    <a:cubicBezTo>
                      <a:pt x="9329" y="60944"/>
                      <a:pt x="9694" y="61428"/>
                      <a:pt x="10334" y="61626"/>
                    </a:cubicBezTo>
                    <a:cubicBezTo>
                      <a:pt x="10468" y="61668"/>
                      <a:pt x="10591" y="61685"/>
                      <a:pt x="10702" y="61685"/>
                    </a:cubicBezTo>
                    <a:cubicBezTo>
                      <a:pt x="11117" y="61685"/>
                      <a:pt x="11376" y="61453"/>
                      <a:pt x="11549" y="61446"/>
                    </a:cubicBezTo>
                    <a:cubicBezTo>
                      <a:pt x="11586" y="61444"/>
                      <a:pt x="11622" y="61443"/>
                      <a:pt x="11657" y="61443"/>
                    </a:cubicBezTo>
                    <a:cubicBezTo>
                      <a:pt x="12842" y="61443"/>
                      <a:pt x="13236" y="62267"/>
                      <a:pt x="15368" y="62267"/>
                    </a:cubicBezTo>
                    <a:cubicBezTo>
                      <a:pt x="16045" y="62267"/>
                      <a:pt x="17027" y="61893"/>
                      <a:pt x="17548" y="61361"/>
                    </a:cubicBezTo>
                    <a:cubicBezTo>
                      <a:pt x="17748" y="61155"/>
                      <a:pt x="17701" y="60880"/>
                      <a:pt x="17546" y="60709"/>
                    </a:cubicBezTo>
                    <a:cubicBezTo>
                      <a:pt x="17393" y="60540"/>
                      <a:pt x="15735" y="60270"/>
                      <a:pt x="14957" y="59945"/>
                    </a:cubicBezTo>
                    <a:cubicBezTo>
                      <a:pt x="14216" y="59635"/>
                      <a:pt x="13320" y="58639"/>
                      <a:pt x="13144" y="58218"/>
                    </a:cubicBezTo>
                    <a:cubicBezTo>
                      <a:pt x="12969" y="57796"/>
                      <a:pt x="13010" y="55655"/>
                      <a:pt x="13033" y="54757"/>
                    </a:cubicBezTo>
                    <a:cubicBezTo>
                      <a:pt x="13187" y="48568"/>
                      <a:pt x="14331" y="33444"/>
                      <a:pt x="14496" y="29822"/>
                    </a:cubicBezTo>
                    <a:cubicBezTo>
                      <a:pt x="14784" y="23527"/>
                      <a:pt x="13967" y="17029"/>
                      <a:pt x="11545" y="6923"/>
                    </a:cubicBezTo>
                    <a:lnTo>
                      <a:pt x="2525" y="0"/>
                    </a:ln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699;p41">
                <a:extLst>
                  <a:ext uri="{FF2B5EF4-FFF2-40B4-BE49-F238E27FC236}">
                    <a16:creationId xmlns:a16="http://schemas.microsoft.com/office/drawing/2014/main" id="{F6645F17-27DD-5CAE-0B4D-F8DFA7A5B4C8}"/>
                  </a:ext>
                </a:extLst>
              </p:cNvPr>
              <p:cNvSpPr/>
              <p:nvPr/>
            </p:nvSpPr>
            <p:spPr>
              <a:xfrm>
                <a:off x="2203150" y="3782216"/>
                <a:ext cx="165456" cy="75581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4045" extrusionOk="0">
                    <a:moveTo>
                      <a:pt x="943" y="0"/>
                    </a:moveTo>
                    <a:cubicBezTo>
                      <a:pt x="752" y="161"/>
                      <a:pt x="187" y="1246"/>
                      <a:pt x="133" y="1578"/>
                    </a:cubicBezTo>
                    <a:cubicBezTo>
                      <a:pt x="86" y="1878"/>
                      <a:pt x="1" y="2427"/>
                      <a:pt x="128" y="2713"/>
                    </a:cubicBezTo>
                    <a:cubicBezTo>
                      <a:pt x="216" y="2909"/>
                      <a:pt x="406" y="3303"/>
                      <a:pt x="402" y="3750"/>
                    </a:cubicBezTo>
                    <a:cubicBezTo>
                      <a:pt x="402" y="3750"/>
                      <a:pt x="642" y="3876"/>
                      <a:pt x="1236" y="3899"/>
                    </a:cubicBezTo>
                    <a:cubicBezTo>
                      <a:pt x="1254" y="3899"/>
                      <a:pt x="1272" y="3900"/>
                      <a:pt x="1290" y="3900"/>
                    </a:cubicBezTo>
                    <a:cubicBezTo>
                      <a:pt x="1656" y="3900"/>
                      <a:pt x="2094" y="3774"/>
                      <a:pt x="2094" y="3774"/>
                    </a:cubicBezTo>
                    <a:lnTo>
                      <a:pt x="2094" y="3094"/>
                    </a:lnTo>
                    <a:cubicBezTo>
                      <a:pt x="2278" y="3063"/>
                      <a:pt x="2464" y="3048"/>
                      <a:pt x="2650" y="3048"/>
                    </a:cubicBezTo>
                    <a:cubicBezTo>
                      <a:pt x="2696" y="3048"/>
                      <a:pt x="2742" y="3049"/>
                      <a:pt x="2788" y="3050"/>
                    </a:cubicBezTo>
                    <a:cubicBezTo>
                      <a:pt x="3182" y="3065"/>
                      <a:pt x="3669" y="3267"/>
                      <a:pt x="3906" y="3446"/>
                    </a:cubicBezTo>
                    <a:cubicBezTo>
                      <a:pt x="4093" y="3586"/>
                      <a:pt x="4289" y="3822"/>
                      <a:pt x="4509" y="3878"/>
                    </a:cubicBezTo>
                    <a:cubicBezTo>
                      <a:pt x="4950" y="3989"/>
                      <a:pt x="5305" y="4045"/>
                      <a:pt x="5712" y="4045"/>
                    </a:cubicBezTo>
                    <a:cubicBezTo>
                      <a:pt x="5891" y="4045"/>
                      <a:pt x="6080" y="4034"/>
                      <a:pt x="6290" y="4013"/>
                    </a:cubicBezTo>
                    <a:cubicBezTo>
                      <a:pt x="7746" y="3865"/>
                      <a:pt x="8530" y="3329"/>
                      <a:pt x="8734" y="2849"/>
                    </a:cubicBezTo>
                    <a:cubicBezTo>
                      <a:pt x="8854" y="2566"/>
                      <a:pt x="8839" y="2172"/>
                      <a:pt x="8680" y="2101"/>
                    </a:cubicBezTo>
                    <a:cubicBezTo>
                      <a:pt x="8459" y="2001"/>
                      <a:pt x="7675" y="1659"/>
                      <a:pt x="7233" y="1542"/>
                    </a:cubicBezTo>
                    <a:cubicBezTo>
                      <a:pt x="6935" y="1463"/>
                      <a:pt x="6529" y="1411"/>
                      <a:pt x="6371" y="1411"/>
                    </a:cubicBezTo>
                    <a:cubicBezTo>
                      <a:pt x="6293" y="1411"/>
                      <a:pt x="6275" y="1423"/>
                      <a:pt x="6357" y="1451"/>
                    </a:cubicBezTo>
                    <a:cubicBezTo>
                      <a:pt x="6606" y="1534"/>
                      <a:pt x="6243" y="2052"/>
                      <a:pt x="5850" y="2090"/>
                    </a:cubicBezTo>
                    <a:cubicBezTo>
                      <a:pt x="5731" y="2102"/>
                      <a:pt x="5614" y="2108"/>
                      <a:pt x="5499" y="2108"/>
                    </a:cubicBezTo>
                    <a:cubicBezTo>
                      <a:pt x="4300" y="2108"/>
                      <a:pt x="3309" y="1520"/>
                      <a:pt x="2585" y="1464"/>
                    </a:cubicBezTo>
                    <a:cubicBezTo>
                      <a:pt x="1441" y="1374"/>
                      <a:pt x="1022" y="196"/>
                      <a:pt x="9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00;p41">
                <a:extLst>
                  <a:ext uri="{FF2B5EF4-FFF2-40B4-BE49-F238E27FC236}">
                    <a16:creationId xmlns:a16="http://schemas.microsoft.com/office/drawing/2014/main" id="{B7898FBA-A6DD-D7FB-B4C3-A34A3B0D3105}"/>
                  </a:ext>
                </a:extLst>
              </p:cNvPr>
              <p:cNvSpPr/>
              <p:nvPr/>
            </p:nvSpPr>
            <p:spPr>
              <a:xfrm>
                <a:off x="1996943" y="2672738"/>
                <a:ext cx="324727" cy="476393"/>
              </a:xfrm>
              <a:custGeom>
                <a:avLst/>
                <a:gdLst/>
                <a:ahLst/>
                <a:cxnLst/>
                <a:rect l="l" t="t" r="r" b="b"/>
                <a:pathLst>
                  <a:path w="17379" h="25496" extrusionOk="0">
                    <a:moveTo>
                      <a:pt x="13457" y="0"/>
                    </a:moveTo>
                    <a:lnTo>
                      <a:pt x="2840" y="681"/>
                    </a:lnTo>
                    <a:cubicBezTo>
                      <a:pt x="2228" y="1353"/>
                      <a:pt x="46" y="4988"/>
                      <a:pt x="23" y="7947"/>
                    </a:cubicBezTo>
                    <a:cubicBezTo>
                      <a:pt x="0" y="10905"/>
                      <a:pt x="1052" y="12803"/>
                      <a:pt x="1147" y="13421"/>
                    </a:cubicBezTo>
                    <a:cubicBezTo>
                      <a:pt x="1838" y="17941"/>
                      <a:pt x="2508" y="23391"/>
                      <a:pt x="2508" y="23687"/>
                    </a:cubicBezTo>
                    <a:cubicBezTo>
                      <a:pt x="2508" y="23965"/>
                      <a:pt x="4778" y="25495"/>
                      <a:pt x="7918" y="25495"/>
                    </a:cubicBezTo>
                    <a:cubicBezTo>
                      <a:pt x="8117" y="25495"/>
                      <a:pt x="8319" y="25489"/>
                      <a:pt x="8524" y="25476"/>
                    </a:cubicBezTo>
                    <a:cubicBezTo>
                      <a:pt x="14899" y="25075"/>
                      <a:pt x="17378" y="23405"/>
                      <a:pt x="17378" y="23405"/>
                    </a:cubicBezTo>
                    <a:cubicBezTo>
                      <a:pt x="17378" y="23405"/>
                      <a:pt x="17076" y="12457"/>
                      <a:pt x="16093" y="7059"/>
                    </a:cubicBezTo>
                    <a:cubicBezTo>
                      <a:pt x="15600" y="4354"/>
                      <a:pt x="13457" y="0"/>
                      <a:pt x="134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01;p41">
                <a:extLst>
                  <a:ext uri="{FF2B5EF4-FFF2-40B4-BE49-F238E27FC236}">
                    <a16:creationId xmlns:a16="http://schemas.microsoft.com/office/drawing/2014/main" id="{156B6641-37A3-6EC1-3D41-0B48271CF233}"/>
                  </a:ext>
                </a:extLst>
              </p:cNvPr>
              <p:cNvSpPr/>
              <p:nvPr/>
            </p:nvSpPr>
            <p:spPr>
              <a:xfrm>
                <a:off x="1941317" y="2455076"/>
                <a:ext cx="230536" cy="244605"/>
              </a:xfrm>
              <a:custGeom>
                <a:avLst/>
                <a:gdLst/>
                <a:ahLst/>
                <a:cxnLst/>
                <a:rect l="l" t="t" r="r" b="b"/>
                <a:pathLst>
                  <a:path w="12338" h="13091" extrusionOk="0">
                    <a:moveTo>
                      <a:pt x="4240" y="1"/>
                    </a:moveTo>
                    <a:lnTo>
                      <a:pt x="1" y="509"/>
                    </a:lnTo>
                    <a:cubicBezTo>
                      <a:pt x="1" y="509"/>
                      <a:pt x="1027" y="5609"/>
                      <a:pt x="1297" y="6518"/>
                    </a:cubicBezTo>
                    <a:cubicBezTo>
                      <a:pt x="1565" y="7418"/>
                      <a:pt x="2876" y="13091"/>
                      <a:pt x="4129" y="13091"/>
                    </a:cubicBezTo>
                    <a:cubicBezTo>
                      <a:pt x="4140" y="13091"/>
                      <a:pt x="4151" y="13090"/>
                      <a:pt x="4162" y="13090"/>
                    </a:cubicBezTo>
                    <a:cubicBezTo>
                      <a:pt x="5424" y="12989"/>
                      <a:pt x="12338" y="7217"/>
                      <a:pt x="12338" y="7217"/>
                    </a:cubicBezTo>
                    <a:lnTo>
                      <a:pt x="11358" y="5258"/>
                    </a:lnTo>
                    <a:lnTo>
                      <a:pt x="5273" y="8160"/>
                    </a:lnTo>
                    <a:cubicBezTo>
                      <a:pt x="5273" y="8160"/>
                      <a:pt x="4722" y="1572"/>
                      <a:pt x="4240" y="1"/>
                    </a:cubicBez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02;p41">
                <a:extLst>
                  <a:ext uri="{FF2B5EF4-FFF2-40B4-BE49-F238E27FC236}">
                    <a16:creationId xmlns:a16="http://schemas.microsoft.com/office/drawing/2014/main" id="{FF842BAA-18C2-1A05-AA75-F0C5EC68E386}"/>
                  </a:ext>
                </a:extLst>
              </p:cNvPr>
              <p:cNvSpPr/>
              <p:nvPr/>
            </p:nvSpPr>
            <p:spPr>
              <a:xfrm>
                <a:off x="1912767" y="2332447"/>
                <a:ext cx="127077" cy="197089"/>
              </a:xfrm>
              <a:custGeom>
                <a:avLst/>
                <a:gdLst/>
                <a:ahLst/>
                <a:cxnLst/>
                <a:rect l="l" t="t" r="r" b="b"/>
                <a:pathLst>
                  <a:path w="6801" h="10548" extrusionOk="0">
                    <a:moveTo>
                      <a:pt x="5652" y="1"/>
                    </a:moveTo>
                    <a:cubicBezTo>
                      <a:pt x="5652" y="1"/>
                      <a:pt x="3634" y="215"/>
                      <a:pt x="2611" y="999"/>
                    </a:cubicBezTo>
                    <a:cubicBezTo>
                      <a:pt x="0" y="2995"/>
                      <a:pt x="2019" y="10243"/>
                      <a:pt x="2019" y="10243"/>
                    </a:cubicBezTo>
                    <a:cubicBezTo>
                      <a:pt x="2019" y="10243"/>
                      <a:pt x="1919" y="10547"/>
                      <a:pt x="3120" y="10547"/>
                    </a:cubicBezTo>
                    <a:cubicBezTo>
                      <a:pt x="3273" y="10547"/>
                      <a:pt x="3446" y="10543"/>
                      <a:pt x="3643" y="10531"/>
                    </a:cubicBezTo>
                    <a:cubicBezTo>
                      <a:pt x="5395" y="10432"/>
                      <a:pt x="6801" y="9935"/>
                      <a:pt x="6801" y="9935"/>
                    </a:cubicBezTo>
                    <a:lnTo>
                      <a:pt x="6294" y="3996"/>
                    </a:lnTo>
                    <a:lnTo>
                      <a:pt x="565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03;p41">
                <a:extLst>
                  <a:ext uri="{FF2B5EF4-FFF2-40B4-BE49-F238E27FC236}">
                    <a16:creationId xmlns:a16="http://schemas.microsoft.com/office/drawing/2014/main" id="{74390555-DE64-8388-6340-EA280F01D174}"/>
                  </a:ext>
                </a:extLst>
              </p:cNvPr>
              <p:cNvSpPr/>
              <p:nvPr/>
            </p:nvSpPr>
            <p:spPr>
              <a:xfrm>
                <a:off x="2028913" y="2075005"/>
                <a:ext cx="192437" cy="247277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13234" extrusionOk="0">
                    <a:moveTo>
                      <a:pt x="4614" y="1"/>
                    </a:moveTo>
                    <a:cubicBezTo>
                      <a:pt x="3944" y="1"/>
                      <a:pt x="3249" y="272"/>
                      <a:pt x="2639" y="590"/>
                    </a:cubicBezTo>
                    <a:cubicBezTo>
                      <a:pt x="2002" y="923"/>
                      <a:pt x="1379" y="1317"/>
                      <a:pt x="921" y="1874"/>
                    </a:cubicBezTo>
                    <a:cubicBezTo>
                      <a:pt x="252" y="2688"/>
                      <a:pt x="0" y="3785"/>
                      <a:pt x="27" y="4841"/>
                    </a:cubicBezTo>
                    <a:cubicBezTo>
                      <a:pt x="53" y="5895"/>
                      <a:pt x="335" y="6927"/>
                      <a:pt x="625" y="7941"/>
                    </a:cubicBezTo>
                    <a:cubicBezTo>
                      <a:pt x="844" y="8706"/>
                      <a:pt x="1071" y="9470"/>
                      <a:pt x="1382" y="10203"/>
                    </a:cubicBezTo>
                    <a:cubicBezTo>
                      <a:pt x="1652" y="10837"/>
                      <a:pt x="2113" y="11530"/>
                      <a:pt x="2802" y="11542"/>
                    </a:cubicBezTo>
                    <a:cubicBezTo>
                      <a:pt x="3042" y="12070"/>
                      <a:pt x="3166" y="12642"/>
                      <a:pt x="3167" y="13220"/>
                    </a:cubicBezTo>
                    <a:cubicBezTo>
                      <a:pt x="3736" y="13229"/>
                      <a:pt x="4305" y="13234"/>
                      <a:pt x="4873" y="13234"/>
                    </a:cubicBezTo>
                    <a:cubicBezTo>
                      <a:pt x="5714" y="13234"/>
                      <a:pt x="6555" y="13224"/>
                      <a:pt x="7396" y="13204"/>
                    </a:cubicBezTo>
                    <a:cubicBezTo>
                      <a:pt x="7392" y="12380"/>
                      <a:pt x="7387" y="11556"/>
                      <a:pt x="7381" y="10732"/>
                    </a:cubicBezTo>
                    <a:lnTo>
                      <a:pt x="7381" y="10732"/>
                    </a:lnTo>
                    <a:cubicBezTo>
                      <a:pt x="7486" y="10737"/>
                      <a:pt x="7592" y="10740"/>
                      <a:pt x="7699" y="10740"/>
                    </a:cubicBezTo>
                    <a:cubicBezTo>
                      <a:pt x="8086" y="10740"/>
                      <a:pt x="8476" y="10691"/>
                      <a:pt x="8767" y="10451"/>
                    </a:cubicBezTo>
                    <a:cubicBezTo>
                      <a:pt x="9135" y="10146"/>
                      <a:pt x="9231" y="9628"/>
                      <a:pt x="9302" y="9156"/>
                    </a:cubicBezTo>
                    <a:cubicBezTo>
                      <a:pt x="9455" y="8160"/>
                      <a:pt x="9607" y="7165"/>
                      <a:pt x="9758" y="6170"/>
                    </a:cubicBezTo>
                    <a:cubicBezTo>
                      <a:pt x="10058" y="4201"/>
                      <a:pt x="10298" y="1983"/>
                      <a:pt x="9082" y="407"/>
                    </a:cubicBezTo>
                    <a:lnTo>
                      <a:pt x="5465" y="173"/>
                    </a:lnTo>
                    <a:cubicBezTo>
                      <a:pt x="5192" y="52"/>
                      <a:pt x="4905" y="1"/>
                      <a:pt x="4614" y="1"/>
                    </a:cubicBez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04;p41">
                <a:extLst>
                  <a:ext uri="{FF2B5EF4-FFF2-40B4-BE49-F238E27FC236}">
                    <a16:creationId xmlns:a16="http://schemas.microsoft.com/office/drawing/2014/main" id="{B8271183-F8B0-1519-A487-7FC530924BB4}"/>
                  </a:ext>
                </a:extLst>
              </p:cNvPr>
              <p:cNvSpPr/>
              <p:nvPr/>
            </p:nvSpPr>
            <p:spPr>
              <a:xfrm>
                <a:off x="1977622" y="2038345"/>
                <a:ext cx="230498" cy="230461"/>
              </a:xfrm>
              <a:custGeom>
                <a:avLst/>
                <a:gdLst/>
                <a:ahLst/>
                <a:cxnLst/>
                <a:rect l="l" t="t" r="r" b="b"/>
                <a:pathLst>
                  <a:path w="12336" h="12334" extrusionOk="0">
                    <a:moveTo>
                      <a:pt x="6872" y="1"/>
                    </a:moveTo>
                    <a:cubicBezTo>
                      <a:pt x="4385" y="1"/>
                      <a:pt x="1812" y="1228"/>
                      <a:pt x="917" y="3392"/>
                    </a:cubicBezTo>
                    <a:cubicBezTo>
                      <a:pt x="0" y="5605"/>
                      <a:pt x="465" y="8800"/>
                      <a:pt x="2218" y="10655"/>
                    </a:cubicBezTo>
                    <a:cubicBezTo>
                      <a:pt x="3385" y="11890"/>
                      <a:pt x="4937" y="12333"/>
                      <a:pt x="6510" y="12333"/>
                    </a:cubicBezTo>
                    <a:cubicBezTo>
                      <a:pt x="7030" y="12333"/>
                      <a:pt x="7551" y="12285"/>
                      <a:pt x="8063" y="12201"/>
                    </a:cubicBezTo>
                    <a:cubicBezTo>
                      <a:pt x="9117" y="12028"/>
                      <a:pt x="10744" y="12132"/>
                      <a:pt x="11289" y="10698"/>
                    </a:cubicBezTo>
                    <a:cubicBezTo>
                      <a:pt x="11330" y="10590"/>
                      <a:pt x="11244" y="10485"/>
                      <a:pt x="11137" y="10485"/>
                    </a:cubicBezTo>
                    <a:cubicBezTo>
                      <a:pt x="11133" y="10485"/>
                      <a:pt x="11129" y="10485"/>
                      <a:pt x="11126" y="10485"/>
                    </a:cubicBezTo>
                    <a:cubicBezTo>
                      <a:pt x="11111" y="10486"/>
                      <a:pt x="11097" y="10487"/>
                      <a:pt x="11083" y="10487"/>
                    </a:cubicBezTo>
                    <a:cubicBezTo>
                      <a:pt x="10677" y="10487"/>
                      <a:pt x="10399" y="10028"/>
                      <a:pt x="10368" y="9880"/>
                    </a:cubicBezTo>
                    <a:cubicBezTo>
                      <a:pt x="10203" y="9053"/>
                      <a:pt x="10214" y="8585"/>
                      <a:pt x="10486" y="8034"/>
                    </a:cubicBezTo>
                    <a:cubicBezTo>
                      <a:pt x="10576" y="7851"/>
                      <a:pt x="10693" y="7678"/>
                      <a:pt x="10856" y="7565"/>
                    </a:cubicBezTo>
                    <a:cubicBezTo>
                      <a:pt x="10989" y="7472"/>
                      <a:pt x="11145" y="7424"/>
                      <a:pt x="11303" y="7424"/>
                    </a:cubicBezTo>
                    <a:cubicBezTo>
                      <a:pt x="11406" y="7424"/>
                      <a:pt x="11511" y="7445"/>
                      <a:pt x="11610" y="7486"/>
                    </a:cubicBezTo>
                    <a:cubicBezTo>
                      <a:pt x="11767" y="7556"/>
                      <a:pt x="11898" y="7685"/>
                      <a:pt x="11988" y="7839"/>
                    </a:cubicBezTo>
                    <a:cubicBezTo>
                      <a:pt x="12276" y="6727"/>
                      <a:pt x="12336" y="5541"/>
                      <a:pt x="12253" y="4387"/>
                    </a:cubicBezTo>
                    <a:cubicBezTo>
                      <a:pt x="12121" y="2554"/>
                      <a:pt x="11016" y="1138"/>
                      <a:pt x="9404" y="475"/>
                    </a:cubicBezTo>
                    <a:cubicBezTo>
                      <a:pt x="8623" y="155"/>
                      <a:pt x="7753" y="1"/>
                      <a:pt x="68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05;p41">
                <a:extLst>
                  <a:ext uri="{FF2B5EF4-FFF2-40B4-BE49-F238E27FC236}">
                    <a16:creationId xmlns:a16="http://schemas.microsoft.com/office/drawing/2014/main" id="{E84F3575-795E-060E-8F6D-F3078C3AEFB7}"/>
                  </a:ext>
                </a:extLst>
              </p:cNvPr>
              <p:cNvSpPr/>
              <p:nvPr/>
            </p:nvSpPr>
            <p:spPr>
              <a:xfrm>
                <a:off x="2118545" y="2049462"/>
                <a:ext cx="105140" cy="146304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7830" extrusionOk="0">
                    <a:moveTo>
                      <a:pt x="2387" y="0"/>
                    </a:moveTo>
                    <a:cubicBezTo>
                      <a:pt x="1880" y="0"/>
                      <a:pt x="1358" y="150"/>
                      <a:pt x="916" y="445"/>
                    </a:cubicBezTo>
                    <a:cubicBezTo>
                      <a:pt x="552" y="687"/>
                      <a:pt x="279" y="1053"/>
                      <a:pt x="117" y="1459"/>
                    </a:cubicBezTo>
                    <a:cubicBezTo>
                      <a:pt x="48" y="1634"/>
                      <a:pt x="1" y="1837"/>
                      <a:pt x="87" y="2004"/>
                    </a:cubicBezTo>
                    <a:lnTo>
                      <a:pt x="3056" y="5389"/>
                    </a:lnTo>
                    <a:cubicBezTo>
                      <a:pt x="3168" y="5563"/>
                      <a:pt x="3141" y="5796"/>
                      <a:pt x="3245" y="5974"/>
                    </a:cubicBezTo>
                    <a:cubicBezTo>
                      <a:pt x="3420" y="6273"/>
                      <a:pt x="3653" y="6381"/>
                      <a:pt x="3967" y="6526"/>
                    </a:cubicBezTo>
                    <a:cubicBezTo>
                      <a:pt x="4473" y="6761"/>
                      <a:pt x="4355" y="7499"/>
                      <a:pt x="4341" y="7829"/>
                    </a:cubicBezTo>
                    <a:cubicBezTo>
                      <a:pt x="4722" y="7575"/>
                      <a:pt x="4784" y="6883"/>
                      <a:pt x="4877" y="6532"/>
                    </a:cubicBezTo>
                    <a:cubicBezTo>
                      <a:pt x="4980" y="6137"/>
                      <a:pt x="5047" y="5732"/>
                      <a:pt x="5162" y="5340"/>
                    </a:cubicBezTo>
                    <a:cubicBezTo>
                      <a:pt x="5274" y="4960"/>
                      <a:pt x="5468" y="4600"/>
                      <a:pt x="5503" y="4201"/>
                    </a:cubicBezTo>
                    <a:cubicBezTo>
                      <a:pt x="5627" y="2815"/>
                      <a:pt x="4758" y="1189"/>
                      <a:pt x="3709" y="412"/>
                    </a:cubicBezTo>
                    <a:cubicBezTo>
                      <a:pt x="3337" y="136"/>
                      <a:pt x="2869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06;p41">
                <a:extLst>
                  <a:ext uri="{FF2B5EF4-FFF2-40B4-BE49-F238E27FC236}">
                    <a16:creationId xmlns:a16="http://schemas.microsoft.com/office/drawing/2014/main" id="{33AD2634-9153-5A90-3731-AD68A6383B63}"/>
                  </a:ext>
                </a:extLst>
              </p:cNvPr>
              <p:cNvSpPr/>
              <p:nvPr/>
            </p:nvSpPr>
            <p:spPr>
              <a:xfrm>
                <a:off x="2048868" y="2304401"/>
                <a:ext cx="158822" cy="44377"/>
              </a:xfrm>
              <a:custGeom>
                <a:avLst/>
                <a:gdLst/>
                <a:ahLst/>
                <a:cxnLst/>
                <a:rect l="l" t="t" r="r" b="b"/>
                <a:pathLst>
                  <a:path w="8500" h="2375" extrusionOk="0">
                    <a:moveTo>
                      <a:pt x="4666" y="1"/>
                    </a:moveTo>
                    <a:cubicBezTo>
                      <a:pt x="3457" y="1"/>
                      <a:pt x="2250" y="67"/>
                      <a:pt x="1048" y="200"/>
                    </a:cubicBezTo>
                    <a:cubicBezTo>
                      <a:pt x="913" y="215"/>
                      <a:pt x="777" y="232"/>
                      <a:pt x="652" y="284"/>
                    </a:cubicBezTo>
                    <a:cubicBezTo>
                      <a:pt x="202" y="475"/>
                      <a:pt x="72" y="1038"/>
                      <a:pt x="1" y="1520"/>
                    </a:cubicBezTo>
                    <a:lnTo>
                      <a:pt x="8500" y="2374"/>
                    </a:lnTo>
                    <a:cubicBezTo>
                      <a:pt x="8111" y="1565"/>
                      <a:pt x="7670" y="700"/>
                      <a:pt x="6868" y="299"/>
                    </a:cubicBezTo>
                    <a:cubicBezTo>
                      <a:pt x="6355" y="43"/>
                      <a:pt x="5764" y="14"/>
                      <a:pt x="5191" y="5"/>
                    </a:cubicBezTo>
                    <a:cubicBezTo>
                      <a:pt x="5016" y="2"/>
                      <a:pt x="4841" y="1"/>
                      <a:pt x="46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07;p41">
                <a:extLst>
                  <a:ext uri="{FF2B5EF4-FFF2-40B4-BE49-F238E27FC236}">
                    <a16:creationId xmlns:a16="http://schemas.microsoft.com/office/drawing/2014/main" id="{D7467828-9B90-9B4E-DA8A-C9164656D001}"/>
                  </a:ext>
                </a:extLst>
              </p:cNvPr>
              <p:cNvSpPr/>
              <p:nvPr/>
            </p:nvSpPr>
            <p:spPr>
              <a:xfrm>
                <a:off x="1970970" y="2319573"/>
                <a:ext cx="301520" cy="398327"/>
              </a:xfrm>
              <a:custGeom>
                <a:avLst/>
                <a:gdLst/>
                <a:ahLst/>
                <a:cxnLst/>
                <a:rect l="l" t="t" r="r" b="b"/>
                <a:pathLst>
                  <a:path w="16137" h="21318" extrusionOk="0">
                    <a:moveTo>
                      <a:pt x="9873" y="1"/>
                    </a:moveTo>
                    <a:cubicBezTo>
                      <a:pt x="8726" y="1"/>
                      <a:pt x="7675" y="132"/>
                      <a:pt x="6244" y="194"/>
                    </a:cubicBezTo>
                    <a:cubicBezTo>
                      <a:pt x="5125" y="244"/>
                      <a:pt x="4008" y="374"/>
                      <a:pt x="2911" y="616"/>
                    </a:cubicBezTo>
                    <a:cubicBezTo>
                      <a:pt x="1696" y="885"/>
                      <a:pt x="638" y="1207"/>
                      <a:pt x="388" y="2855"/>
                    </a:cubicBezTo>
                    <a:cubicBezTo>
                      <a:pt x="0" y="5406"/>
                      <a:pt x="325" y="7983"/>
                      <a:pt x="1101" y="10403"/>
                    </a:cubicBezTo>
                    <a:cubicBezTo>
                      <a:pt x="1615" y="12006"/>
                      <a:pt x="4684" y="17553"/>
                      <a:pt x="3923" y="18627"/>
                    </a:cubicBezTo>
                    <a:cubicBezTo>
                      <a:pt x="3749" y="18871"/>
                      <a:pt x="3315" y="19338"/>
                      <a:pt x="3262" y="19644"/>
                    </a:cubicBezTo>
                    <a:cubicBezTo>
                      <a:pt x="3069" y="20765"/>
                      <a:pt x="5602" y="21159"/>
                      <a:pt x="6686" y="21249"/>
                    </a:cubicBezTo>
                    <a:cubicBezTo>
                      <a:pt x="7301" y="21299"/>
                      <a:pt x="7948" y="21318"/>
                      <a:pt x="8605" y="21318"/>
                    </a:cubicBezTo>
                    <a:cubicBezTo>
                      <a:pt x="9714" y="21318"/>
                      <a:pt x="10848" y="21264"/>
                      <a:pt x="11888" y="21215"/>
                    </a:cubicBezTo>
                    <a:cubicBezTo>
                      <a:pt x="13142" y="21156"/>
                      <a:pt x="15886" y="20718"/>
                      <a:pt x="16080" y="19170"/>
                    </a:cubicBezTo>
                    <a:cubicBezTo>
                      <a:pt x="16119" y="18864"/>
                      <a:pt x="15968" y="18619"/>
                      <a:pt x="15818" y="18396"/>
                    </a:cubicBezTo>
                    <a:cubicBezTo>
                      <a:pt x="15626" y="18112"/>
                      <a:pt x="15182" y="17772"/>
                      <a:pt x="15023" y="17460"/>
                    </a:cubicBezTo>
                    <a:cubicBezTo>
                      <a:pt x="14640" y="16708"/>
                      <a:pt x="14306" y="13546"/>
                      <a:pt x="14437" y="12738"/>
                    </a:cubicBezTo>
                    <a:cubicBezTo>
                      <a:pt x="14579" y="11873"/>
                      <a:pt x="15346" y="11406"/>
                      <a:pt x="15691" y="9479"/>
                    </a:cubicBezTo>
                    <a:cubicBezTo>
                      <a:pt x="16136" y="6996"/>
                      <a:pt x="15118" y="5067"/>
                      <a:pt x="14549" y="4240"/>
                    </a:cubicBezTo>
                    <a:cubicBezTo>
                      <a:pt x="13745" y="3072"/>
                      <a:pt x="14222" y="3078"/>
                      <a:pt x="13947" y="1646"/>
                    </a:cubicBezTo>
                    <a:cubicBezTo>
                      <a:pt x="13897" y="1388"/>
                      <a:pt x="13839" y="1113"/>
                      <a:pt x="13663" y="933"/>
                    </a:cubicBezTo>
                    <a:cubicBezTo>
                      <a:pt x="13489" y="756"/>
                      <a:pt x="12289" y="208"/>
                      <a:pt x="12054" y="171"/>
                    </a:cubicBezTo>
                    <a:cubicBezTo>
                      <a:pt x="11234" y="45"/>
                      <a:pt x="10537" y="1"/>
                      <a:pt x="9873" y="1"/>
                    </a:cubicBezTo>
                    <a:close/>
                  </a:path>
                </a:pathLst>
              </a:custGeom>
              <a:solidFill>
                <a:srgbClr val="6BC2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708;p41">
                <a:extLst>
                  <a:ext uri="{FF2B5EF4-FFF2-40B4-BE49-F238E27FC236}">
                    <a16:creationId xmlns:a16="http://schemas.microsoft.com/office/drawing/2014/main" id="{6AE8E881-8D23-DD3C-AA35-D10E03F7784C}"/>
                  </a:ext>
                </a:extLst>
              </p:cNvPr>
              <p:cNvSpPr/>
              <p:nvPr/>
            </p:nvSpPr>
            <p:spPr>
              <a:xfrm>
                <a:off x="2000754" y="2245935"/>
                <a:ext cx="131449" cy="98788"/>
              </a:xfrm>
              <a:custGeom>
                <a:avLst/>
                <a:gdLst/>
                <a:ahLst/>
                <a:cxnLst/>
                <a:rect l="l" t="t" r="r" b="b"/>
                <a:pathLst>
                  <a:path w="7035" h="5287" extrusionOk="0">
                    <a:moveTo>
                      <a:pt x="2844" y="0"/>
                    </a:moveTo>
                    <a:cubicBezTo>
                      <a:pt x="2129" y="0"/>
                      <a:pt x="1420" y="427"/>
                      <a:pt x="950" y="991"/>
                    </a:cubicBezTo>
                    <a:cubicBezTo>
                      <a:pt x="287" y="1783"/>
                      <a:pt x="0" y="3015"/>
                      <a:pt x="619" y="3843"/>
                    </a:cubicBezTo>
                    <a:cubicBezTo>
                      <a:pt x="849" y="4152"/>
                      <a:pt x="1180" y="4371"/>
                      <a:pt x="1517" y="4558"/>
                    </a:cubicBezTo>
                    <a:cubicBezTo>
                      <a:pt x="2289" y="4989"/>
                      <a:pt x="3171" y="5287"/>
                      <a:pt x="4046" y="5287"/>
                    </a:cubicBezTo>
                    <a:cubicBezTo>
                      <a:pt x="4331" y="5287"/>
                      <a:pt x="4616" y="5255"/>
                      <a:pt x="4895" y="5186"/>
                    </a:cubicBezTo>
                    <a:cubicBezTo>
                      <a:pt x="6035" y="4905"/>
                      <a:pt x="7034" y="3887"/>
                      <a:pt x="7020" y="2713"/>
                    </a:cubicBezTo>
                    <a:cubicBezTo>
                      <a:pt x="7009" y="1652"/>
                      <a:pt x="6233" y="766"/>
                      <a:pt x="5451" y="50"/>
                    </a:cubicBezTo>
                    <a:lnTo>
                      <a:pt x="3310" y="64"/>
                    </a:lnTo>
                    <a:cubicBezTo>
                      <a:pt x="3156" y="21"/>
                      <a:pt x="3000" y="0"/>
                      <a:pt x="28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709;p41">
                <a:extLst>
                  <a:ext uri="{FF2B5EF4-FFF2-40B4-BE49-F238E27FC236}">
                    <a16:creationId xmlns:a16="http://schemas.microsoft.com/office/drawing/2014/main" id="{86A311C4-3C2C-50CD-4FD0-C1A3072CE6D3}"/>
                  </a:ext>
                </a:extLst>
              </p:cNvPr>
              <p:cNvSpPr/>
              <p:nvPr/>
            </p:nvSpPr>
            <p:spPr>
              <a:xfrm>
                <a:off x="2227684" y="2420304"/>
                <a:ext cx="194754" cy="252453"/>
              </a:xfrm>
              <a:custGeom>
                <a:avLst/>
                <a:gdLst/>
                <a:ahLst/>
                <a:cxnLst/>
                <a:rect l="l" t="t" r="r" b="b"/>
                <a:pathLst>
                  <a:path w="10423" h="13511" extrusionOk="0">
                    <a:moveTo>
                      <a:pt x="3870" y="1"/>
                    </a:moveTo>
                    <a:lnTo>
                      <a:pt x="0" y="3528"/>
                    </a:lnTo>
                    <a:cubicBezTo>
                      <a:pt x="0" y="3528"/>
                      <a:pt x="4130" y="13510"/>
                      <a:pt x="5922" y="13510"/>
                    </a:cubicBezTo>
                    <a:cubicBezTo>
                      <a:pt x="7226" y="13510"/>
                      <a:pt x="10422" y="4296"/>
                      <a:pt x="10422" y="4296"/>
                    </a:cubicBezTo>
                    <a:lnTo>
                      <a:pt x="8402" y="3339"/>
                    </a:lnTo>
                    <a:lnTo>
                      <a:pt x="6150" y="7199"/>
                    </a:lnTo>
                    <a:lnTo>
                      <a:pt x="3870" y="1"/>
                    </a:ln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710;p41">
                <a:extLst>
                  <a:ext uri="{FF2B5EF4-FFF2-40B4-BE49-F238E27FC236}">
                    <a16:creationId xmlns:a16="http://schemas.microsoft.com/office/drawing/2014/main" id="{56106ECC-A0C8-5C54-A837-FBAFB77F0218}"/>
                  </a:ext>
                </a:extLst>
              </p:cNvPr>
              <p:cNvSpPr/>
              <p:nvPr/>
            </p:nvSpPr>
            <p:spPr>
              <a:xfrm>
                <a:off x="2377201" y="2388408"/>
                <a:ext cx="86343" cy="115511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6182" extrusionOk="0">
                    <a:moveTo>
                      <a:pt x="2984" y="0"/>
                    </a:moveTo>
                    <a:cubicBezTo>
                      <a:pt x="2739" y="0"/>
                      <a:pt x="2547" y="409"/>
                      <a:pt x="2389" y="409"/>
                    </a:cubicBezTo>
                    <a:cubicBezTo>
                      <a:pt x="2371" y="409"/>
                      <a:pt x="2353" y="404"/>
                      <a:pt x="2336" y="392"/>
                    </a:cubicBezTo>
                    <a:cubicBezTo>
                      <a:pt x="2306" y="371"/>
                      <a:pt x="2259" y="362"/>
                      <a:pt x="2202" y="362"/>
                    </a:cubicBezTo>
                    <a:cubicBezTo>
                      <a:pt x="1928" y="362"/>
                      <a:pt x="1409" y="572"/>
                      <a:pt x="1248" y="713"/>
                    </a:cubicBezTo>
                    <a:cubicBezTo>
                      <a:pt x="1055" y="883"/>
                      <a:pt x="715" y="1756"/>
                      <a:pt x="574" y="2022"/>
                    </a:cubicBezTo>
                    <a:cubicBezTo>
                      <a:pt x="432" y="2290"/>
                      <a:pt x="602" y="3646"/>
                      <a:pt x="620" y="3932"/>
                    </a:cubicBezTo>
                    <a:cubicBezTo>
                      <a:pt x="670" y="4679"/>
                      <a:pt x="0" y="5733"/>
                      <a:pt x="0" y="5733"/>
                    </a:cubicBezTo>
                    <a:lnTo>
                      <a:pt x="2325" y="6181"/>
                    </a:lnTo>
                    <a:cubicBezTo>
                      <a:pt x="2576" y="5711"/>
                      <a:pt x="2719" y="5432"/>
                      <a:pt x="2981" y="5274"/>
                    </a:cubicBezTo>
                    <a:cubicBezTo>
                      <a:pt x="3514" y="4953"/>
                      <a:pt x="3914" y="4498"/>
                      <a:pt x="4109" y="4133"/>
                    </a:cubicBezTo>
                    <a:cubicBezTo>
                      <a:pt x="4302" y="3769"/>
                      <a:pt x="4523" y="3350"/>
                      <a:pt x="4572" y="3027"/>
                    </a:cubicBezTo>
                    <a:cubicBezTo>
                      <a:pt x="4620" y="2703"/>
                      <a:pt x="4475" y="2720"/>
                      <a:pt x="4451" y="2550"/>
                    </a:cubicBezTo>
                    <a:cubicBezTo>
                      <a:pt x="4427" y="2381"/>
                      <a:pt x="4521" y="2348"/>
                      <a:pt x="4451" y="2017"/>
                    </a:cubicBezTo>
                    <a:cubicBezTo>
                      <a:pt x="4375" y="1654"/>
                      <a:pt x="4159" y="1725"/>
                      <a:pt x="4087" y="1580"/>
                    </a:cubicBezTo>
                    <a:cubicBezTo>
                      <a:pt x="4014" y="1435"/>
                      <a:pt x="4038" y="1264"/>
                      <a:pt x="3990" y="1070"/>
                    </a:cubicBezTo>
                    <a:cubicBezTo>
                      <a:pt x="3941" y="877"/>
                      <a:pt x="3553" y="827"/>
                      <a:pt x="3553" y="561"/>
                    </a:cubicBezTo>
                    <a:cubicBezTo>
                      <a:pt x="3553" y="295"/>
                      <a:pt x="3311" y="52"/>
                      <a:pt x="3021" y="3"/>
                    </a:cubicBezTo>
                    <a:cubicBezTo>
                      <a:pt x="3008" y="1"/>
                      <a:pt x="2996" y="0"/>
                      <a:pt x="2984" y="0"/>
                    </a:cubicBez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711;p41">
                <a:extLst>
                  <a:ext uri="{FF2B5EF4-FFF2-40B4-BE49-F238E27FC236}">
                    <a16:creationId xmlns:a16="http://schemas.microsoft.com/office/drawing/2014/main" id="{2AA49CCC-B79F-A5A8-5B11-F1DE7CB6351A}"/>
                  </a:ext>
                </a:extLst>
              </p:cNvPr>
              <p:cNvSpPr/>
              <p:nvPr/>
            </p:nvSpPr>
            <p:spPr>
              <a:xfrm>
                <a:off x="2388169" y="2348759"/>
                <a:ext cx="33652" cy="60614"/>
              </a:xfrm>
              <a:custGeom>
                <a:avLst/>
                <a:gdLst/>
                <a:ahLst/>
                <a:cxnLst/>
                <a:rect l="l" t="t" r="r" b="b"/>
                <a:pathLst>
                  <a:path w="1801" h="3244" extrusionOk="0">
                    <a:moveTo>
                      <a:pt x="297" y="1"/>
                    </a:moveTo>
                    <a:cubicBezTo>
                      <a:pt x="256" y="1"/>
                      <a:pt x="212" y="14"/>
                      <a:pt x="166" y="46"/>
                    </a:cubicBezTo>
                    <a:cubicBezTo>
                      <a:pt x="1" y="163"/>
                      <a:pt x="51" y="362"/>
                      <a:pt x="86" y="443"/>
                    </a:cubicBezTo>
                    <a:cubicBezTo>
                      <a:pt x="122" y="524"/>
                      <a:pt x="1308" y="3206"/>
                      <a:pt x="1308" y="3206"/>
                    </a:cubicBezTo>
                    <a:cubicBezTo>
                      <a:pt x="1308" y="3206"/>
                      <a:pt x="1341" y="3244"/>
                      <a:pt x="1405" y="3244"/>
                    </a:cubicBezTo>
                    <a:cubicBezTo>
                      <a:pt x="1452" y="3244"/>
                      <a:pt x="1516" y="3224"/>
                      <a:pt x="1596" y="3153"/>
                    </a:cubicBezTo>
                    <a:cubicBezTo>
                      <a:pt x="1801" y="2972"/>
                      <a:pt x="1735" y="2882"/>
                      <a:pt x="1735" y="2882"/>
                    </a:cubicBezTo>
                    <a:cubicBezTo>
                      <a:pt x="1735" y="2882"/>
                      <a:pt x="574" y="222"/>
                      <a:pt x="522" y="143"/>
                    </a:cubicBezTo>
                    <a:cubicBezTo>
                      <a:pt x="485" y="86"/>
                      <a:pt x="402" y="1"/>
                      <a:pt x="297" y="1"/>
                    </a:cubicBezTo>
                    <a:close/>
                  </a:path>
                </a:pathLst>
              </a:custGeom>
              <a:solidFill>
                <a:srgbClr val="1B22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712;p41">
                <a:extLst>
                  <a:ext uri="{FF2B5EF4-FFF2-40B4-BE49-F238E27FC236}">
                    <a16:creationId xmlns:a16="http://schemas.microsoft.com/office/drawing/2014/main" id="{3CB4AD55-2697-4CFF-4E6C-DE8057104709}"/>
                  </a:ext>
                </a:extLst>
              </p:cNvPr>
              <p:cNvSpPr/>
              <p:nvPr/>
            </p:nvSpPr>
            <p:spPr>
              <a:xfrm>
                <a:off x="2401024" y="2398554"/>
                <a:ext cx="23973" cy="24178"/>
              </a:xfrm>
              <a:custGeom>
                <a:avLst/>
                <a:gdLst/>
                <a:ahLst/>
                <a:cxnLst/>
                <a:rect l="l" t="t" r="r" b="b"/>
                <a:pathLst>
                  <a:path w="1283" h="1294" extrusionOk="0">
                    <a:moveTo>
                      <a:pt x="1191" y="1"/>
                    </a:moveTo>
                    <a:cubicBezTo>
                      <a:pt x="1167" y="1"/>
                      <a:pt x="1141" y="12"/>
                      <a:pt x="1121" y="40"/>
                    </a:cubicBezTo>
                    <a:cubicBezTo>
                      <a:pt x="888" y="455"/>
                      <a:pt x="620" y="587"/>
                      <a:pt x="377" y="816"/>
                    </a:cubicBezTo>
                    <a:cubicBezTo>
                      <a:pt x="186" y="995"/>
                      <a:pt x="211" y="1111"/>
                      <a:pt x="1" y="1294"/>
                    </a:cubicBezTo>
                    <a:cubicBezTo>
                      <a:pt x="369" y="1266"/>
                      <a:pt x="305" y="1048"/>
                      <a:pt x="781" y="706"/>
                    </a:cubicBezTo>
                    <a:cubicBezTo>
                      <a:pt x="1001" y="547"/>
                      <a:pt x="1229" y="374"/>
                      <a:pt x="1273" y="103"/>
                    </a:cubicBezTo>
                    <a:cubicBezTo>
                      <a:pt x="1282" y="43"/>
                      <a:pt x="1239" y="1"/>
                      <a:pt x="1191" y="1"/>
                    </a:cubicBezTo>
                    <a:close/>
                  </a:path>
                </a:pathLst>
              </a:custGeom>
              <a:solidFill>
                <a:srgbClr val="F2A1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713;p41">
                <a:extLst>
                  <a:ext uri="{FF2B5EF4-FFF2-40B4-BE49-F238E27FC236}">
                    <a16:creationId xmlns:a16="http://schemas.microsoft.com/office/drawing/2014/main" id="{B4DE2AA1-1512-5185-8191-00F9426E6131}"/>
                  </a:ext>
                </a:extLst>
              </p:cNvPr>
              <p:cNvSpPr/>
              <p:nvPr/>
            </p:nvSpPr>
            <p:spPr>
              <a:xfrm>
                <a:off x="2156699" y="2319218"/>
                <a:ext cx="164932" cy="202209"/>
              </a:xfrm>
              <a:custGeom>
                <a:avLst/>
                <a:gdLst/>
                <a:ahLst/>
                <a:cxnLst/>
                <a:rect l="l" t="t" r="r" b="b"/>
                <a:pathLst>
                  <a:path w="8827" h="10822" extrusionOk="0">
                    <a:moveTo>
                      <a:pt x="1761" y="1"/>
                    </a:moveTo>
                    <a:cubicBezTo>
                      <a:pt x="1129" y="1"/>
                      <a:pt x="573" y="41"/>
                      <a:pt x="187" y="41"/>
                    </a:cubicBezTo>
                    <a:cubicBezTo>
                      <a:pt x="120" y="41"/>
                      <a:pt x="57" y="40"/>
                      <a:pt x="1" y="37"/>
                    </a:cubicBezTo>
                    <a:lnTo>
                      <a:pt x="1" y="37"/>
                    </a:lnTo>
                    <a:lnTo>
                      <a:pt x="1766" y="6888"/>
                    </a:lnTo>
                    <a:cubicBezTo>
                      <a:pt x="2566" y="7196"/>
                      <a:pt x="3664" y="10651"/>
                      <a:pt x="3747" y="10713"/>
                    </a:cubicBezTo>
                    <a:cubicBezTo>
                      <a:pt x="4087" y="10787"/>
                      <a:pt x="4407" y="10822"/>
                      <a:pt x="4712" y="10822"/>
                    </a:cubicBezTo>
                    <a:cubicBezTo>
                      <a:pt x="6394" y="10822"/>
                      <a:pt x="7591" y="9768"/>
                      <a:pt x="8827" y="8507"/>
                    </a:cubicBezTo>
                    <a:cubicBezTo>
                      <a:pt x="8240" y="6886"/>
                      <a:pt x="7405" y="2888"/>
                      <a:pt x="5947" y="1364"/>
                    </a:cubicBezTo>
                    <a:cubicBezTo>
                      <a:pt x="4823" y="188"/>
                      <a:pt x="3117" y="1"/>
                      <a:pt x="17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" name="Google Shape;714;p41">
              <a:extLst>
                <a:ext uri="{FF2B5EF4-FFF2-40B4-BE49-F238E27FC236}">
                  <a16:creationId xmlns:a16="http://schemas.microsoft.com/office/drawing/2014/main" id="{26008696-FC04-8CC8-F851-33280DB2143B}"/>
                </a:ext>
              </a:extLst>
            </p:cNvPr>
            <p:cNvGrpSpPr/>
            <p:nvPr/>
          </p:nvGrpSpPr>
          <p:grpSpPr>
            <a:xfrm>
              <a:off x="2486952" y="2053662"/>
              <a:ext cx="1196018" cy="2503640"/>
              <a:chOff x="5504204" y="3107740"/>
              <a:chExt cx="684338" cy="1432616"/>
            </a:xfrm>
          </p:grpSpPr>
          <p:sp>
            <p:nvSpPr>
              <p:cNvPr id="32" name="Google Shape;715;p41">
                <a:extLst>
                  <a:ext uri="{FF2B5EF4-FFF2-40B4-BE49-F238E27FC236}">
                    <a16:creationId xmlns:a16="http://schemas.microsoft.com/office/drawing/2014/main" id="{A107659C-B212-38A5-6A95-B0170C7C7496}"/>
                  </a:ext>
                </a:extLst>
              </p:cNvPr>
              <p:cNvSpPr/>
              <p:nvPr/>
            </p:nvSpPr>
            <p:spPr>
              <a:xfrm>
                <a:off x="5628347" y="4010581"/>
                <a:ext cx="560195" cy="516547"/>
              </a:xfrm>
              <a:custGeom>
                <a:avLst/>
                <a:gdLst/>
                <a:ahLst/>
                <a:cxnLst/>
                <a:rect l="l" t="t" r="r" b="b"/>
                <a:pathLst>
                  <a:path w="29981" h="27645" extrusionOk="0">
                    <a:moveTo>
                      <a:pt x="0" y="0"/>
                    </a:moveTo>
                    <a:lnTo>
                      <a:pt x="0" y="27645"/>
                    </a:lnTo>
                    <a:lnTo>
                      <a:pt x="29981" y="27645"/>
                    </a:lnTo>
                    <a:lnTo>
                      <a:pt x="29981" y="0"/>
                    </a:lnTo>
                    <a:close/>
                  </a:path>
                </a:pathLst>
              </a:cu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716;p41">
                <a:extLst>
                  <a:ext uri="{FF2B5EF4-FFF2-40B4-BE49-F238E27FC236}">
                    <a16:creationId xmlns:a16="http://schemas.microsoft.com/office/drawing/2014/main" id="{60C0BC76-0002-BBF3-B661-54ACEB843DAE}"/>
                  </a:ext>
                </a:extLst>
              </p:cNvPr>
              <p:cNvSpPr/>
              <p:nvPr/>
            </p:nvSpPr>
            <p:spPr>
              <a:xfrm>
                <a:off x="5585222" y="4425313"/>
                <a:ext cx="49310" cy="61679"/>
              </a:xfrm>
              <a:custGeom>
                <a:avLst/>
                <a:gdLst/>
                <a:ahLst/>
                <a:cxnLst/>
                <a:rect l="l" t="t" r="r" b="b"/>
                <a:pathLst>
                  <a:path w="2639" h="3301" extrusionOk="0">
                    <a:moveTo>
                      <a:pt x="2639" y="0"/>
                    </a:moveTo>
                    <a:lnTo>
                      <a:pt x="1" y="717"/>
                    </a:lnTo>
                    <a:cubicBezTo>
                      <a:pt x="1" y="717"/>
                      <a:pt x="92" y="2304"/>
                      <a:pt x="185" y="2888"/>
                    </a:cubicBezTo>
                    <a:cubicBezTo>
                      <a:pt x="233" y="3185"/>
                      <a:pt x="740" y="3300"/>
                      <a:pt x="1252" y="3300"/>
                    </a:cubicBezTo>
                    <a:cubicBezTo>
                      <a:pt x="1750" y="3300"/>
                      <a:pt x="2252" y="3191"/>
                      <a:pt x="2346" y="3032"/>
                    </a:cubicBezTo>
                    <a:cubicBezTo>
                      <a:pt x="2537" y="2710"/>
                      <a:pt x="2639" y="0"/>
                      <a:pt x="2639" y="0"/>
                    </a:cubicBezTo>
                    <a:close/>
                  </a:path>
                </a:pathLst>
              </a:custGeom>
              <a:solidFill>
                <a:srgbClr val="FEAF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717;p41">
                <a:extLst>
                  <a:ext uri="{FF2B5EF4-FFF2-40B4-BE49-F238E27FC236}">
                    <a16:creationId xmlns:a16="http://schemas.microsoft.com/office/drawing/2014/main" id="{19C36443-7599-0C8A-ACD7-C9E9C0A24724}"/>
                  </a:ext>
                </a:extLst>
              </p:cNvPr>
              <p:cNvSpPr/>
              <p:nvPr/>
            </p:nvSpPr>
            <p:spPr>
              <a:xfrm>
                <a:off x="5527224" y="3856187"/>
                <a:ext cx="381286" cy="598312"/>
              </a:xfrm>
              <a:custGeom>
                <a:avLst/>
                <a:gdLst/>
                <a:ahLst/>
                <a:cxnLst/>
                <a:rect l="l" t="t" r="r" b="b"/>
                <a:pathLst>
                  <a:path w="20406" h="32021" extrusionOk="0">
                    <a:moveTo>
                      <a:pt x="18579" y="0"/>
                    </a:moveTo>
                    <a:cubicBezTo>
                      <a:pt x="11392" y="0"/>
                      <a:pt x="1498" y="2829"/>
                      <a:pt x="691" y="6335"/>
                    </a:cubicBezTo>
                    <a:cubicBezTo>
                      <a:pt x="0" y="9331"/>
                      <a:pt x="1700" y="24297"/>
                      <a:pt x="3000" y="31728"/>
                    </a:cubicBezTo>
                    <a:cubicBezTo>
                      <a:pt x="3444" y="31946"/>
                      <a:pt x="3911" y="32020"/>
                      <a:pt x="4341" y="32020"/>
                    </a:cubicBezTo>
                    <a:cubicBezTo>
                      <a:pt x="5244" y="32020"/>
                      <a:pt x="5980" y="31692"/>
                      <a:pt x="5980" y="31692"/>
                    </a:cubicBezTo>
                    <a:cubicBezTo>
                      <a:pt x="6604" y="27301"/>
                      <a:pt x="7352" y="20438"/>
                      <a:pt x="7265" y="14975"/>
                    </a:cubicBezTo>
                    <a:cubicBezTo>
                      <a:pt x="7239" y="13320"/>
                      <a:pt x="6590" y="11680"/>
                      <a:pt x="6439" y="10477"/>
                    </a:cubicBezTo>
                    <a:cubicBezTo>
                      <a:pt x="9284" y="10225"/>
                      <a:pt x="16650" y="9084"/>
                      <a:pt x="19660" y="9084"/>
                    </a:cubicBezTo>
                    <a:cubicBezTo>
                      <a:pt x="19724" y="9084"/>
                      <a:pt x="19787" y="9085"/>
                      <a:pt x="19847" y="9086"/>
                    </a:cubicBezTo>
                    <a:lnTo>
                      <a:pt x="20406" y="67"/>
                    </a:lnTo>
                    <a:cubicBezTo>
                      <a:pt x="19823" y="22"/>
                      <a:pt x="19212" y="0"/>
                      <a:pt x="185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718;p41">
                <a:extLst>
                  <a:ext uri="{FF2B5EF4-FFF2-40B4-BE49-F238E27FC236}">
                    <a16:creationId xmlns:a16="http://schemas.microsoft.com/office/drawing/2014/main" id="{413FA0A6-DED0-1A86-B868-E1C84C7F541A}"/>
                  </a:ext>
                </a:extLst>
              </p:cNvPr>
              <p:cNvSpPr/>
              <p:nvPr/>
            </p:nvSpPr>
            <p:spPr>
              <a:xfrm>
                <a:off x="5734964" y="4423631"/>
                <a:ext cx="50431" cy="64893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3473" extrusionOk="0">
                    <a:moveTo>
                      <a:pt x="2698" y="0"/>
                    </a:moveTo>
                    <a:lnTo>
                      <a:pt x="1" y="335"/>
                    </a:lnTo>
                    <a:cubicBezTo>
                      <a:pt x="1" y="335"/>
                      <a:pt x="107" y="2517"/>
                      <a:pt x="222" y="3098"/>
                    </a:cubicBezTo>
                    <a:cubicBezTo>
                      <a:pt x="276" y="3368"/>
                      <a:pt x="712" y="3472"/>
                      <a:pt x="1179" y="3472"/>
                    </a:cubicBezTo>
                    <a:cubicBezTo>
                      <a:pt x="1714" y="3472"/>
                      <a:pt x="2291" y="3337"/>
                      <a:pt x="2386" y="3160"/>
                    </a:cubicBezTo>
                    <a:cubicBezTo>
                      <a:pt x="2566" y="2831"/>
                      <a:pt x="2698" y="0"/>
                      <a:pt x="2698" y="0"/>
                    </a:cubicBezTo>
                    <a:close/>
                  </a:path>
                </a:pathLst>
              </a:custGeom>
              <a:solidFill>
                <a:srgbClr val="FEAF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719;p41">
                <a:extLst>
                  <a:ext uri="{FF2B5EF4-FFF2-40B4-BE49-F238E27FC236}">
                    <a16:creationId xmlns:a16="http://schemas.microsoft.com/office/drawing/2014/main" id="{08C8E9FE-6235-6E9A-8FE9-17A8C932A77E}"/>
                  </a:ext>
                </a:extLst>
              </p:cNvPr>
              <p:cNvSpPr/>
              <p:nvPr/>
            </p:nvSpPr>
            <p:spPr>
              <a:xfrm>
                <a:off x="5672855" y="3864576"/>
                <a:ext cx="458081" cy="591586"/>
              </a:xfrm>
              <a:custGeom>
                <a:avLst/>
                <a:gdLst/>
                <a:ahLst/>
                <a:cxnLst/>
                <a:rect l="l" t="t" r="r" b="b"/>
                <a:pathLst>
                  <a:path w="24516" h="31661" extrusionOk="0">
                    <a:moveTo>
                      <a:pt x="23330" y="1"/>
                    </a:moveTo>
                    <a:lnTo>
                      <a:pt x="13659" y="2"/>
                    </a:lnTo>
                    <a:cubicBezTo>
                      <a:pt x="13658" y="2"/>
                      <a:pt x="13656" y="2"/>
                      <a:pt x="13654" y="2"/>
                    </a:cubicBezTo>
                    <a:cubicBezTo>
                      <a:pt x="13296" y="2"/>
                      <a:pt x="2432" y="2139"/>
                      <a:pt x="1517" y="3761"/>
                    </a:cubicBezTo>
                    <a:cubicBezTo>
                      <a:pt x="0" y="6447"/>
                      <a:pt x="2382" y="22524"/>
                      <a:pt x="3060" y="31215"/>
                    </a:cubicBezTo>
                    <a:cubicBezTo>
                      <a:pt x="3060" y="31215"/>
                      <a:pt x="3594" y="31661"/>
                      <a:pt x="4580" y="31661"/>
                    </a:cubicBezTo>
                    <a:cubicBezTo>
                      <a:pt x="5043" y="31661"/>
                      <a:pt x="5605" y="31562"/>
                      <a:pt x="6259" y="31272"/>
                    </a:cubicBezTo>
                    <a:cubicBezTo>
                      <a:pt x="6851" y="26975"/>
                      <a:pt x="9486" y="15620"/>
                      <a:pt x="7236" y="9538"/>
                    </a:cubicBezTo>
                    <a:lnTo>
                      <a:pt x="7236" y="9538"/>
                    </a:lnTo>
                    <a:cubicBezTo>
                      <a:pt x="9486" y="9675"/>
                      <a:pt x="11725" y="9812"/>
                      <a:pt x="13834" y="9812"/>
                    </a:cubicBezTo>
                    <a:cubicBezTo>
                      <a:pt x="16838" y="9812"/>
                      <a:pt x="19579" y="9534"/>
                      <a:pt x="21714" y="8582"/>
                    </a:cubicBezTo>
                    <a:cubicBezTo>
                      <a:pt x="22802" y="8096"/>
                      <a:pt x="23237" y="7682"/>
                      <a:pt x="23828" y="6454"/>
                    </a:cubicBezTo>
                    <a:cubicBezTo>
                      <a:pt x="24516" y="5023"/>
                      <a:pt x="24083" y="1754"/>
                      <a:pt x="233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720;p41">
                <a:extLst>
                  <a:ext uri="{FF2B5EF4-FFF2-40B4-BE49-F238E27FC236}">
                    <a16:creationId xmlns:a16="http://schemas.microsoft.com/office/drawing/2014/main" id="{6284AF91-E93B-87BB-3048-B8D48A76FE32}"/>
                  </a:ext>
                </a:extLst>
              </p:cNvPr>
              <p:cNvSpPr/>
              <p:nvPr/>
            </p:nvSpPr>
            <p:spPr>
              <a:xfrm>
                <a:off x="5635223" y="3580489"/>
                <a:ext cx="224500" cy="332948"/>
              </a:xfrm>
              <a:custGeom>
                <a:avLst/>
                <a:gdLst/>
                <a:ahLst/>
                <a:cxnLst/>
                <a:rect l="l" t="t" r="r" b="b"/>
                <a:pathLst>
                  <a:path w="12015" h="17819" extrusionOk="0">
                    <a:moveTo>
                      <a:pt x="7914" y="0"/>
                    </a:moveTo>
                    <a:cubicBezTo>
                      <a:pt x="7901" y="0"/>
                      <a:pt x="7888" y="1"/>
                      <a:pt x="7876" y="4"/>
                    </a:cubicBezTo>
                    <a:cubicBezTo>
                      <a:pt x="7431" y="608"/>
                      <a:pt x="6902" y="4485"/>
                      <a:pt x="6902" y="4485"/>
                    </a:cubicBezTo>
                    <a:cubicBezTo>
                      <a:pt x="6734" y="5588"/>
                      <a:pt x="1" y="15714"/>
                      <a:pt x="1" y="15714"/>
                    </a:cubicBezTo>
                    <a:cubicBezTo>
                      <a:pt x="1" y="15714"/>
                      <a:pt x="102" y="16580"/>
                      <a:pt x="743" y="17063"/>
                    </a:cubicBezTo>
                    <a:cubicBezTo>
                      <a:pt x="1432" y="17580"/>
                      <a:pt x="2195" y="17819"/>
                      <a:pt x="2195" y="17819"/>
                    </a:cubicBezTo>
                    <a:cubicBezTo>
                      <a:pt x="2195" y="17819"/>
                      <a:pt x="9483" y="9789"/>
                      <a:pt x="11171" y="6975"/>
                    </a:cubicBezTo>
                    <a:cubicBezTo>
                      <a:pt x="11256" y="6411"/>
                      <a:pt x="12014" y="2759"/>
                      <a:pt x="10595" y="2299"/>
                    </a:cubicBezTo>
                    <a:cubicBezTo>
                      <a:pt x="9987" y="2103"/>
                      <a:pt x="8452" y="0"/>
                      <a:pt x="7914" y="0"/>
                    </a:cubicBez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721;p41">
                <a:extLst>
                  <a:ext uri="{FF2B5EF4-FFF2-40B4-BE49-F238E27FC236}">
                    <a16:creationId xmlns:a16="http://schemas.microsoft.com/office/drawing/2014/main" id="{58FDF264-0D9B-103E-45FA-98DA24D3F5A8}"/>
                  </a:ext>
                </a:extLst>
              </p:cNvPr>
              <p:cNvSpPr/>
              <p:nvPr/>
            </p:nvSpPr>
            <p:spPr>
              <a:xfrm>
                <a:off x="5760749" y="3408064"/>
                <a:ext cx="158860" cy="215401"/>
              </a:xfrm>
              <a:custGeom>
                <a:avLst/>
                <a:gdLst/>
                <a:ahLst/>
                <a:cxnLst/>
                <a:rect l="l" t="t" r="r" b="b"/>
                <a:pathLst>
                  <a:path w="8502" h="11528" extrusionOk="0">
                    <a:moveTo>
                      <a:pt x="3394" y="0"/>
                    </a:moveTo>
                    <a:cubicBezTo>
                      <a:pt x="3394" y="0"/>
                      <a:pt x="2152" y="1103"/>
                      <a:pt x="1548" y="3810"/>
                    </a:cubicBezTo>
                    <a:cubicBezTo>
                      <a:pt x="1409" y="4441"/>
                      <a:pt x="659" y="7502"/>
                      <a:pt x="0" y="10166"/>
                    </a:cubicBezTo>
                    <a:cubicBezTo>
                      <a:pt x="528" y="10389"/>
                      <a:pt x="1742" y="10763"/>
                      <a:pt x="4289" y="11027"/>
                    </a:cubicBezTo>
                    <a:cubicBezTo>
                      <a:pt x="4969" y="11096"/>
                      <a:pt x="5469" y="11277"/>
                      <a:pt x="5816" y="11527"/>
                    </a:cubicBezTo>
                    <a:cubicBezTo>
                      <a:pt x="7190" y="8522"/>
                      <a:pt x="8501" y="5468"/>
                      <a:pt x="8501" y="5468"/>
                    </a:cubicBezTo>
                    <a:lnTo>
                      <a:pt x="33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722;p41">
                <a:extLst>
                  <a:ext uri="{FF2B5EF4-FFF2-40B4-BE49-F238E27FC236}">
                    <a16:creationId xmlns:a16="http://schemas.microsoft.com/office/drawing/2014/main" id="{252A3418-3076-287A-5DC3-538361482889}"/>
                  </a:ext>
                </a:extLst>
              </p:cNvPr>
              <p:cNvSpPr/>
              <p:nvPr/>
            </p:nvSpPr>
            <p:spPr>
              <a:xfrm>
                <a:off x="5801875" y="3374170"/>
                <a:ext cx="332574" cy="513240"/>
              </a:xfrm>
              <a:custGeom>
                <a:avLst/>
                <a:gdLst/>
                <a:ahLst/>
                <a:cxnLst/>
                <a:rect l="l" t="t" r="r" b="b"/>
                <a:pathLst>
                  <a:path w="17799" h="27468" extrusionOk="0">
                    <a:moveTo>
                      <a:pt x="7785" y="0"/>
                    </a:moveTo>
                    <a:cubicBezTo>
                      <a:pt x="5018" y="0"/>
                      <a:pt x="2634" y="704"/>
                      <a:pt x="1181" y="1814"/>
                    </a:cubicBezTo>
                    <a:cubicBezTo>
                      <a:pt x="0" y="3143"/>
                      <a:pt x="528" y="9831"/>
                      <a:pt x="942" y="15788"/>
                    </a:cubicBezTo>
                    <a:cubicBezTo>
                      <a:pt x="1187" y="19315"/>
                      <a:pt x="490" y="22724"/>
                      <a:pt x="364" y="27467"/>
                    </a:cubicBezTo>
                    <a:cubicBezTo>
                      <a:pt x="364" y="27467"/>
                      <a:pt x="1027" y="26829"/>
                      <a:pt x="4348" y="26708"/>
                    </a:cubicBezTo>
                    <a:cubicBezTo>
                      <a:pt x="8056" y="26572"/>
                      <a:pt x="13512" y="26708"/>
                      <a:pt x="16482" y="26331"/>
                    </a:cubicBezTo>
                    <a:cubicBezTo>
                      <a:pt x="16817" y="26104"/>
                      <a:pt x="16872" y="25615"/>
                      <a:pt x="16501" y="25020"/>
                    </a:cubicBezTo>
                    <a:cubicBezTo>
                      <a:pt x="16270" y="24646"/>
                      <a:pt x="16094" y="24244"/>
                      <a:pt x="16057" y="23806"/>
                    </a:cubicBezTo>
                    <a:cubicBezTo>
                      <a:pt x="15563" y="18050"/>
                      <a:pt x="17514" y="6530"/>
                      <a:pt x="17579" y="5732"/>
                    </a:cubicBezTo>
                    <a:cubicBezTo>
                      <a:pt x="17799" y="3002"/>
                      <a:pt x="16651" y="1937"/>
                      <a:pt x="13019" y="810"/>
                    </a:cubicBezTo>
                    <a:cubicBezTo>
                      <a:pt x="11215" y="249"/>
                      <a:pt x="9432" y="0"/>
                      <a:pt x="7785" y="0"/>
                    </a:cubicBezTo>
                    <a:close/>
                  </a:path>
                </a:pathLst>
              </a:custGeom>
              <a:solidFill>
                <a:srgbClr val="AB99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723;p41">
                <a:extLst>
                  <a:ext uri="{FF2B5EF4-FFF2-40B4-BE49-F238E27FC236}">
                    <a16:creationId xmlns:a16="http://schemas.microsoft.com/office/drawing/2014/main" id="{97EF0469-BDB6-A467-421A-487D13616A46}"/>
                  </a:ext>
                </a:extLst>
              </p:cNvPr>
              <p:cNvSpPr/>
              <p:nvPr/>
            </p:nvSpPr>
            <p:spPr>
              <a:xfrm>
                <a:off x="5677844" y="3866912"/>
                <a:ext cx="329024" cy="73320"/>
              </a:xfrm>
              <a:custGeom>
                <a:avLst/>
                <a:gdLst/>
                <a:ahLst/>
                <a:cxnLst/>
                <a:rect l="l" t="t" r="r" b="b"/>
                <a:pathLst>
                  <a:path w="17609" h="3924" extrusionOk="0">
                    <a:moveTo>
                      <a:pt x="17609" y="0"/>
                    </a:moveTo>
                    <a:lnTo>
                      <a:pt x="0" y="257"/>
                    </a:lnTo>
                    <a:lnTo>
                      <a:pt x="10574" y="3923"/>
                    </a:lnTo>
                    <a:lnTo>
                      <a:pt x="1760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724;p41">
                <a:extLst>
                  <a:ext uri="{FF2B5EF4-FFF2-40B4-BE49-F238E27FC236}">
                    <a16:creationId xmlns:a16="http://schemas.microsoft.com/office/drawing/2014/main" id="{4C9E1813-6384-6D37-5CFE-E0104C12518B}"/>
                  </a:ext>
                </a:extLst>
              </p:cNvPr>
              <p:cNvSpPr/>
              <p:nvPr/>
            </p:nvSpPr>
            <p:spPr>
              <a:xfrm>
                <a:off x="5873308" y="3866912"/>
                <a:ext cx="133560" cy="81074"/>
              </a:xfrm>
              <a:custGeom>
                <a:avLst/>
                <a:gdLst/>
                <a:ahLst/>
                <a:cxnLst/>
                <a:rect l="l" t="t" r="r" b="b"/>
                <a:pathLst>
                  <a:path w="7148" h="4339" extrusionOk="0">
                    <a:moveTo>
                      <a:pt x="7148" y="0"/>
                    </a:moveTo>
                    <a:lnTo>
                      <a:pt x="1" y="3736"/>
                    </a:lnTo>
                    <a:lnTo>
                      <a:pt x="84" y="4338"/>
                    </a:lnTo>
                    <a:lnTo>
                      <a:pt x="7148" y="603"/>
                    </a:lnTo>
                    <a:lnTo>
                      <a:pt x="714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725;p41">
                <a:extLst>
                  <a:ext uri="{FF2B5EF4-FFF2-40B4-BE49-F238E27FC236}">
                    <a16:creationId xmlns:a16="http://schemas.microsoft.com/office/drawing/2014/main" id="{E6E42A92-AEA8-D317-376D-8B9639F5F026}"/>
                  </a:ext>
                </a:extLst>
              </p:cNvPr>
              <p:cNvSpPr/>
              <p:nvPr/>
            </p:nvSpPr>
            <p:spPr>
              <a:xfrm>
                <a:off x="5749090" y="3831765"/>
                <a:ext cx="125787" cy="82868"/>
              </a:xfrm>
              <a:custGeom>
                <a:avLst/>
                <a:gdLst/>
                <a:ahLst/>
                <a:cxnLst/>
                <a:rect l="l" t="t" r="r" b="b"/>
                <a:pathLst>
                  <a:path w="6732" h="4435" extrusionOk="0">
                    <a:moveTo>
                      <a:pt x="5722" y="1"/>
                    </a:moveTo>
                    <a:lnTo>
                      <a:pt x="4238" y="686"/>
                    </a:lnTo>
                    <a:cubicBezTo>
                      <a:pt x="4238" y="686"/>
                      <a:pt x="3599" y="176"/>
                      <a:pt x="2718" y="176"/>
                    </a:cubicBezTo>
                    <a:cubicBezTo>
                      <a:pt x="2323" y="176"/>
                      <a:pt x="1879" y="278"/>
                      <a:pt x="1423" y="576"/>
                    </a:cubicBezTo>
                    <a:cubicBezTo>
                      <a:pt x="1" y="1504"/>
                      <a:pt x="1329" y="4434"/>
                      <a:pt x="2375" y="4434"/>
                    </a:cubicBezTo>
                    <a:cubicBezTo>
                      <a:pt x="2414" y="4434"/>
                      <a:pt x="2451" y="4430"/>
                      <a:pt x="2489" y="4422"/>
                    </a:cubicBezTo>
                    <a:cubicBezTo>
                      <a:pt x="3548" y="4194"/>
                      <a:pt x="6732" y="2163"/>
                      <a:pt x="6732" y="2163"/>
                    </a:cubicBezTo>
                    <a:lnTo>
                      <a:pt x="5722" y="1"/>
                    </a:ln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726;p41">
                <a:extLst>
                  <a:ext uri="{FF2B5EF4-FFF2-40B4-BE49-F238E27FC236}">
                    <a16:creationId xmlns:a16="http://schemas.microsoft.com/office/drawing/2014/main" id="{84892CFC-84CB-A5AE-58E0-B3A84E8CE612}"/>
                  </a:ext>
                </a:extLst>
              </p:cNvPr>
              <p:cNvSpPr/>
              <p:nvPr/>
            </p:nvSpPr>
            <p:spPr>
              <a:xfrm>
                <a:off x="6032541" y="3408120"/>
                <a:ext cx="133841" cy="209982"/>
              </a:xfrm>
              <a:custGeom>
                <a:avLst/>
                <a:gdLst/>
                <a:ahLst/>
                <a:cxnLst/>
                <a:rect l="l" t="t" r="r" b="b"/>
                <a:pathLst>
                  <a:path w="7163" h="11238" extrusionOk="0">
                    <a:moveTo>
                      <a:pt x="2920" y="1"/>
                    </a:moveTo>
                    <a:cubicBezTo>
                      <a:pt x="1033" y="1"/>
                      <a:pt x="416" y="2655"/>
                      <a:pt x="187" y="4348"/>
                    </a:cubicBezTo>
                    <a:cubicBezTo>
                      <a:pt x="1" y="5674"/>
                      <a:pt x="341" y="7415"/>
                      <a:pt x="472" y="8755"/>
                    </a:cubicBezTo>
                    <a:cubicBezTo>
                      <a:pt x="555" y="9658"/>
                      <a:pt x="646" y="10434"/>
                      <a:pt x="736" y="11176"/>
                    </a:cubicBezTo>
                    <a:cubicBezTo>
                      <a:pt x="1150" y="11212"/>
                      <a:pt x="1764" y="11238"/>
                      <a:pt x="2496" y="11238"/>
                    </a:cubicBezTo>
                    <a:cubicBezTo>
                      <a:pt x="3654" y="11238"/>
                      <a:pt x="5109" y="11172"/>
                      <a:pt x="6538" y="10972"/>
                    </a:cubicBezTo>
                    <a:cubicBezTo>
                      <a:pt x="6538" y="10903"/>
                      <a:pt x="7163" y="670"/>
                      <a:pt x="3283" y="32"/>
                    </a:cubicBezTo>
                    <a:cubicBezTo>
                      <a:pt x="3157" y="11"/>
                      <a:pt x="3036" y="1"/>
                      <a:pt x="29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727;p41">
                <a:extLst>
                  <a:ext uri="{FF2B5EF4-FFF2-40B4-BE49-F238E27FC236}">
                    <a16:creationId xmlns:a16="http://schemas.microsoft.com/office/drawing/2014/main" id="{8B513ECF-7A8E-C0A7-6DFA-ACA5B3A5A7E5}"/>
                  </a:ext>
                </a:extLst>
              </p:cNvPr>
              <p:cNvSpPr/>
              <p:nvPr/>
            </p:nvSpPr>
            <p:spPr>
              <a:xfrm>
                <a:off x="5838292" y="3614104"/>
                <a:ext cx="309274" cy="264935"/>
              </a:xfrm>
              <a:custGeom>
                <a:avLst/>
                <a:gdLst/>
                <a:ahLst/>
                <a:cxnLst/>
                <a:rect l="l" t="t" r="r" b="b"/>
                <a:pathLst>
                  <a:path w="16552" h="14179" extrusionOk="0">
                    <a:moveTo>
                      <a:pt x="16503" y="0"/>
                    </a:moveTo>
                    <a:lnTo>
                      <a:pt x="16503" y="0"/>
                    </a:lnTo>
                    <a:cubicBezTo>
                      <a:pt x="15237" y="177"/>
                      <a:pt x="14076" y="234"/>
                      <a:pt x="13109" y="234"/>
                    </a:cubicBezTo>
                    <a:cubicBezTo>
                      <a:pt x="12296" y="234"/>
                      <a:pt x="11620" y="194"/>
                      <a:pt x="11132" y="152"/>
                    </a:cubicBezTo>
                    <a:lnTo>
                      <a:pt x="11132" y="152"/>
                    </a:lnTo>
                    <a:cubicBezTo>
                      <a:pt x="11292" y="1458"/>
                      <a:pt x="11451" y="2651"/>
                      <a:pt x="11611" y="4261"/>
                    </a:cubicBezTo>
                    <a:cubicBezTo>
                      <a:pt x="10091" y="4927"/>
                      <a:pt x="8633" y="5892"/>
                      <a:pt x="7301" y="6905"/>
                    </a:cubicBezTo>
                    <a:cubicBezTo>
                      <a:pt x="4373" y="9140"/>
                      <a:pt x="131" y="12130"/>
                      <a:pt x="131" y="12130"/>
                    </a:cubicBezTo>
                    <a:cubicBezTo>
                      <a:pt x="131" y="12130"/>
                      <a:pt x="1" y="12561"/>
                      <a:pt x="112" y="13075"/>
                    </a:cubicBezTo>
                    <a:cubicBezTo>
                      <a:pt x="333" y="14060"/>
                      <a:pt x="679" y="14179"/>
                      <a:pt x="833" y="14179"/>
                    </a:cubicBezTo>
                    <a:cubicBezTo>
                      <a:pt x="882" y="14179"/>
                      <a:pt x="911" y="14167"/>
                      <a:pt x="911" y="14167"/>
                    </a:cubicBezTo>
                    <a:cubicBezTo>
                      <a:pt x="911" y="14167"/>
                      <a:pt x="13415" y="9666"/>
                      <a:pt x="15323" y="7051"/>
                    </a:cubicBezTo>
                    <a:cubicBezTo>
                      <a:pt x="16552" y="5378"/>
                      <a:pt x="16420" y="2054"/>
                      <a:pt x="16503" y="0"/>
                    </a:cubicBez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728;p41">
                <a:extLst>
                  <a:ext uri="{FF2B5EF4-FFF2-40B4-BE49-F238E27FC236}">
                    <a16:creationId xmlns:a16="http://schemas.microsoft.com/office/drawing/2014/main" id="{EE0C5269-87EF-2482-2F76-32CD75724C7A}"/>
                  </a:ext>
                </a:extLst>
              </p:cNvPr>
              <p:cNvSpPr/>
              <p:nvPr/>
            </p:nvSpPr>
            <p:spPr>
              <a:xfrm>
                <a:off x="5838722" y="3841538"/>
                <a:ext cx="1925" cy="16891"/>
              </a:xfrm>
              <a:custGeom>
                <a:avLst/>
                <a:gdLst/>
                <a:ahLst/>
                <a:cxnLst/>
                <a:rect l="l" t="t" r="r" b="b"/>
                <a:pathLst>
                  <a:path w="103" h="904" extrusionOk="0">
                    <a:moveTo>
                      <a:pt x="102" y="1"/>
                    </a:moveTo>
                    <a:cubicBezTo>
                      <a:pt x="69" y="109"/>
                      <a:pt x="0" y="465"/>
                      <a:pt x="84" y="879"/>
                    </a:cubicBezTo>
                    <a:lnTo>
                      <a:pt x="84" y="879"/>
                    </a:lnTo>
                    <a:cubicBezTo>
                      <a:pt x="35" y="631"/>
                      <a:pt x="62" y="290"/>
                      <a:pt x="102" y="1"/>
                    </a:cubicBezTo>
                    <a:close/>
                    <a:moveTo>
                      <a:pt x="84" y="879"/>
                    </a:moveTo>
                    <a:cubicBezTo>
                      <a:pt x="85" y="887"/>
                      <a:pt x="87" y="895"/>
                      <a:pt x="89" y="903"/>
                    </a:cubicBezTo>
                    <a:cubicBezTo>
                      <a:pt x="87" y="895"/>
                      <a:pt x="85" y="887"/>
                      <a:pt x="84" y="879"/>
                    </a:cubicBezTo>
                    <a:close/>
                  </a:path>
                </a:pathLst>
              </a:custGeom>
              <a:solidFill>
                <a:srgbClr val="FEAF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729;p41">
                <a:extLst>
                  <a:ext uri="{FF2B5EF4-FFF2-40B4-BE49-F238E27FC236}">
                    <a16:creationId xmlns:a16="http://schemas.microsoft.com/office/drawing/2014/main" id="{5563A41B-D035-E504-80E3-B77C5B55AF84}"/>
                  </a:ext>
                </a:extLst>
              </p:cNvPr>
              <p:cNvSpPr/>
              <p:nvPr/>
            </p:nvSpPr>
            <p:spPr>
              <a:xfrm>
                <a:off x="5519974" y="3677054"/>
                <a:ext cx="354903" cy="270932"/>
              </a:xfrm>
              <a:custGeom>
                <a:avLst/>
                <a:gdLst/>
                <a:ahLst/>
                <a:cxnLst/>
                <a:rect l="l" t="t" r="r" b="b"/>
                <a:pathLst>
                  <a:path w="18994" h="14500" extrusionOk="0">
                    <a:moveTo>
                      <a:pt x="1037" y="1"/>
                    </a:moveTo>
                    <a:cubicBezTo>
                      <a:pt x="458" y="1"/>
                      <a:pt x="1" y="514"/>
                      <a:pt x="81" y="1098"/>
                    </a:cubicBezTo>
                    <a:lnTo>
                      <a:pt x="1630" y="12398"/>
                    </a:lnTo>
                    <a:cubicBezTo>
                      <a:pt x="1704" y="12939"/>
                      <a:pt x="2148" y="13354"/>
                      <a:pt x="2693" y="13390"/>
                    </a:cubicBezTo>
                    <a:lnTo>
                      <a:pt x="18994" y="14499"/>
                    </a:lnTo>
                    <a:lnTo>
                      <a:pt x="17263" y="1876"/>
                    </a:lnTo>
                    <a:cubicBezTo>
                      <a:pt x="17201" y="1422"/>
                      <a:pt x="16828" y="1074"/>
                      <a:pt x="16371" y="1043"/>
                    </a:cubicBezTo>
                    <a:lnTo>
                      <a:pt x="1104" y="3"/>
                    </a:lnTo>
                    <a:cubicBezTo>
                      <a:pt x="1082" y="2"/>
                      <a:pt x="1059" y="1"/>
                      <a:pt x="1037" y="1"/>
                    </a:cubicBezTo>
                    <a:close/>
                  </a:path>
                </a:pathLst>
              </a:custGeom>
              <a:solidFill>
                <a:srgbClr val="F6B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730;p41">
                <a:extLst>
                  <a:ext uri="{FF2B5EF4-FFF2-40B4-BE49-F238E27FC236}">
                    <a16:creationId xmlns:a16="http://schemas.microsoft.com/office/drawing/2014/main" id="{21258A8A-A51C-0AE7-E273-0B48B96999C6}"/>
                  </a:ext>
                </a:extLst>
              </p:cNvPr>
              <p:cNvSpPr/>
              <p:nvPr/>
            </p:nvSpPr>
            <p:spPr>
              <a:xfrm>
                <a:off x="5826333" y="3205052"/>
                <a:ext cx="59717" cy="7417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3970" extrusionOk="0">
                    <a:moveTo>
                      <a:pt x="714" y="0"/>
                    </a:moveTo>
                    <a:lnTo>
                      <a:pt x="714" y="0"/>
                    </a:lnTo>
                    <a:cubicBezTo>
                      <a:pt x="714" y="0"/>
                      <a:pt x="0" y="2030"/>
                      <a:pt x="1179" y="2744"/>
                    </a:cubicBezTo>
                    <a:cubicBezTo>
                      <a:pt x="1179" y="2744"/>
                      <a:pt x="851" y="3769"/>
                      <a:pt x="2049" y="3962"/>
                    </a:cubicBezTo>
                    <a:cubicBezTo>
                      <a:pt x="2078" y="3967"/>
                      <a:pt x="2106" y="3969"/>
                      <a:pt x="2132" y="3969"/>
                    </a:cubicBezTo>
                    <a:cubicBezTo>
                      <a:pt x="3196" y="3969"/>
                      <a:pt x="2164" y="244"/>
                      <a:pt x="2164" y="244"/>
                    </a:cubicBezTo>
                    <a:lnTo>
                      <a:pt x="714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731;p41">
                <a:extLst>
                  <a:ext uri="{FF2B5EF4-FFF2-40B4-BE49-F238E27FC236}">
                    <a16:creationId xmlns:a16="http://schemas.microsoft.com/office/drawing/2014/main" id="{7AF1C29B-6CCD-B30A-F9B9-92956C770BA0}"/>
                  </a:ext>
                </a:extLst>
              </p:cNvPr>
              <p:cNvSpPr/>
              <p:nvPr/>
            </p:nvSpPr>
            <p:spPr>
              <a:xfrm>
                <a:off x="5917498" y="3306661"/>
                <a:ext cx="84923" cy="96508"/>
              </a:xfrm>
              <a:custGeom>
                <a:avLst/>
                <a:gdLst/>
                <a:ahLst/>
                <a:cxnLst/>
                <a:rect l="l" t="t" r="r" b="b"/>
                <a:pathLst>
                  <a:path w="4545" h="5165" extrusionOk="0">
                    <a:moveTo>
                      <a:pt x="4544" y="0"/>
                    </a:moveTo>
                    <a:lnTo>
                      <a:pt x="241" y="1865"/>
                    </a:lnTo>
                    <a:cubicBezTo>
                      <a:pt x="241" y="1865"/>
                      <a:pt x="212" y="2359"/>
                      <a:pt x="174" y="2800"/>
                    </a:cubicBezTo>
                    <a:cubicBezTo>
                      <a:pt x="105" y="3102"/>
                      <a:pt x="55" y="3407"/>
                      <a:pt x="23" y="3716"/>
                    </a:cubicBezTo>
                    <a:cubicBezTo>
                      <a:pt x="0" y="3955"/>
                      <a:pt x="67" y="4716"/>
                      <a:pt x="180" y="4915"/>
                    </a:cubicBezTo>
                    <a:cubicBezTo>
                      <a:pt x="227" y="4999"/>
                      <a:pt x="293" y="5025"/>
                      <a:pt x="371" y="5025"/>
                    </a:cubicBezTo>
                    <a:cubicBezTo>
                      <a:pt x="504" y="5025"/>
                      <a:pt x="670" y="4950"/>
                      <a:pt x="838" y="4950"/>
                    </a:cubicBezTo>
                    <a:cubicBezTo>
                      <a:pt x="879" y="4950"/>
                      <a:pt x="919" y="4954"/>
                      <a:pt x="959" y="4965"/>
                    </a:cubicBezTo>
                    <a:cubicBezTo>
                      <a:pt x="1477" y="5107"/>
                      <a:pt x="1917" y="5165"/>
                      <a:pt x="2289" y="5165"/>
                    </a:cubicBezTo>
                    <a:cubicBezTo>
                      <a:pt x="4018" y="5165"/>
                      <a:pt x="4295" y="3907"/>
                      <a:pt x="4295" y="3907"/>
                    </a:cubicBezTo>
                    <a:cubicBezTo>
                      <a:pt x="4006" y="2803"/>
                      <a:pt x="4544" y="1"/>
                      <a:pt x="4544" y="0"/>
                    </a:cubicBez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732;p41">
                <a:extLst>
                  <a:ext uri="{FF2B5EF4-FFF2-40B4-BE49-F238E27FC236}">
                    <a16:creationId xmlns:a16="http://schemas.microsoft.com/office/drawing/2014/main" id="{8DE69819-FE71-CDAE-1C29-22FBAF5BCF70}"/>
                  </a:ext>
                </a:extLst>
              </p:cNvPr>
              <p:cNvSpPr/>
              <p:nvPr/>
            </p:nvSpPr>
            <p:spPr>
              <a:xfrm>
                <a:off x="5839245" y="3178388"/>
                <a:ext cx="179152" cy="174742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9352" extrusionOk="0">
                    <a:moveTo>
                      <a:pt x="3318" y="0"/>
                    </a:moveTo>
                    <a:cubicBezTo>
                      <a:pt x="2577" y="0"/>
                      <a:pt x="1903" y="135"/>
                      <a:pt x="1435" y="459"/>
                    </a:cubicBezTo>
                    <a:cubicBezTo>
                      <a:pt x="1" y="1454"/>
                      <a:pt x="983" y="4804"/>
                      <a:pt x="1343" y="6282"/>
                    </a:cubicBezTo>
                    <a:cubicBezTo>
                      <a:pt x="1568" y="7200"/>
                      <a:pt x="2001" y="8103"/>
                      <a:pt x="2749" y="8679"/>
                    </a:cubicBezTo>
                    <a:cubicBezTo>
                      <a:pt x="3346" y="9139"/>
                      <a:pt x="4103" y="9351"/>
                      <a:pt x="4861" y="9351"/>
                    </a:cubicBezTo>
                    <a:cubicBezTo>
                      <a:pt x="5107" y="9351"/>
                      <a:pt x="5353" y="9329"/>
                      <a:pt x="5594" y="9285"/>
                    </a:cubicBezTo>
                    <a:cubicBezTo>
                      <a:pt x="7324" y="8973"/>
                      <a:pt x="8804" y="7560"/>
                      <a:pt x="9196" y="5847"/>
                    </a:cubicBezTo>
                    <a:cubicBezTo>
                      <a:pt x="9587" y="4133"/>
                      <a:pt x="8868" y="2218"/>
                      <a:pt x="7446" y="1184"/>
                    </a:cubicBezTo>
                    <a:cubicBezTo>
                      <a:pt x="6567" y="546"/>
                      <a:pt x="4808" y="0"/>
                      <a:pt x="3318" y="0"/>
                    </a:cubicBez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733;p41">
                <a:extLst>
                  <a:ext uri="{FF2B5EF4-FFF2-40B4-BE49-F238E27FC236}">
                    <a16:creationId xmlns:a16="http://schemas.microsoft.com/office/drawing/2014/main" id="{F06C6D5A-C359-3B86-8129-4C305C432408}"/>
                  </a:ext>
                </a:extLst>
              </p:cNvPr>
              <p:cNvSpPr/>
              <p:nvPr/>
            </p:nvSpPr>
            <p:spPr>
              <a:xfrm>
                <a:off x="5823848" y="3107740"/>
                <a:ext cx="234011" cy="211141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1300" extrusionOk="0">
                    <a:moveTo>
                      <a:pt x="6987" y="0"/>
                    </a:moveTo>
                    <a:cubicBezTo>
                      <a:pt x="6023" y="0"/>
                      <a:pt x="5055" y="477"/>
                      <a:pt x="4507" y="1275"/>
                    </a:cubicBezTo>
                    <a:cubicBezTo>
                      <a:pt x="4565" y="1190"/>
                      <a:pt x="3693" y="1019"/>
                      <a:pt x="3626" y="1008"/>
                    </a:cubicBezTo>
                    <a:cubicBezTo>
                      <a:pt x="3448" y="977"/>
                      <a:pt x="3266" y="959"/>
                      <a:pt x="3085" y="959"/>
                    </a:cubicBezTo>
                    <a:cubicBezTo>
                      <a:pt x="2904" y="959"/>
                      <a:pt x="2723" y="977"/>
                      <a:pt x="2545" y="1021"/>
                    </a:cubicBezTo>
                    <a:cubicBezTo>
                      <a:pt x="1878" y="1182"/>
                      <a:pt x="1275" y="1570"/>
                      <a:pt x="812" y="2073"/>
                    </a:cubicBezTo>
                    <a:cubicBezTo>
                      <a:pt x="395" y="2527"/>
                      <a:pt x="76" y="3102"/>
                      <a:pt x="16" y="3724"/>
                    </a:cubicBezTo>
                    <a:cubicBezTo>
                      <a:pt x="1" y="3874"/>
                      <a:pt x="3" y="4024"/>
                      <a:pt x="23" y="4174"/>
                    </a:cubicBezTo>
                    <a:cubicBezTo>
                      <a:pt x="170" y="5340"/>
                      <a:pt x="1264" y="6240"/>
                      <a:pt x="2391" y="6393"/>
                    </a:cubicBezTo>
                    <a:cubicBezTo>
                      <a:pt x="2732" y="6440"/>
                      <a:pt x="3167" y="6473"/>
                      <a:pt x="3631" y="6473"/>
                    </a:cubicBezTo>
                    <a:cubicBezTo>
                      <a:pt x="4737" y="6473"/>
                      <a:pt x="6005" y="6288"/>
                      <a:pt x="6545" y="5672"/>
                    </a:cubicBezTo>
                    <a:cubicBezTo>
                      <a:pt x="6570" y="6823"/>
                      <a:pt x="8655" y="9010"/>
                      <a:pt x="9710" y="9354"/>
                    </a:cubicBezTo>
                    <a:cubicBezTo>
                      <a:pt x="9654" y="10116"/>
                      <a:pt x="9556" y="10568"/>
                      <a:pt x="9454" y="11245"/>
                    </a:cubicBezTo>
                    <a:cubicBezTo>
                      <a:pt x="9531" y="11282"/>
                      <a:pt x="9614" y="11300"/>
                      <a:pt x="9700" y="11300"/>
                    </a:cubicBezTo>
                    <a:cubicBezTo>
                      <a:pt x="10206" y="11300"/>
                      <a:pt x="10824" y="10710"/>
                      <a:pt x="11084" y="10275"/>
                    </a:cubicBezTo>
                    <a:cubicBezTo>
                      <a:pt x="11387" y="9768"/>
                      <a:pt x="12524" y="6617"/>
                      <a:pt x="12232" y="5208"/>
                    </a:cubicBezTo>
                    <a:cubicBezTo>
                      <a:pt x="11949" y="3841"/>
                      <a:pt x="11364" y="2679"/>
                      <a:pt x="10017" y="2679"/>
                    </a:cubicBezTo>
                    <a:cubicBezTo>
                      <a:pt x="9976" y="2679"/>
                      <a:pt x="9934" y="2680"/>
                      <a:pt x="9890" y="2682"/>
                    </a:cubicBezTo>
                    <a:cubicBezTo>
                      <a:pt x="9780" y="1480"/>
                      <a:pt x="8860" y="395"/>
                      <a:pt x="7692" y="89"/>
                    </a:cubicBezTo>
                    <a:cubicBezTo>
                      <a:pt x="7461" y="29"/>
                      <a:pt x="7224" y="0"/>
                      <a:pt x="69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734;p41">
                <a:extLst>
                  <a:ext uri="{FF2B5EF4-FFF2-40B4-BE49-F238E27FC236}">
                    <a16:creationId xmlns:a16="http://schemas.microsoft.com/office/drawing/2014/main" id="{A158593C-63C8-952F-3281-FAB5F141E97E}"/>
                  </a:ext>
                </a:extLst>
              </p:cNvPr>
              <p:cNvSpPr/>
              <p:nvPr/>
            </p:nvSpPr>
            <p:spPr>
              <a:xfrm>
                <a:off x="5973235" y="3233883"/>
                <a:ext cx="33988" cy="49739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2662" extrusionOk="0">
                    <a:moveTo>
                      <a:pt x="832" y="1"/>
                    </a:moveTo>
                    <a:cubicBezTo>
                      <a:pt x="561" y="1"/>
                      <a:pt x="314" y="140"/>
                      <a:pt x="197" y="240"/>
                    </a:cubicBezTo>
                    <a:cubicBezTo>
                      <a:pt x="100" y="322"/>
                      <a:pt x="40" y="439"/>
                      <a:pt x="31" y="566"/>
                    </a:cubicBezTo>
                    <a:cubicBezTo>
                      <a:pt x="1" y="967"/>
                      <a:pt x="10" y="1974"/>
                      <a:pt x="777" y="2529"/>
                    </a:cubicBezTo>
                    <a:cubicBezTo>
                      <a:pt x="903" y="2621"/>
                      <a:pt x="1015" y="2661"/>
                      <a:pt x="1114" y="2661"/>
                    </a:cubicBezTo>
                    <a:cubicBezTo>
                      <a:pt x="1770" y="2661"/>
                      <a:pt x="1819" y="855"/>
                      <a:pt x="1485" y="375"/>
                    </a:cubicBezTo>
                    <a:cubicBezTo>
                      <a:pt x="1289" y="93"/>
                      <a:pt x="1053" y="1"/>
                      <a:pt x="832" y="1"/>
                    </a:cubicBez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735;p41">
                <a:extLst>
                  <a:ext uri="{FF2B5EF4-FFF2-40B4-BE49-F238E27FC236}">
                    <a16:creationId xmlns:a16="http://schemas.microsoft.com/office/drawing/2014/main" id="{98162F5A-1B6A-9486-3AF0-7F71745E7861}"/>
                  </a:ext>
                </a:extLst>
              </p:cNvPr>
              <p:cNvSpPr/>
              <p:nvPr/>
            </p:nvSpPr>
            <p:spPr>
              <a:xfrm>
                <a:off x="5920861" y="3356568"/>
                <a:ext cx="92902" cy="72255"/>
              </a:xfrm>
              <a:custGeom>
                <a:avLst/>
                <a:gdLst/>
                <a:ahLst/>
                <a:cxnLst/>
                <a:rect l="l" t="t" r="r" b="b"/>
                <a:pathLst>
                  <a:path w="4972" h="3867" extrusionOk="0">
                    <a:moveTo>
                      <a:pt x="4037" y="1"/>
                    </a:moveTo>
                    <a:cubicBezTo>
                      <a:pt x="2780" y="747"/>
                      <a:pt x="0" y="2244"/>
                      <a:pt x="0" y="2244"/>
                    </a:cubicBezTo>
                    <a:lnTo>
                      <a:pt x="655" y="3867"/>
                    </a:lnTo>
                    <a:cubicBezTo>
                      <a:pt x="655" y="3867"/>
                      <a:pt x="2199" y="3197"/>
                      <a:pt x="3532" y="2395"/>
                    </a:cubicBezTo>
                    <a:cubicBezTo>
                      <a:pt x="4128" y="2037"/>
                      <a:pt x="4972" y="1317"/>
                      <a:pt x="4972" y="1317"/>
                    </a:cubicBezTo>
                    <a:cubicBezTo>
                      <a:pt x="4527" y="538"/>
                      <a:pt x="4037" y="1"/>
                      <a:pt x="40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736;p41">
                <a:extLst>
                  <a:ext uri="{FF2B5EF4-FFF2-40B4-BE49-F238E27FC236}">
                    <a16:creationId xmlns:a16="http://schemas.microsoft.com/office/drawing/2014/main" id="{111549E8-4E12-75C8-2E4E-04FBE142A3BA}"/>
                  </a:ext>
                </a:extLst>
              </p:cNvPr>
              <p:cNvSpPr/>
              <p:nvPr/>
            </p:nvSpPr>
            <p:spPr>
              <a:xfrm>
                <a:off x="5892235" y="3358960"/>
                <a:ext cx="28644" cy="64052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3428" extrusionOk="0">
                    <a:moveTo>
                      <a:pt x="1526" y="1"/>
                    </a:moveTo>
                    <a:lnTo>
                      <a:pt x="1526" y="1"/>
                    </a:lnTo>
                    <a:cubicBezTo>
                      <a:pt x="1024" y="165"/>
                      <a:pt x="344" y="1214"/>
                      <a:pt x="344" y="1214"/>
                    </a:cubicBezTo>
                    <a:cubicBezTo>
                      <a:pt x="1" y="2325"/>
                      <a:pt x="305" y="3428"/>
                      <a:pt x="305" y="3428"/>
                    </a:cubicBezTo>
                    <a:cubicBezTo>
                      <a:pt x="769" y="2850"/>
                      <a:pt x="1076" y="2482"/>
                      <a:pt x="1532" y="2116"/>
                    </a:cubicBezTo>
                    <a:cubicBezTo>
                      <a:pt x="1336" y="1478"/>
                      <a:pt x="1526" y="1"/>
                      <a:pt x="1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737;p41">
                <a:extLst>
                  <a:ext uri="{FF2B5EF4-FFF2-40B4-BE49-F238E27FC236}">
                    <a16:creationId xmlns:a16="http://schemas.microsoft.com/office/drawing/2014/main" id="{06B3BAB3-4CEA-F705-61B3-455CA0680BA6}"/>
                  </a:ext>
                </a:extLst>
              </p:cNvPr>
              <p:cNvSpPr/>
              <p:nvPr/>
            </p:nvSpPr>
            <p:spPr>
              <a:xfrm>
                <a:off x="5504204" y="4471129"/>
                <a:ext cx="133915" cy="69228"/>
              </a:xfrm>
              <a:custGeom>
                <a:avLst/>
                <a:gdLst/>
                <a:ahLst/>
                <a:cxnLst/>
                <a:rect l="l" t="t" r="r" b="b"/>
                <a:pathLst>
                  <a:path w="7167" h="3705" extrusionOk="0">
                    <a:moveTo>
                      <a:pt x="6782" y="178"/>
                    </a:moveTo>
                    <a:cubicBezTo>
                      <a:pt x="6782" y="178"/>
                      <a:pt x="6782" y="178"/>
                      <a:pt x="6782" y="178"/>
                    </a:cubicBezTo>
                    <a:lnTo>
                      <a:pt x="6782" y="178"/>
                    </a:lnTo>
                    <a:cubicBezTo>
                      <a:pt x="6782" y="178"/>
                      <a:pt x="6782" y="178"/>
                      <a:pt x="6782" y="178"/>
                    </a:cubicBezTo>
                    <a:close/>
                    <a:moveTo>
                      <a:pt x="4476" y="1"/>
                    </a:moveTo>
                    <a:cubicBezTo>
                      <a:pt x="2674" y="2017"/>
                      <a:pt x="1" y="1758"/>
                      <a:pt x="141" y="2728"/>
                    </a:cubicBezTo>
                    <a:cubicBezTo>
                      <a:pt x="175" y="2960"/>
                      <a:pt x="1073" y="3502"/>
                      <a:pt x="2407" y="3682"/>
                    </a:cubicBezTo>
                    <a:cubicBezTo>
                      <a:pt x="2518" y="3698"/>
                      <a:pt x="2663" y="3705"/>
                      <a:pt x="2822" y="3705"/>
                    </a:cubicBezTo>
                    <a:cubicBezTo>
                      <a:pt x="3209" y="3705"/>
                      <a:pt x="3679" y="3663"/>
                      <a:pt x="3946" y="3597"/>
                    </a:cubicBezTo>
                    <a:cubicBezTo>
                      <a:pt x="4453" y="3470"/>
                      <a:pt x="6840" y="3276"/>
                      <a:pt x="6997" y="3023"/>
                    </a:cubicBezTo>
                    <a:cubicBezTo>
                      <a:pt x="7153" y="2771"/>
                      <a:pt x="7166" y="2001"/>
                      <a:pt x="7156" y="1393"/>
                    </a:cubicBezTo>
                    <a:cubicBezTo>
                      <a:pt x="7144" y="784"/>
                      <a:pt x="6782" y="180"/>
                      <a:pt x="6782" y="178"/>
                    </a:cubicBezTo>
                    <a:lnTo>
                      <a:pt x="6782" y="178"/>
                    </a:lnTo>
                    <a:cubicBezTo>
                      <a:pt x="6615" y="387"/>
                      <a:pt x="6059" y="742"/>
                      <a:pt x="5825" y="798"/>
                    </a:cubicBezTo>
                    <a:cubicBezTo>
                      <a:pt x="5752" y="815"/>
                      <a:pt x="5680" y="824"/>
                      <a:pt x="5610" y="824"/>
                    </a:cubicBezTo>
                    <a:cubicBezTo>
                      <a:pt x="5280" y="824"/>
                      <a:pt x="4978" y="640"/>
                      <a:pt x="4807" y="305"/>
                    </a:cubicBezTo>
                    <a:cubicBezTo>
                      <a:pt x="4672" y="41"/>
                      <a:pt x="4476" y="1"/>
                      <a:pt x="44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738;p41">
                <a:extLst>
                  <a:ext uri="{FF2B5EF4-FFF2-40B4-BE49-F238E27FC236}">
                    <a16:creationId xmlns:a16="http://schemas.microsoft.com/office/drawing/2014/main" id="{36725E3F-5035-B2B5-23B3-F32B27FDA4B2}"/>
                  </a:ext>
                </a:extLst>
              </p:cNvPr>
              <p:cNvSpPr/>
              <p:nvPr/>
            </p:nvSpPr>
            <p:spPr>
              <a:xfrm>
                <a:off x="5654693" y="4471129"/>
                <a:ext cx="133915" cy="69228"/>
              </a:xfrm>
              <a:custGeom>
                <a:avLst/>
                <a:gdLst/>
                <a:ahLst/>
                <a:cxnLst/>
                <a:rect l="l" t="t" r="r" b="b"/>
                <a:pathLst>
                  <a:path w="7167" h="3705" extrusionOk="0">
                    <a:moveTo>
                      <a:pt x="4476" y="1"/>
                    </a:moveTo>
                    <a:cubicBezTo>
                      <a:pt x="2674" y="2017"/>
                      <a:pt x="1" y="1758"/>
                      <a:pt x="141" y="2728"/>
                    </a:cubicBezTo>
                    <a:cubicBezTo>
                      <a:pt x="175" y="2960"/>
                      <a:pt x="1072" y="3502"/>
                      <a:pt x="2407" y="3682"/>
                    </a:cubicBezTo>
                    <a:cubicBezTo>
                      <a:pt x="2518" y="3698"/>
                      <a:pt x="2663" y="3705"/>
                      <a:pt x="2822" y="3705"/>
                    </a:cubicBezTo>
                    <a:cubicBezTo>
                      <a:pt x="3209" y="3705"/>
                      <a:pt x="3678" y="3663"/>
                      <a:pt x="3945" y="3597"/>
                    </a:cubicBezTo>
                    <a:cubicBezTo>
                      <a:pt x="4453" y="3470"/>
                      <a:pt x="6840" y="3276"/>
                      <a:pt x="6997" y="3023"/>
                    </a:cubicBezTo>
                    <a:cubicBezTo>
                      <a:pt x="7153" y="2771"/>
                      <a:pt x="7166" y="2001"/>
                      <a:pt x="7156" y="1393"/>
                    </a:cubicBezTo>
                    <a:cubicBezTo>
                      <a:pt x="7144" y="783"/>
                      <a:pt x="6781" y="178"/>
                      <a:pt x="6781" y="178"/>
                    </a:cubicBezTo>
                    <a:cubicBezTo>
                      <a:pt x="6615" y="387"/>
                      <a:pt x="6059" y="742"/>
                      <a:pt x="5825" y="798"/>
                    </a:cubicBezTo>
                    <a:cubicBezTo>
                      <a:pt x="5752" y="815"/>
                      <a:pt x="5680" y="824"/>
                      <a:pt x="5609" y="824"/>
                    </a:cubicBezTo>
                    <a:cubicBezTo>
                      <a:pt x="5280" y="824"/>
                      <a:pt x="4977" y="640"/>
                      <a:pt x="4807" y="305"/>
                    </a:cubicBezTo>
                    <a:cubicBezTo>
                      <a:pt x="4672" y="41"/>
                      <a:pt x="4476" y="1"/>
                      <a:pt x="44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7" name="Google Shape;463;p37">
            <a:extLst>
              <a:ext uri="{FF2B5EF4-FFF2-40B4-BE49-F238E27FC236}">
                <a16:creationId xmlns:a16="http://schemas.microsoft.com/office/drawing/2014/main" id="{6FFEF496-AEFF-B721-4B80-95F27261E5D7}"/>
              </a:ext>
            </a:extLst>
          </p:cNvPr>
          <p:cNvSpPr txBox="1">
            <a:spLocks/>
          </p:cNvSpPr>
          <p:nvPr/>
        </p:nvSpPr>
        <p:spPr>
          <a:xfrm>
            <a:off x="2026668" y="362370"/>
            <a:ext cx="5090658" cy="74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 dirty="0">
                <a:latin typeface="Fjalla One" panose="02000506040000020004" pitchFamily="2" charset="0"/>
              </a:rPr>
              <a:t>Tips and Suggestions</a:t>
            </a:r>
          </a:p>
        </p:txBody>
      </p:sp>
    </p:spTree>
    <p:extLst>
      <p:ext uri="{BB962C8B-B14F-4D97-AF65-F5344CB8AC3E}">
        <p14:creationId xmlns:p14="http://schemas.microsoft.com/office/powerpoint/2010/main" val="2237017995"/>
      </p:ext>
    </p:extLst>
  </p:cSld>
  <p:clrMapOvr>
    <a:masterClrMapping/>
  </p:clrMapOvr>
</p:sld>
</file>

<file path=ppt/theme/theme1.xml><?xml version="1.0" encoding="utf-8"?>
<a:theme xmlns:a="http://schemas.openxmlformats.org/drawingml/2006/main" name="University Marketing Campaign">
  <a:themeElements>
    <a:clrScheme name="Simple Light">
      <a:dk1>
        <a:srgbClr val="FFF2CC"/>
      </a:dk1>
      <a:lt1>
        <a:srgbClr val="FFFFFF"/>
      </a:lt1>
      <a:dk2>
        <a:srgbClr val="174859"/>
      </a:dk2>
      <a:lt2>
        <a:srgbClr val="103440"/>
      </a:lt2>
      <a:accent1>
        <a:srgbClr val="AB99E2"/>
      </a:accent1>
      <a:accent2>
        <a:srgbClr val="F6B26B"/>
      </a:accent2>
      <a:accent3>
        <a:srgbClr val="F6B26B"/>
      </a:accent3>
      <a:accent4>
        <a:srgbClr val="6BC29A"/>
      </a:accent4>
      <a:accent5>
        <a:srgbClr val="41966F"/>
      </a:accent5>
      <a:accent6>
        <a:srgbClr val="E06666"/>
      </a:accent6>
      <a:hlink>
        <a:srgbClr val="10344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1BE1118A6E9746885BC9273017A21C" ma:contentTypeVersion="18" ma:contentTypeDescription="Create a new document." ma:contentTypeScope="" ma:versionID="22869143ddd84a253bde3c1453df8923">
  <xsd:schema xmlns:xsd="http://www.w3.org/2001/XMLSchema" xmlns:xs="http://www.w3.org/2001/XMLSchema" xmlns:p="http://schemas.microsoft.com/office/2006/metadata/properties" xmlns:ns2="5e86f11f-29f4-4dfd-8f96-691d6678fba6" xmlns:ns3="407879ad-7641-472f-84a1-61a5a35b543c" targetNamespace="http://schemas.microsoft.com/office/2006/metadata/properties" ma:root="true" ma:fieldsID="2fb14d6bdc63de4a5e352354824ac3bf" ns2:_="" ns3:_="">
    <xsd:import namespace="5e86f11f-29f4-4dfd-8f96-691d6678fba6"/>
    <xsd:import namespace="407879ad-7641-472f-84a1-61a5a35b54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86f11f-29f4-4dfd-8f96-691d6678fb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d7a0480-a2b6-41fc-9132-c34d873c20d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7879ad-7641-472f-84a1-61a5a35b543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a947ca8-ba33-4243-b797-e4bf267c355a}" ma:internalName="TaxCatchAll" ma:showField="CatchAllData" ma:web="407879ad-7641-472f-84a1-61a5a35b543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e86f11f-29f4-4dfd-8f96-691d6678fba6">
      <Terms xmlns="http://schemas.microsoft.com/office/infopath/2007/PartnerControls"/>
    </lcf76f155ced4ddcb4097134ff3c332f>
    <TaxCatchAll xmlns="407879ad-7641-472f-84a1-61a5a35b543c" xsi:nil="true"/>
  </documentManagement>
</p:properties>
</file>

<file path=customXml/itemProps1.xml><?xml version="1.0" encoding="utf-8"?>
<ds:datastoreItem xmlns:ds="http://schemas.openxmlformats.org/officeDocument/2006/customXml" ds:itemID="{4BD1146A-0D6C-4B62-851E-731B14234F8C}"/>
</file>

<file path=customXml/itemProps2.xml><?xml version="1.0" encoding="utf-8"?>
<ds:datastoreItem xmlns:ds="http://schemas.openxmlformats.org/officeDocument/2006/customXml" ds:itemID="{C527981C-3C2B-427F-8DDF-187CE5E87D65}"/>
</file>

<file path=customXml/itemProps3.xml><?xml version="1.0" encoding="utf-8"?>
<ds:datastoreItem xmlns:ds="http://schemas.openxmlformats.org/officeDocument/2006/customXml" ds:itemID="{B9704A07-9905-4638-911F-729CE6A2881C}"/>
</file>

<file path=docProps/app.xml><?xml version="1.0" encoding="utf-8"?>
<Properties xmlns="http://schemas.openxmlformats.org/officeDocument/2006/extended-properties" xmlns:vt="http://schemas.openxmlformats.org/officeDocument/2006/docPropsVTypes">
  <TotalTime>15730</TotalTime>
  <Words>1721</Words>
  <Application>Microsoft Macintosh PowerPoint</Application>
  <PresentationFormat>On-screen Show (16:9)</PresentationFormat>
  <Paragraphs>207</Paragraphs>
  <Slides>34</Slides>
  <Notes>33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Wingdings</vt:lpstr>
      <vt:lpstr>Aptos</vt:lpstr>
      <vt:lpstr>Dosis</vt:lpstr>
      <vt:lpstr>Courier New</vt:lpstr>
      <vt:lpstr>Arial</vt:lpstr>
      <vt:lpstr>Muli</vt:lpstr>
      <vt:lpstr>Carelia</vt:lpstr>
      <vt:lpstr>Dosis Medium</vt:lpstr>
      <vt:lpstr>Lato</vt:lpstr>
      <vt:lpstr>Symbol</vt:lpstr>
      <vt:lpstr>Fjalla One</vt:lpstr>
      <vt:lpstr>University Marketing Campaign</vt:lpstr>
      <vt:lpstr>Welcome!</vt:lpstr>
      <vt:lpstr>ICEBREAKER</vt:lpstr>
      <vt:lpstr>Today’s Agenda</vt:lpstr>
      <vt:lpstr>PowerPoint Presentation</vt:lpstr>
      <vt:lpstr>PowerPoint Presentation</vt:lpstr>
      <vt:lpstr>Download Microsoft Teams!</vt:lpstr>
      <vt:lpstr>Any Questions?</vt:lpstr>
      <vt:lpstr>Interviews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SMART Goals and Virtual Vision Board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Elon Academy CAT Mentor Panel</vt:lpstr>
      <vt:lpstr>Introduce Yourself!</vt:lpstr>
      <vt:lpstr>Why did you choose Elon?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are some common mistakes students make in college, and how can they avoid them?</vt:lpstr>
      <vt:lpstr>PowerPoint Presentation</vt:lpstr>
      <vt:lpstr>PowerPoint Presentation</vt:lpstr>
      <vt:lpstr>PowerPoint Presentation</vt:lpstr>
      <vt:lpstr>OPEN Q&amp;A!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Manny Campos</cp:lastModifiedBy>
  <cp:revision>14</cp:revision>
  <dcterms:modified xsi:type="dcterms:W3CDTF">2025-02-24T15:35:14Z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0x010100571BE1118A6E9746885BC9273017A21C</vt:lpwstr>
  </property>
</Properties>
</file>