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9" r:id="rId3"/>
    <p:sldId id="310" r:id="rId4"/>
    <p:sldId id="275" r:id="rId5"/>
    <p:sldId id="313" r:id="rId6"/>
    <p:sldId id="283" r:id="rId7"/>
    <p:sldId id="273" r:id="rId8"/>
    <p:sldId id="291" r:id="rId9"/>
    <p:sldId id="312" r:id="rId10"/>
    <p:sldId id="314" r:id="rId11"/>
    <p:sldId id="267" r:id="rId12"/>
    <p:sldId id="315" r:id="rId13"/>
    <p:sldId id="316" r:id="rId14"/>
    <p:sldId id="308" r:id="rId15"/>
    <p:sldId id="266" r:id="rId16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8368A0-F3DB-1844-B110-2DA04CC34DC5}">
          <p14:sldIdLst>
            <p14:sldId id="256"/>
            <p14:sldId id="309"/>
            <p14:sldId id="310"/>
            <p14:sldId id="275"/>
            <p14:sldId id="313"/>
            <p14:sldId id="283"/>
            <p14:sldId id="273"/>
            <p14:sldId id="291"/>
            <p14:sldId id="312"/>
            <p14:sldId id="314"/>
            <p14:sldId id="267"/>
            <p14:sldId id="315"/>
            <p14:sldId id="316"/>
            <p14:sldId id="30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89704" autoAdjust="0"/>
  </p:normalViewPr>
  <p:slideViewPr>
    <p:cSldViewPr snapToGrid="0" snapToObjects="1">
      <p:cViewPr varScale="1">
        <p:scale>
          <a:sx n="110" d="100"/>
          <a:sy n="110" d="100"/>
        </p:scale>
        <p:origin x="8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48F6C-18F5-4C00-8718-B95130DA762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B322DD-6937-4E0A-B506-04FD946F90C1}">
      <dgm:prSet/>
      <dgm:spPr/>
      <dgm:t>
        <a:bodyPr/>
        <a:lstStyle/>
        <a:p>
          <a:pPr algn="ctr"/>
          <a:r>
            <a:rPr lang="en-US" dirty="0"/>
            <a:t>Please park in the Innovation Quad Parking lot today</a:t>
          </a:r>
        </a:p>
      </dgm:t>
    </dgm:pt>
    <dgm:pt modelId="{0EE7ABA0-53B2-4A1E-A976-D79805BC6D0F}" type="parTrans" cxnId="{067080B3-657B-4EF1-99B3-4F5151C18215}">
      <dgm:prSet/>
      <dgm:spPr/>
      <dgm:t>
        <a:bodyPr/>
        <a:lstStyle/>
        <a:p>
          <a:endParaRPr lang="en-US"/>
        </a:p>
      </dgm:t>
    </dgm:pt>
    <dgm:pt modelId="{2A4EB9AE-1DEA-4198-9CFE-0816C11EBA4D}" type="sibTrans" cxnId="{067080B3-657B-4EF1-99B3-4F5151C18215}">
      <dgm:prSet/>
      <dgm:spPr/>
      <dgm:t>
        <a:bodyPr/>
        <a:lstStyle/>
        <a:p>
          <a:endParaRPr lang="en-US"/>
        </a:p>
      </dgm:t>
    </dgm:pt>
    <dgm:pt modelId="{9F76B9D2-9446-4B41-BB1E-3655116B5EF8}" type="pres">
      <dgm:prSet presAssocID="{02248F6C-18F5-4C00-8718-B95130DA762C}" presName="linear" presStyleCnt="0">
        <dgm:presLayoutVars>
          <dgm:animLvl val="lvl"/>
          <dgm:resizeHandles val="exact"/>
        </dgm:presLayoutVars>
      </dgm:prSet>
      <dgm:spPr/>
    </dgm:pt>
    <dgm:pt modelId="{BEFB7AC0-B3F1-204D-A85A-AB995B0FCE54}" type="pres">
      <dgm:prSet presAssocID="{B4B322DD-6937-4E0A-B506-04FD946F90C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6B9238-9993-7248-B52A-E5C00B66EE09}" type="presOf" srcId="{B4B322DD-6937-4E0A-B506-04FD946F90C1}" destId="{BEFB7AC0-B3F1-204D-A85A-AB995B0FCE54}" srcOrd="0" destOrd="0" presId="urn:microsoft.com/office/officeart/2005/8/layout/vList2"/>
    <dgm:cxn modelId="{7FD65A9D-3C92-7A4E-9F8B-15691A133BE0}" type="presOf" srcId="{02248F6C-18F5-4C00-8718-B95130DA762C}" destId="{9F76B9D2-9446-4B41-BB1E-3655116B5EF8}" srcOrd="0" destOrd="0" presId="urn:microsoft.com/office/officeart/2005/8/layout/vList2"/>
    <dgm:cxn modelId="{067080B3-657B-4EF1-99B3-4F5151C18215}" srcId="{02248F6C-18F5-4C00-8718-B95130DA762C}" destId="{B4B322DD-6937-4E0A-B506-04FD946F90C1}" srcOrd="0" destOrd="0" parTransId="{0EE7ABA0-53B2-4A1E-A976-D79805BC6D0F}" sibTransId="{2A4EB9AE-1DEA-4198-9CFE-0816C11EBA4D}"/>
    <dgm:cxn modelId="{169A220E-345C-D54A-9BCD-E63E95108CF3}" type="presParOf" srcId="{9F76B9D2-9446-4B41-BB1E-3655116B5EF8}" destId="{BEFB7AC0-B3F1-204D-A85A-AB995B0FCE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9A4F2-38D3-4CB2-BCE3-EC2BD5B12C87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536829-2459-4C17-87D6-C0DA91958DB8}">
      <dgm:prSet/>
      <dgm:spPr/>
      <dgm:t>
        <a:bodyPr/>
        <a:lstStyle/>
        <a:p>
          <a:pPr>
            <a:defRPr b="1"/>
          </a:pPr>
          <a:r>
            <a:rPr lang="en-US" dirty="0"/>
            <a:t>14 Oct.</a:t>
          </a:r>
        </a:p>
      </dgm:t>
    </dgm:pt>
    <dgm:pt modelId="{63A07FCB-1EC2-4043-91CD-5D9735831AFE}" type="parTrans" cxnId="{93516223-7AD3-4F06-AE2D-C00762A71357}">
      <dgm:prSet/>
      <dgm:spPr/>
      <dgm:t>
        <a:bodyPr/>
        <a:lstStyle/>
        <a:p>
          <a:endParaRPr lang="en-US"/>
        </a:p>
      </dgm:t>
    </dgm:pt>
    <dgm:pt modelId="{74747C09-32E0-4D16-94D5-AED3CE125689}" type="sibTrans" cxnId="{93516223-7AD3-4F06-AE2D-C00762A71357}">
      <dgm:prSet/>
      <dgm:spPr/>
      <dgm:t>
        <a:bodyPr/>
        <a:lstStyle/>
        <a:p>
          <a:endParaRPr lang="en-US"/>
        </a:p>
      </dgm:t>
    </dgm:pt>
    <dgm:pt modelId="{D45105F9-566B-415F-B3F7-9507DCBB555D}">
      <dgm:prSet/>
      <dgm:spPr/>
      <dgm:t>
        <a:bodyPr/>
        <a:lstStyle/>
        <a:p>
          <a:pPr algn="ctr"/>
          <a:r>
            <a:rPr lang="en-US" dirty="0"/>
            <a:t>scholars-only</a:t>
          </a:r>
        </a:p>
      </dgm:t>
    </dgm:pt>
    <dgm:pt modelId="{41C63F90-B010-4865-AC05-2892540D183A}" type="parTrans" cxnId="{5B152BDB-EEE1-44B5-8699-474A27585EAB}">
      <dgm:prSet/>
      <dgm:spPr/>
      <dgm:t>
        <a:bodyPr/>
        <a:lstStyle/>
        <a:p>
          <a:endParaRPr lang="en-US"/>
        </a:p>
      </dgm:t>
    </dgm:pt>
    <dgm:pt modelId="{A1220E49-C3A7-48EC-B017-CB3538EDA6C0}" type="sibTrans" cxnId="{5B152BDB-EEE1-44B5-8699-474A27585EAB}">
      <dgm:prSet/>
      <dgm:spPr/>
      <dgm:t>
        <a:bodyPr/>
        <a:lstStyle/>
        <a:p>
          <a:endParaRPr lang="en-US"/>
        </a:p>
      </dgm:t>
    </dgm:pt>
    <dgm:pt modelId="{AA358F63-BE6E-4BE0-BA56-3D65A965632D}">
      <dgm:prSet/>
      <dgm:spPr/>
      <dgm:t>
        <a:bodyPr/>
        <a:lstStyle/>
        <a:p>
          <a:pPr>
            <a:defRPr b="1"/>
          </a:pPr>
          <a:r>
            <a:rPr lang="en-US" dirty="0"/>
            <a:t>4 Nov.</a:t>
          </a:r>
        </a:p>
      </dgm:t>
    </dgm:pt>
    <dgm:pt modelId="{65E3AF31-F527-4510-82EC-F15069C9E194}" type="parTrans" cxnId="{24A85E0E-46DD-4BF4-8995-97CD0378730D}">
      <dgm:prSet/>
      <dgm:spPr/>
      <dgm:t>
        <a:bodyPr/>
        <a:lstStyle/>
        <a:p>
          <a:endParaRPr lang="en-US"/>
        </a:p>
      </dgm:t>
    </dgm:pt>
    <dgm:pt modelId="{3412649E-FB30-4B08-98D8-9CCA7EAC8677}" type="sibTrans" cxnId="{24A85E0E-46DD-4BF4-8995-97CD0378730D}">
      <dgm:prSet/>
      <dgm:spPr/>
      <dgm:t>
        <a:bodyPr/>
        <a:lstStyle/>
        <a:p>
          <a:endParaRPr lang="en-US"/>
        </a:p>
      </dgm:t>
    </dgm:pt>
    <dgm:pt modelId="{CB701578-C3B3-43D1-80B9-75D2AA5568BF}">
      <dgm:prSet/>
      <dgm:spPr/>
      <dgm:t>
        <a:bodyPr/>
        <a:lstStyle/>
        <a:p>
          <a:pPr algn="ctr"/>
          <a:r>
            <a:rPr lang="en-US" dirty="0"/>
            <a:t>scholars &amp; families</a:t>
          </a:r>
        </a:p>
      </dgm:t>
    </dgm:pt>
    <dgm:pt modelId="{17B805FB-E0B5-4EA7-AABD-024B5263C075}" type="parTrans" cxnId="{D9699C81-6F7D-4617-A2A8-2D238CD67BC3}">
      <dgm:prSet/>
      <dgm:spPr/>
      <dgm:t>
        <a:bodyPr/>
        <a:lstStyle/>
        <a:p>
          <a:endParaRPr lang="en-US"/>
        </a:p>
      </dgm:t>
    </dgm:pt>
    <dgm:pt modelId="{826F5884-CFB1-4EAB-8B8F-6CEF751F878B}" type="sibTrans" cxnId="{D9699C81-6F7D-4617-A2A8-2D238CD67BC3}">
      <dgm:prSet/>
      <dgm:spPr/>
      <dgm:t>
        <a:bodyPr/>
        <a:lstStyle/>
        <a:p>
          <a:endParaRPr lang="en-US"/>
        </a:p>
      </dgm:t>
    </dgm:pt>
    <dgm:pt modelId="{90D12A7F-4204-48C9-A63C-5BEB5632AA64}">
      <dgm:prSet/>
      <dgm:spPr/>
      <dgm:t>
        <a:bodyPr/>
        <a:lstStyle/>
        <a:p>
          <a:pPr>
            <a:defRPr b="1"/>
          </a:pPr>
          <a:r>
            <a:rPr lang="en-US" dirty="0"/>
            <a:t>16 Dec.</a:t>
          </a:r>
        </a:p>
      </dgm:t>
    </dgm:pt>
    <dgm:pt modelId="{8434AF5C-E3B3-4E6F-9919-B202D5E7F89F}" type="parTrans" cxnId="{BA5E6621-5A57-44B1-A19B-3C0EEB33E0DF}">
      <dgm:prSet/>
      <dgm:spPr/>
      <dgm:t>
        <a:bodyPr/>
        <a:lstStyle/>
        <a:p>
          <a:endParaRPr lang="en-US"/>
        </a:p>
      </dgm:t>
    </dgm:pt>
    <dgm:pt modelId="{D16FF957-2D2F-4550-BE77-C74DD3F2E940}" type="sibTrans" cxnId="{BA5E6621-5A57-44B1-A19B-3C0EEB33E0DF}">
      <dgm:prSet/>
      <dgm:spPr/>
      <dgm:t>
        <a:bodyPr/>
        <a:lstStyle/>
        <a:p>
          <a:endParaRPr lang="en-US"/>
        </a:p>
      </dgm:t>
    </dgm:pt>
    <dgm:pt modelId="{F44AF17F-C84D-4256-AD0A-6C488ACABD91}">
      <dgm:prSet/>
      <dgm:spPr/>
      <dgm:t>
        <a:bodyPr/>
        <a:lstStyle/>
        <a:p>
          <a:pPr algn="ctr"/>
          <a:r>
            <a:rPr lang="en-US" dirty="0"/>
            <a:t>scholars-only</a:t>
          </a:r>
        </a:p>
      </dgm:t>
    </dgm:pt>
    <dgm:pt modelId="{00D6D9F3-FCA5-441E-9598-7AD1BF6E2AA3}" type="parTrans" cxnId="{D8B4DAC1-9FEC-4892-8BF9-3B49AF6AC966}">
      <dgm:prSet/>
      <dgm:spPr/>
      <dgm:t>
        <a:bodyPr/>
        <a:lstStyle/>
        <a:p>
          <a:endParaRPr lang="en-US"/>
        </a:p>
      </dgm:t>
    </dgm:pt>
    <dgm:pt modelId="{15CA3A63-DE31-4366-A4E1-6FB1F765D5D2}" type="sibTrans" cxnId="{D8B4DAC1-9FEC-4892-8BF9-3B49AF6AC966}">
      <dgm:prSet/>
      <dgm:spPr/>
      <dgm:t>
        <a:bodyPr/>
        <a:lstStyle/>
        <a:p>
          <a:endParaRPr lang="en-US"/>
        </a:p>
      </dgm:t>
    </dgm:pt>
    <dgm:pt modelId="{CEF4C953-3D74-495B-9BEA-C080C07DB829}">
      <dgm:prSet/>
      <dgm:spPr/>
      <dgm:t>
        <a:bodyPr/>
        <a:lstStyle/>
        <a:p>
          <a:pPr>
            <a:defRPr b="1"/>
          </a:pPr>
          <a:r>
            <a:rPr lang="en-US" dirty="0"/>
            <a:t>20 Jan.</a:t>
          </a:r>
        </a:p>
      </dgm:t>
    </dgm:pt>
    <dgm:pt modelId="{31292F9F-1E96-46F3-B2CB-6DDC238F0BD9}" type="parTrans" cxnId="{9781A1F8-C88F-4A25-B86E-2DB27A149C2C}">
      <dgm:prSet/>
      <dgm:spPr/>
      <dgm:t>
        <a:bodyPr/>
        <a:lstStyle/>
        <a:p>
          <a:endParaRPr lang="en-US"/>
        </a:p>
      </dgm:t>
    </dgm:pt>
    <dgm:pt modelId="{3F261FBE-B0EA-4076-80DE-442127881CC0}" type="sibTrans" cxnId="{9781A1F8-C88F-4A25-B86E-2DB27A149C2C}">
      <dgm:prSet/>
      <dgm:spPr/>
      <dgm:t>
        <a:bodyPr/>
        <a:lstStyle/>
        <a:p>
          <a:endParaRPr lang="en-US"/>
        </a:p>
      </dgm:t>
    </dgm:pt>
    <dgm:pt modelId="{97D7216B-9A95-4485-9584-C5CD89209222}">
      <dgm:prSet/>
      <dgm:spPr/>
      <dgm:t>
        <a:bodyPr/>
        <a:lstStyle/>
        <a:p>
          <a:pPr algn="ctr"/>
          <a:r>
            <a:rPr lang="en-US" dirty="0"/>
            <a:t>scholars-only</a:t>
          </a:r>
        </a:p>
      </dgm:t>
    </dgm:pt>
    <dgm:pt modelId="{9AB9217D-6439-4E2F-935B-71598172B9EB}" type="parTrans" cxnId="{D45FF19A-CEF0-4F74-B93A-CE3348ED4E8F}">
      <dgm:prSet/>
      <dgm:spPr/>
      <dgm:t>
        <a:bodyPr/>
        <a:lstStyle/>
        <a:p>
          <a:endParaRPr lang="en-US"/>
        </a:p>
      </dgm:t>
    </dgm:pt>
    <dgm:pt modelId="{6D68EC04-8EC1-47A1-8E19-5E98C0ADE318}" type="sibTrans" cxnId="{D45FF19A-CEF0-4F74-B93A-CE3348ED4E8F}">
      <dgm:prSet/>
      <dgm:spPr/>
      <dgm:t>
        <a:bodyPr/>
        <a:lstStyle/>
        <a:p>
          <a:endParaRPr lang="en-US"/>
        </a:p>
      </dgm:t>
    </dgm:pt>
    <dgm:pt modelId="{FE141ACC-04E0-4B23-A350-7573C76FFAA1}">
      <dgm:prSet/>
      <dgm:spPr/>
      <dgm:t>
        <a:bodyPr/>
        <a:lstStyle/>
        <a:p>
          <a:pPr>
            <a:defRPr b="1"/>
          </a:pPr>
          <a:r>
            <a:rPr lang="en-US" dirty="0"/>
            <a:t>17 Feb.</a:t>
          </a:r>
        </a:p>
      </dgm:t>
    </dgm:pt>
    <dgm:pt modelId="{FE337AF6-2AEC-4765-940C-A28D7832B1F6}" type="parTrans" cxnId="{0115368C-F4E3-4C46-ACEE-10C1A452A39E}">
      <dgm:prSet/>
      <dgm:spPr/>
      <dgm:t>
        <a:bodyPr/>
        <a:lstStyle/>
        <a:p>
          <a:endParaRPr lang="en-US"/>
        </a:p>
      </dgm:t>
    </dgm:pt>
    <dgm:pt modelId="{619C6161-9A82-4266-A835-2AFA9D92AAAD}" type="sibTrans" cxnId="{0115368C-F4E3-4C46-ACEE-10C1A452A39E}">
      <dgm:prSet/>
      <dgm:spPr/>
      <dgm:t>
        <a:bodyPr/>
        <a:lstStyle/>
        <a:p>
          <a:endParaRPr lang="en-US"/>
        </a:p>
      </dgm:t>
    </dgm:pt>
    <dgm:pt modelId="{A1742DE8-0DD9-470F-AD66-535A9545FA7D}">
      <dgm:prSet/>
      <dgm:spPr/>
      <dgm:t>
        <a:bodyPr/>
        <a:lstStyle/>
        <a:p>
          <a:pPr algn="ctr"/>
          <a:r>
            <a:rPr lang="en-US" dirty="0"/>
            <a:t>all scholars &amp; Rho/Sigma families</a:t>
          </a:r>
        </a:p>
      </dgm:t>
    </dgm:pt>
    <dgm:pt modelId="{EAE89FB6-CA72-42B6-BBB0-1E762B5FA659}" type="parTrans" cxnId="{71A319C3-3DEF-46AC-8C71-3889D0A5320E}">
      <dgm:prSet/>
      <dgm:spPr/>
      <dgm:t>
        <a:bodyPr/>
        <a:lstStyle/>
        <a:p>
          <a:endParaRPr lang="en-US"/>
        </a:p>
      </dgm:t>
    </dgm:pt>
    <dgm:pt modelId="{114E9408-61B5-48A4-80FB-125FA821CA09}" type="sibTrans" cxnId="{71A319C3-3DEF-46AC-8C71-3889D0A5320E}">
      <dgm:prSet/>
      <dgm:spPr/>
      <dgm:t>
        <a:bodyPr/>
        <a:lstStyle/>
        <a:p>
          <a:endParaRPr lang="en-US"/>
        </a:p>
      </dgm:t>
    </dgm:pt>
    <dgm:pt modelId="{E1D298B2-4F8C-46F1-AEB7-DBEF6C96D345}">
      <dgm:prSet/>
      <dgm:spPr/>
      <dgm:t>
        <a:bodyPr/>
        <a:lstStyle/>
        <a:p>
          <a:pPr>
            <a:defRPr b="1"/>
          </a:pPr>
          <a:r>
            <a:rPr lang="en-US" dirty="0"/>
            <a:t>16 Mar.</a:t>
          </a:r>
        </a:p>
      </dgm:t>
    </dgm:pt>
    <dgm:pt modelId="{AA5E0CE8-7509-46A7-BE01-0B57C5B34199}" type="parTrans" cxnId="{980F9DD2-9B92-44C3-A477-4185B471325C}">
      <dgm:prSet/>
      <dgm:spPr/>
      <dgm:t>
        <a:bodyPr/>
        <a:lstStyle/>
        <a:p>
          <a:endParaRPr lang="en-US"/>
        </a:p>
      </dgm:t>
    </dgm:pt>
    <dgm:pt modelId="{59E4865D-F088-421C-99D7-D531FE6F0501}" type="sibTrans" cxnId="{980F9DD2-9B92-44C3-A477-4185B471325C}">
      <dgm:prSet/>
      <dgm:spPr/>
      <dgm:t>
        <a:bodyPr/>
        <a:lstStyle/>
        <a:p>
          <a:endParaRPr lang="en-US"/>
        </a:p>
      </dgm:t>
    </dgm:pt>
    <dgm:pt modelId="{CEE245F1-D6D6-45A6-9B1E-CE849B973D3F}">
      <dgm:prSet/>
      <dgm:spPr/>
      <dgm:t>
        <a:bodyPr/>
        <a:lstStyle/>
        <a:p>
          <a:pPr algn="ctr"/>
          <a:r>
            <a:rPr lang="en-US" dirty="0"/>
            <a:t>all scholars &amp; Pi families</a:t>
          </a:r>
        </a:p>
      </dgm:t>
    </dgm:pt>
    <dgm:pt modelId="{98872F34-B7EC-45EE-B49D-87ABF2C72A2A}" type="parTrans" cxnId="{CB9848BF-57C0-4CC4-94B3-9FFC135B65AA}">
      <dgm:prSet/>
      <dgm:spPr/>
      <dgm:t>
        <a:bodyPr/>
        <a:lstStyle/>
        <a:p>
          <a:endParaRPr lang="en-US"/>
        </a:p>
      </dgm:t>
    </dgm:pt>
    <dgm:pt modelId="{7EF3A483-B5AA-4A9B-A2E2-5798EFD558A7}" type="sibTrans" cxnId="{CB9848BF-57C0-4CC4-94B3-9FFC135B65AA}">
      <dgm:prSet/>
      <dgm:spPr/>
      <dgm:t>
        <a:bodyPr/>
        <a:lstStyle/>
        <a:p>
          <a:endParaRPr lang="en-US"/>
        </a:p>
      </dgm:t>
    </dgm:pt>
    <dgm:pt modelId="{16025639-26DC-484C-B182-F8A50A402375}">
      <dgm:prSet/>
      <dgm:spPr/>
      <dgm:t>
        <a:bodyPr/>
        <a:lstStyle/>
        <a:p>
          <a:pPr>
            <a:defRPr b="1"/>
          </a:pPr>
          <a:r>
            <a:rPr lang="en-US" dirty="0"/>
            <a:t>13 Apr.</a:t>
          </a:r>
        </a:p>
      </dgm:t>
    </dgm:pt>
    <dgm:pt modelId="{90692B65-2191-41F1-BFAE-A1CD9C3ADC0B}" type="parTrans" cxnId="{F29743E5-FD81-4E43-860A-81DA8BCD1DC5}">
      <dgm:prSet/>
      <dgm:spPr/>
      <dgm:t>
        <a:bodyPr/>
        <a:lstStyle/>
        <a:p>
          <a:endParaRPr lang="en-US"/>
        </a:p>
      </dgm:t>
    </dgm:pt>
    <dgm:pt modelId="{1A9932E0-2D94-41F4-9E6D-1227D1E96116}" type="sibTrans" cxnId="{F29743E5-FD81-4E43-860A-81DA8BCD1DC5}">
      <dgm:prSet/>
      <dgm:spPr/>
      <dgm:t>
        <a:bodyPr/>
        <a:lstStyle/>
        <a:p>
          <a:endParaRPr lang="en-US"/>
        </a:p>
      </dgm:t>
    </dgm:pt>
    <dgm:pt modelId="{EAC9A015-D80E-48C2-A7A0-C95C5938861A}">
      <dgm:prSet/>
      <dgm:spPr/>
      <dgm:t>
        <a:bodyPr/>
        <a:lstStyle/>
        <a:p>
          <a:pPr algn="ctr"/>
          <a:r>
            <a:rPr lang="en-US" dirty="0"/>
            <a:t>all scholars &amp; Rho/Sigma families</a:t>
          </a:r>
        </a:p>
      </dgm:t>
    </dgm:pt>
    <dgm:pt modelId="{08822D49-B2A6-426D-AB46-65F61D5E2242}" type="parTrans" cxnId="{94CC6D61-E074-451D-8226-93A9B0C6EAF0}">
      <dgm:prSet/>
      <dgm:spPr/>
      <dgm:t>
        <a:bodyPr/>
        <a:lstStyle/>
        <a:p>
          <a:endParaRPr lang="en-US"/>
        </a:p>
      </dgm:t>
    </dgm:pt>
    <dgm:pt modelId="{BDE9C450-A76B-4FF9-A17C-1A729FDDDA2F}" type="sibTrans" cxnId="{94CC6D61-E074-451D-8226-93A9B0C6EAF0}">
      <dgm:prSet/>
      <dgm:spPr/>
      <dgm:t>
        <a:bodyPr/>
        <a:lstStyle/>
        <a:p>
          <a:endParaRPr lang="en-US"/>
        </a:p>
      </dgm:t>
    </dgm:pt>
    <dgm:pt modelId="{B3F1A7D2-1311-E34E-9BF0-10E974FFF74F}" type="pres">
      <dgm:prSet presAssocID="{B109A4F2-38D3-4CB2-BCE3-EC2BD5B12C87}" presName="root" presStyleCnt="0">
        <dgm:presLayoutVars>
          <dgm:chMax/>
          <dgm:chPref/>
          <dgm:animLvl val="lvl"/>
        </dgm:presLayoutVars>
      </dgm:prSet>
      <dgm:spPr/>
    </dgm:pt>
    <dgm:pt modelId="{BEBF672F-9950-9745-BBC1-3C7C3251C3E1}" type="pres">
      <dgm:prSet presAssocID="{B109A4F2-38D3-4CB2-BCE3-EC2BD5B12C87}" presName="divider" presStyleLbl="fgAcc1" presStyleIdx="0" presStyleCnt="1"/>
      <dgm:spPr/>
    </dgm:pt>
    <dgm:pt modelId="{82CD0F6B-7ABC-5D4F-AD45-AA5CFC6086D1}" type="pres">
      <dgm:prSet presAssocID="{B109A4F2-38D3-4CB2-BCE3-EC2BD5B12C87}" presName="nodes" presStyleCnt="0">
        <dgm:presLayoutVars>
          <dgm:chMax/>
          <dgm:chPref/>
          <dgm:animLvl val="lvl"/>
        </dgm:presLayoutVars>
      </dgm:prSet>
      <dgm:spPr/>
    </dgm:pt>
    <dgm:pt modelId="{3159189C-4C64-A74A-BCEA-EEAD6CED639C}" type="pres">
      <dgm:prSet presAssocID="{53536829-2459-4C17-87D6-C0DA91958DB8}" presName="composite" presStyleCnt="0"/>
      <dgm:spPr/>
    </dgm:pt>
    <dgm:pt modelId="{A59ACA01-19B4-C34E-A23C-65A0970F7721}" type="pres">
      <dgm:prSet presAssocID="{53536829-2459-4C17-87D6-C0DA91958DB8}" presName="L1TextContainer" presStyleLbl="alignNode1" presStyleIdx="0" presStyleCnt="7">
        <dgm:presLayoutVars>
          <dgm:chMax val="1"/>
          <dgm:chPref val="1"/>
          <dgm:bulletEnabled val="1"/>
        </dgm:presLayoutVars>
      </dgm:prSet>
      <dgm:spPr/>
    </dgm:pt>
    <dgm:pt modelId="{8C339A94-776C-5149-BB34-AF0571D95C62}" type="pres">
      <dgm:prSet presAssocID="{53536829-2459-4C17-87D6-C0DA91958DB8}" presName="L2TextContainerWrapper" presStyleCnt="0">
        <dgm:presLayoutVars>
          <dgm:bulletEnabled val="1"/>
        </dgm:presLayoutVars>
      </dgm:prSet>
      <dgm:spPr/>
    </dgm:pt>
    <dgm:pt modelId="{DD011DB2-8C15-9541-B672-C7DB4FB43C7E}" type="pres">
      <dgm:prSet presAssocID="{53536829-2459-4C17-87D6-C0DA91958DB8}" presName="L2TextContainer" presStyleLbl="bgAccFollowNode1" presStyleIdx="0" presStyleCnt="7"/>
      <dgm:spPr/>
    </dgm:pt>
    <dgm:pt modelId="{BBDA8B20-6E82-A744-97B4-09B2447EEDD1}" type="pres">
      <dgm:prSet presAssocID="{53536829-2459-4C17-87D6-C0DA91958DB8}" presName="FlexibleEmptyPlaceHolder" presStyleCnt="0"/>
      <dgm:spPr/>
    </dgm:pt>
    <dgm:pt modelId="{125C1A41-2AF0-F94B-93A8-728A605CF0B0}" type="pres">
      <dgm:prSet presAssocID="{53536829-2459-4C17-87D6-C0DA91958DB8}" presName="ConnectLine" presStyleLbl="sibTrans1D1" presStyleIdx="0" presStyleCnt="7"/>
      <dgm:spPr/>
    </dgm:pt>
    <dgm:pt modelId="{BA64E0F3-5360-594D-8AFE-20818385BFBE}" type="pres">
      <dgm:prSet presAssocID="{53536829-2459-4C17-87D6-C0DA91958DB8}" presName="ConnectorPoint" presStyleLbl="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71CCFAF-8E16-3D46-A342-B2CB7ABFF703}" type="pres">
      <dgm:prSet presAssocID="{53536829-2459-4C17-87D6-C0DA91958DB8}" presName="EmptyPlaceHolder" presStyleCnt="0"/>
      <dgm:spPr/>
    </dgm:pt>
    <dgm:pt modelId="{07737B58-D3F8-2243-A3CA-CFF8F98DFCA0}" type="pres">
      <dgm:prSet presAssocID="{74747C09-32E0-4D16-94D5-AED3CE125689}" presName="spaceBetweenRectangles" presStyleCnt="0"/>
      <dgm:spPr/>
    </dgm:pt>
    <dgm:pt modelId="{67661D45-19E3-AE4F-BC4A-28BC52124E1D}" type="pres">
      <dgm:prSet presAssocID="{AA358F63-BE6E-4BE0-BA56-3D65A965632D}" presName="composite" presStyleCnt="0"/>
      <dgm:spPr/>
    </dgm:pt>
    <dgm:pt modelId="{5D18982E-F873-4F41-94F4-278031D2505C}" type="pres">
      <dgm:prSet presAssocID="{AA358F63-BE6E-4BE0-BA56-3D65A965632D}" presName="L1TextContainer" presStyleLbl="alignNode1" presStyleIdx="1" presStyleCnt="7">
        <dgm:presLayoutVars>
          <dgm:chMax val="1"/>
          <dgm:chPref val="1"/>
          <dgm:bulletEnabled val="1"/>
        </dgm:presLayoutVars>
      </dgm:prSet>
      <dgm:spPr/>
    </dgm:pt>
    <dgm:pt modelId="{DEAF7F41-620F-A54E-95A7-A4AE625B9B3D}" type="pres">
      <dgm:prSet presAssocID="{AA358F63-BE6E-4BE0-BA56-3D65A965632D}" presName="L2TextContainerWrapper" presStyleCnt="0">
        <dgm:presLayoutVars>
          <dgm:bulletEnabled val="1"/>
        </dgm:presLayoutVars>
      </dgm:prSet>
      <dgm:spPr/>
    </dgm:pt>
    <dgm:pt modelId="{08A20CA3-A44E-7C41-8531-4861BAD99C77}" type="pres">
      <dgm:prSet presAssocID="{AA358F63-BE6E-4BE0-BA56-3D65A965632D}" presName="L2TextContainer" presStyleLbl="bgAccFollowNode1" presStyleIdx="1" presStyleCnt="7"/>
      <dgm:spPr/>
    </dgm:pt>
    <dgm:pt modelId="{DD560AF7-F0EC-9F45-B167-64B3018B20DB}" type="pres">
      <dgm:prSet presAssocID="{AA358F63-BE6E-4BE0-BA56-3D65A965632D}" presName="FlexibleEmptyPlaceHolder" presStyleCnt="0"/>
      <dgm:spPr/>
    </dgm:pt>
    <dgm:pt modelId="{3FDC09F2-6FBF-4943-93B0-0D638F6D915B}" type="pres">
      <dgm:prSet presAssocID="{AA358F63-BE6E-4BE0-BA56-3D65A965632D}" presName="ConnectLine" presStyleLbl="sibTrans1D1" presStyleIdx="1" presStyleCnt="7"/>
      <dgm:spPr/>
    </dgm:pt>
    <dgm:pt modelId="{44BAB4FB-9506-F040-83E4-0FAFA37FBD07}" type="pres">
      <dgm:prSet presAssocID="{AA358F63-BE6E-4BE0-BA56-3D65A965632D}" presName="ConnectorPoint" presStyleLbl="node1" presStyleIdx="1" presStyleCnt="7"/>
      <dgm:spPr>
        <a:solidFill>
          <a:schemeClr val="accent2">
            <a:hueOff val="-494048"/>
            <a:satOff val="2367"/>
            <a:lumOff val="219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CD5F097-DC61-684F-8E44-98F542E43860}" type="pres">
      <dgm:prSet presAssocID="{AA358F63-BE6E-4BE0-BA56-3D65A965632D}" presName="EmptyPlaceHolder" presStyleCnt="0"/>
      <dgm:spPr/>
    </dgm:pt>
    <dgm:pt modelId="{3534D30F-AB20-3348-A57A-6FB5E2085029}" type="pres">
      <dgm:prSet presAssocID="{3412649E-FB30-4B08-98D8-9CCA7EAC8677}" presName="spaceBetweenRectangles" presStyleCnt="0"/>
      <dgm:spPr/>
    </dgm:pt>
    <dgm:pt modelId="{5607153E-9DC8-5043-801A-1A9863A0AC7C}" type="pres">
      <dgm:prSet presAssocID="{90D12A7F-4204-48C9-A63C-5BEB5632AA64}" presName="composite" presStyleCnt="0"/>
      <dgm:spPr/>
    </dgm:pt>
    <dgm:pt modelId="{93D8C653-F53B-5140-B604-2E507428E227}" type="pres">
      <dgm:prSet presAssocID="{90D12A7F-4204-48C9-A63C-5BEB5632AA64}" presName="L1TextContainer" presStyleLbl="alignNode1" presStyleIdx="2" presStyleCnt="7">
        <dgm:presLayoutVars>
          <dgm:chMax val="1"/>
          <dgm:chPref val="1"/>
          <dgm:bulletEnabled val="1"/>
        </dgm:presLayoutVars>
      </dgm:prSet>
      <dgm:spPr/>
    </dgm:pt>
    <dgm:pt modelId="{6B968116-60C7-5244-9E46-B1B614FD9A29}" type="pres">
      <dgm:prSet presAssocID="{90D12A7F-4204-48C9-A63C-5BEB5632AA64}" presName="L2TextContainerWrapper" presStyleCnt="0">
        <dgm:presLayoutVars>
          <dgm:bulletEnabled val="1"/>
        </dgm:presLayoutVars>
      </dgm:prSet>
      <dgm:spPr/>
    </dgm:pt>
    <dgm:pt modelId="{4332D327-DB05-4F41-9B83-1C5CCB4DAEE6}" type="pres">
      <dgm:prSet presAssocID="{90D12A7F-4204-48C9-A63C-5BEB5632AA64}" presName="L2TextContainer" presStyleLbl="bgAccFollowNode1" presStyleIdx="2" presStyleCnt="7"/>
      <dgm:spPr/>
    </dgm:pt>
    <dgm:pt modelId="{81BAD59D-F00A-CD44-89E0-00BE8BB11E96}" type="pres">
      <dgm:prSet presAssocID="{90D12A7F-4204-48C9-A63C-5BEB5632AA64}" presName="FlexibleEmptyPlaceHolder" presStyleCnt="0"/>
      <dgm:spPr/>
    </dgm:pt>
    <dgm:pt modelId="{7DF0A045-6AF5-B645-A8E5-5C459B591DC5}" type="pres">
      <dgm:prSet presAssocID="{90D12A7F-4204-48C9-A63C-5BEB5632AA64}" presName="ConnectLine" presStyleLbl="sibTrans1D1" presStyleIdx="2" presStyleCnt="7"/>
      <dgm:spPr/>
    </dgm:pt>
    <dgm:pt modelId="{E7811A6D-298F-F24D-8505-EE4803F6868F}" type="pres">
      <dgm:prSet presAssocID="{90D12A7F-4204-48C9-A63C-5BEB5632AA64}" presName="ConnectorPoint" presStyleLbl="node1" presStyleIdx="2" presStyleCnt="7"/>
      <dgm:spPr>
        <a:solidFill>
          <a:schemeClr val="accent2">
            <a:hueOff val="-988095"/>
            <a:satOff val="4733"/>
            <a:lumOff val="437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058E3AD-8E31-2549-8B1F-0DEFB4957245}" type="pres">
      <dgm:prSet presAssocID="{90D12A7F-4204-48C9-A63C-5BEB5632AA64}" presName="EmptyPlaceHolder" presStyleCnt="0"/>
      <dgm:spPr/>
    </dgm:pt>
    <dgm:pt modelId="{AD4494D2-BE2B-AE4D-8F80-63B260921962}" type="pres">
      <dgm:prSet presAssocID="{D16FF957-2D2F-4550-BE77-C74DD3F2E940}" presName="spaceBetweenRectangles" presStyleCnt="0"/>
      <dgm:spPr/>
    </dgm:pt>
    <dgm:pt modelId="{AD69630A-9C92-CD49-96FF-23454A4798E3}" type="pres">
      <dgm:prSet presAssocID="{CEF4C953-3D74-495B-9BEA-C080C07DB829}" presName="composite" presStyleCnt="0"/>
      <dgm:spPr/>
    </dgm:pt>
    <dgm:pt modelId="{84F9908D-026F-8949-9B0C-D115E8EF96EB}" type="pres">
      <dgm:prSet presAssocID="{CEF4C953-3D74-495B-9BEA-C080C07DB829}" presName="L1TextContainer" presStyleLbl="alignNode1" presStyleIdx="3" presStyleCnt="7">
        <dgm:presLayoutVars>
          <dgm:chMax val="1"/>
          <dgm:chPref val="1"/>
          <dgm:bulletEnabled val="1"/>
        </dgm:presLayoutVars>
      </dgm:prSet>
      <dgm:spPr/>
    </dgm:pt>
    <dgm:pt modelId="{4BBE44CC-94CA-9F43-8EE5-A1D83609205E}" type="pres">
      <dgm:prSet presAssocID="{CEF4C953-3D74-495B-9BEA-C080C07DB829}" presName="L2TextContainerWrapper" presStyleCnt="0">
        <dgm:presLayoutVars>
          <dgm:bulletEnabled val="1"/>
        </dgm:presLayoutVars>
      </dgm:prSet>
      <dgm:spPr/>
    </dgm:pt>
    <dgm:pt modelId="{7CF28283-9E89-AA42-9018-37BB8E8528F7}" type="pres">
      <dgm:prSet presAssocID="{CEF4C953-3D74-495B-9BEA-C080C07DB829}" presName="L2TextContainer" presStyleLbl="bgAccFollowNode1" presStyleIdx="3" presStyleCnt="7"/>
      <dgm:spPr/>
    </dgm:pt>
    <dgm:pt modelId="{0C1DA81E-3B65-2843-BA01-74BC87A290B7}" type="pres">
      <dgm:prSet presAssocID="{CEF4C953-3D74-495B-9BEA-C080C07DB829}" presName="FlexibleEmptyPlaceHolder" presStyleCnt="0"/>
      <dgm:spPr/>
    </dgm:pt>
    <dgm:pt modelId="{4403662E-E4B5-F34F-B0AB-8DE5ADBBEB5B}" type="pres">
      <dgm:prSet presAssocID="{CEF4C953-3D74-495B-9BEA-C080C07DB829}" presName="ConnectLine" presStyleLbl="sibTrans1D1" presStyleIdx="3" presStyleCnt="7"/>
      <dgm:spPr/>
    </dgm:pt>
    <dgm:pt modelId="{2AF50A32-691C-5A4A-A9EA-DED3AF81061B}" type="pres">
      <dgm:prSet presAssocID="{CEF4C953-3D74-495B-9BEA-C080C07DB829}" presName="ConnectorPoint" presStyleLbl="node1" presStyleIdx="3" presStyleCnt="7"/>
      <dgm:spPr>
        <a:solidFill>
          <a:schemeClr val="accent2">
            <a:hueOff val="-1482143"/>
            <a:satOff val="7100"/>
            <a:lumOff val="656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5D9F526-3F73-E040-8581-91FA6B3833E9}" type="pres">
      <dgm:prSet presAssocID="{CEF4C953-3D74-495B-9BEA-C080C07DB829}" presName="EmptyPlaceHolder" presStyleCnt="0"/>
      <dgm:spPr/>
    </dgm:pt>
    <dgm:pt modelId="{92DC9C11-11C0-884F-BC79-37065FE4164A}" type="pres">
      <dgm:prSet presAssocID="{3F261FBE-B0EA-4076-80DE-442127881CC0}" presName="spaceBetweenRectangles" presStyleCnt="0"/>
      <dgm:spPr/>
    </dgm:pt>
    <dgm:pt modelId="{BF7B022A-71B0-2D49-8FE5-835C2CD6C8C2}" type="pres">
      <dgm:prSet presAssocID="{FE141ACC-04E0-4B23-A350-7573C76FFAA1}" presName="composite" presStyleCnt="0"/>
      <dgm:spPr/>
    </dgm:pt>
    <dgm:pt modelId="{6059A185-86AA-B549-8B5F-ECA666EBE492}" type="pres">
      <dgm:prSet presAssocID="{FE141ACC-04E0-4B23-A350-7573C76FFAA1}" presName="L1TextContainer" presStyleLbl="alignNode1" presStyleIdx="4" presStyleCnt="7">
        <dgm:presLayoutVars>
          <dgm:chMax val="1"/>
          <dgm:chPref val="1"/>
          <dgm:bulletEnabled val="1"/>
        </dgm:presLayoutVars>
      </dgm:prSet>
      <dgm:spPr/>
    </dgm:pt>
    <dgm:pt modelId="{30ABD157-B12A-C440-AEA4-A5A80219EFF6}" type="pres">
      <dgm:prSet presAssocID="{FE141ACC-04E0-4B23-A350-7573C76FFAA1}" presName="L2TextContainerWrapper" presStyleCnt="0">
        <dgm:presLayoutVars>
          <dgm:bulletEnabled val="1"/>
        </dgm:presLayoutVars>
      </dgm:prSet>
      <dgm:spPr/>
    </dgm:pt>
    <dgm:pt modelId="{B97976F1-22E0-BD48-A505-E521FBF6B8CC}" type="pres">
      <dgm:prSet presAssocID="{FE141ACC-04E0-4B23-A350-7573C76FFAA1}" presName="L2TextContainer" presStyleLbl="bgAccFollowNode1" presStyleIdx="4" presStyleCnt="7"/>
      <dgm:spPr/>
    </dgm:pt>
    <dgm:pt modelId="{2069A80E-6362-0F40-B6D8-DD3A02067B9E}" type="pres">
      <dgm:prSet presAssocID="{FE141ACC-04E0-4B23-A350-7573C76FFAA1}" presName="FlexibleEmptyPlaceHolder" presStyleCnt="0"/>
      <dgm:spPr/>
    </dgm:pt>
    <dgm:pt modelId="{E690BFAE-AA51-9840-AE94-8EF51C9FD19C}" type="pres">
      <dgm:prSet presAssocID="{FE141ACC-04E0-4B23-A350-7573C76FFAA1}" presName="ConnectLine" presStyleLbl="sibTrans1D1" presStyleIdx="4" presStyleCnt="7"/>
      <dgm:spPr/>
    </dgm:pt>
    <dgm:pt modelId="{0D8D05C8-B2E5-1449-B21A-34CE62094C2C}" type="pres">
      <dgm:prSet presAssocID="{FE141ACC-04E0-4B23-A350-7573C76FFAA1}" presName="ConnectorPoint" presStyleLbl="node1" presStyleIdx="4" presStyleCnt="7"/>
      <dgm:spPr>
        <a:solidFill>
          <a:schemeClr val="accent2">
            <a:hueOff val="-1976191"/>
            <a:satOff val="9467"/>
            <a:lumOff val="875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A581418-3E57-FA42-9EE3-7A590853E8CE}" type="pres">
      <dgm:prSet presAssocID="{FE141ACC-04E0-4B23-A350-7573C76FFAA1}" presName="EmptyPlaceHolder" presStyleCnt="0"/>
      <dgm:spPr/>
    </dgm:pt>
    <dgm:pt modelId="{3F90BFA5-08FA-E743-9AB8-2CDAA3A28564}" type="pres">
      <dgm:prSet presAssocID="{619C6161-9A82-4266-A835-2AFA9D92AAAD}" presName="spaceBetweenRectangles" presStyleCnt="0"/>
      <dgm:spPr/>
    </dgm:pt>
    <dgm:pt modelId="{0B44AA6C-6105-D246-8BC8-CF49ACC2EA49}" type="pres">
      <dgm:prSet presAssocID="{E1D298B2-4F8C-46F1-AEB7-DBEF6C96D345}" presName="composite" presStyleCnt="0"/>
      <dgm:spPr/>
    </dgm:pt>
    <dgm:pt modelId="{58F67060-288D-EC41-8A40-4C972FE29336}" type="pres">
      <dgm:prSet presAssocID="{E1D298B2-4F8C-46F1-AEB7-DBEF6C96D345}" presName="L1TextContainer" presStyleLbl="alignNode1" presStyleIdx="5" presStyleCnt="7">
        <dgm:presLayoutVars>
          <dgm:chMax val="1"/>
          <dgm:chPref val="1"/>
          <dgm:bulletEnabled val="1"/>
        </dgm:presLayoutVars>
      </dgm:prSet>
      <dgm:spPr/>
    </dgm:pt>
    <dgm:pt modelId="{5E8D55BB-EE37-EA4C-B7A5-743CE7DAE031}" type="pres">
      <dgm:prSet presAssocID="{E1D298B2-4F8C-46F1-AEB7-DBEF6C96D345}" presName="L2TextContainerWrapper" presStyleCnt="0">
        <dgm:presLayoutVars>
          <dgm:bulletEnabled val="1"/>
        </dgm:presLayoutVars>
      </dgm:prSet>
      <dgm:spPr/>
    </dgm:pt>
    <dgm:pt modelId="{01758866-98A2-0D4B-AA77-E67EB012668A}" type="pres">
      <dgm:prSet presAssocID="{E1D298B2-4F8C-46F1-AEB7-DBEF6C96D345}" presName="L2TextContainer" presStyleLbl="bgAccFollowNode1" presStyleIdx="5" presStyleCnt="7"/>
      <dgm:spPr/>
    </dgm:pt>
    <dgm:pt modelId="{01FC7901-21E5-214F-94D2-D3708BF1F987}" type="pres">
      <dgm:prSet presAssocID="{E1D298B2-4F8C-46F1-AEB7-DBEF6C96D345}" presName="FlexibleEmptyPlaceHolder" presStyleCnt="0"/>
      <dgm:spPr/>
    </dgm:pt>
    <dgm:pt modelId="{4955F5CA-8C43-CB45-8069-7ACCA72B83AA}" type="pres">
      <dgm:prSet presAssocID="{E1D298B2-4F8C-46F1-AEB7-DBEF6C96D345}" presName="ConnectLine" presStyleLbl="sibTrans1D1" presStyleIdx="5" presStyleCnt="7"/>
      <dgm:spPr/>
    </dgm:pt>
    <dgm:pt modelId="{7F3B8640-524C-5748-AB39-7C83702FD540}" type="pres">
      <dgm:prSet presAssocID="{E1D298B2-4F8C-46F1-AEB7-DBEF6C96D345}" presName="ConnectorPoint" presStyleLbl="node1" presStyleIdx="5" presStyleCnt="7"/>
      <dgm:spPr>
        <a:solidFill>
          <a:schemeClr val="accent2">
            <a:hueOff val="-2470238"/>
            <a:satOff val="11833"/>
            <a:lumOff val="1094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E611B75-1424-4F44-AA48-8FF641A52C56}" type="pres">
      <dgm:prSet presAssocID="{E1D298B2-4F8C-46F1-AEB7-DBEF6C96D345}" presName="EmptyPlaceHolder" presStyleCnt="0"/>
      <dgm:spPr/>
    </dgm:pt>
    <dgm:pt modelId="{A5A4CFF4-4298-4749-A9C2-A5884118C65C}" type="pres">
      <dgm:prSet presAssocID="{59E4865D-F088-421C-99D7-D531FE6F0501}" presName="spaceBetweenRectangles" presStyleCnt="0"/>
      <dgm:spPr/>
    </dgm:pt>
    <dgm:pt modelId="{C6B0B757-4090-FF4C-A7AE-964DA81E6DB4}" type="pres">
      <dgm:prSet presAssocID="{16025639-26DC-484C-B182-F8A50A402375}" presName="composite" presStyleCnt="0"/>
      <dgm:spPr/>
    </dgm:pt>
    <dgm:pt modelId="{ED8A426E-50EA-1149-8D49-6B902B7C9A70}" type="pres">
      <dgm:prSet presAssocID="{16025639-26DC-484C-B182-F8A50A402375}" presName="L1TextContainer" presStyleLbl="alignNode1" presStyleIdx="6" presStyleCnt="7">
        <dgm:presLayoutVars>
          <dgm:chMax val="1"/>
          <dgm:chPref val="1"/>
          <dgm:bulletEnabled val="1"/>
        </dgm:presLayoutVars>
      </dgm:prSet>
      <dgm:spPr/>
    </dgm:pt>
    <dgm:pt modelId="{EE32250C-6A56-8C40-BB69-079FEC9DE3F3}" type="pres">
      <dgm:prSet presAssocID="{16025639-26DC-484C-B182-F8A50A402375}" presName="L2TextContainerWrapper" presStyleCnt="0">
        <dgm:presLayoutVars>
          <dgm:bulletEnabled val="1"/>
        </dgm:presLayoutVars>
      </dgm:prSet>
      <dgm:spPr/>
    </dgm:pt>
    <dgm:pt modelId="{B7F63EC5-4D9F-D044-885E-4A70C19F2600}" type="pres">
      <dgm:prSet presAssocID="{16025639-26DC-484C-B182-F8A50A402375}" presName="L2TextContainer" presStyleLbl="bgAccFollowNode1" presStyleIdx="6" presStyleCnt="7"/>
      <dgm:spPr/>
    </dgm:pt>
    <dgm:pt modelId="{56CEAFD6-3A98-474E-B8DE-7A3BF10949F7}" type="pres">
      <dgm:prSet presAssocID="{16025639-26DC-484C-B182-F8A50A402375}" presName="FlexibleEmptyPlaceHolder" presStyleCnt="0"/>
      <dgm:spPr/>
    </dgm:pt>
    <dgm:pt modelId="{EF438FF7-5DB9-6D4C-AE68-2FD92CC74F69}" type="pres">
      <dgm:prSet presAssocID="{16025639-26DC-484C-B182-F8A50A402375}" presName="ConnectLine" presStyleLbl="sibTrans1D1" presStyleIdx="6" presStyleCnt="7"/>
      <dgm:spPr/>
    </dgm:pt>
    <dgm:pt modelId="{C59490A0-ADA3-E248-92F7-690C051AEB0F}" type="pres">
      <dgm:prSet presAssocID="{16025639-26DC-484C-B182-F8A50A402375}" presName="ConnectorPoint" presStyleLbl="node1" presStyleIdx="6" presStyleCnt="7"/>
      <dgm:spPr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4049486-8295-3041-8155-0D7D9ED4DB93}" type="pres">
      <dgm:prSet presAssocID="{16025639-26DC-484C-B182-F8A50A402375}" presName="EmptyPlaceHolder" presStyleCnt="0"/>
      <dgm:spPr/>
    </dgm:pt>
  </dgm:ptLst>
  <dgm:cxnLst>
    <dgm:cxn modelId="{24A85E0E-46DD-4BF4-8995-97CD0378730D}" srcId="{B109A4F2-38D3-4CB2-BCE3-EC2BD5B12C87}" destId="{AA358F63-BE6E-4BE0-BA56-3D65A965632D}" srcOrd="1" destOrd="0" parTransId="{65E3AF31-F527-4510-82EC-F15069C9E194}" sibTransId="{3412649E-FB30-4B08-98D8-9CCA7EAC8677}"/>
    <dgm:cxn modelId="{E1991119-8975-C540-B31B-3C6809FD3FA6}" type="presOf" srcId="{AA358F63-BE6E-4BE0-BA56-3D65A965632D}" destId="{5D18982E-F873-4F41-94F4-278031D2505C}" srcOrd="0" destOrd="0" presId="urn:microsoft.com/office/officeart/2017/3/layout/HorizontalLabelsTimeline"/>
    <dgm:cxn modelId="{DC914B1E-F2CA-924A-A819-CE6E5903EC19}" type="presOf" srcId="{CB701578-C3B3-43D1-80B9-75D2AA5568BF}" destId="{08A20CA3-A44E-7C41-8531-4861BAD99C77}" srcOrd="0" destOrd="0" presId="urn:microsoft.com/office/officeart/2017/3/layout/HorizontalLabelsTimeline"/>
    <dgm:cxn modelId="{BA5E6621-5A57-44B1-A19B-3C0EEB33E0DF}" srcId="{B109A4F2-38D3-4CB2-BCE3-EC2BD5B12C87}" destId="{90D12A7F-4204-48C9-A63C-5BEB5632AA64}" srcOrd="2" destOrd="0" parTransId="{8434AF5C-E3B3-4E6F-9919-B202D5E7F89F}" sibTransId="{D16FF957-2D2F-4550-BE77-C74DD3F2E940}"/>
    <dgm:cxn modelId="{93516223-7AD3-4F06-AE2D-C00762A71357}" srcId="{B109A4F2-38D3-4CB2-BCE3-EC2BD5B12C87}" destId="{53536829-2459-4C17-87D6-C0DA91958DB8}" srcOrd="0" destOrd="0" parTransId="{63A07FCB-1EC2-4043-91CD-5D9735831AFE}" sibTransId="{74747C09-32E0-4D16-94D5-AED3CE125689}"/>
    <dgm:cxn modelId="{3BB6282A-761C-9C4E-AA18-E401D4F93546}" type="presOf" srcId="{90D12A7F-4204-48C9-A63C-5BEB5632AA64}" destId="{93D8C653-F53B-5140-B604-2E507428E227}" srcOrd="0" destOrd="0" presId="urn:microsoft.com/office/officeart/2017/3/layout/HorizontalLabelsTimeline"/>
    <dgm:cxn modelId="{A55B3731-CECF-DB47-BC22-E63A5B49CEEC}" type="presOf" srcId="{F44AF17F-C84D-4256-AD0A-6C488ACABD91}" destId="{4332D327-DB05-4F41-9B83-1C5CCB4DAEE6}" srcOrd="0" destOrd="0" presId="urn:microsoft.com/office/officeart/2017/3/layout/HorizontalLabelsTimeline"/>
    <dgm:cxn modelId="{B39B273D-822B-5B46-8330-665C4C6D46BD}" type="presOf" srcId="{FE141ACC-04E0-4B23-A350-7573C76FFAA1}" destId="{6059A185-86AA-B549-8B5F-ECA666EBE492}" srcOrd="0" destOrd="0" presId="urn:microsoft.com/office/officeart/2017/3/layout/HorizontalLabelsTimeline"/>
    <dgm:cxn modelId="{4A28EA45-C655-8446-BD1E-66D210ABD788}" type="presOf" srcId="{CEE245F1-D6D6-45A6-9B1E-CE849B973D3F}" destId="{01758866-98A2-0D4B-AA77-E67EB012668A}" srcOrd="0" destOrd="0" presId="urn:microsoft.com/office/officeart/2017/3/layout/HorizontalLabelsTimeline"/>
    <dgm:cxn modelId="{E9BCAF46-06A9-0D4D-9A4F-3B24486F4040}" type="presOf" srcId="{EAC9A015-D80E-48C2-A7A0-C95C5938861A}" destId="{B7F63EC5-4D9F-D044-885E-4A70C19F2600}" srcOrd="0" destOrd="0" presId="urn:microsoft.com/office/officeart/2017/3/layout/HorizontalLabelsTimeline"/>
    <dgm:cxn modelId="{94CC6D61-E074-451D-8226-93A9B0C6EAF0}" srcId="{16025639-26DC-484C-B182-F8A50A402375}" destId="{EAC9A015-D80E-48C2-A7A0-C95C5938861A}" srcOrd="0" destOrd="0" parTransId="{08822D49-B2A6-426D-AB46-65F61D5E2242}" sibTransId="{BDE9C450-A76B-4FF9-A17C-1A729FDDDA2F}"/>
    <dgm:cxn modelId="{95A8E961-0D01-354C-9E2F-8ADD429B66F5}" type="presOf" srcId="{16025639-26DC-484C-B182-F8A50A402375}" destId="{ED8A426E-50EA-1149-8D49-6B902B7C9A70}" srcOrd="0" destOrd="0" presId="urn:microsoft.com/office/officeart/2017/3/layout/HorizontalLabelsTimeline"/>
    <dgm:cxn modelId="{432ED672-9C50-9446-B904-9055CE1B2F8F}" type="presOf" srcId="{A1742DE8-0DD9-470F-AD66-535A9545FA7D}" destId="{B97976F1-22E0-BD48-A505-E521FBF6B8CC}" srcOrd="0" destOrd="0" presId="urn:microsoft.com/office/officeart/2017/3/layout/HorizontalLabelsTimeline"/>
    <dgm:cxn modelId="{D9699C81-6F7D-4617-A2A8-2D238CD67BC3}" srcId="{AA358F63-BE6E-4BE0-BA56-3D65A965632D}" destId="{CB701578-C3B3-43D1-80B9-75D2AA5568BF}" srcOrd="0" destOrd="0" parTransId="{17B805FB-E0B5-4EA7-AABD-024B5263C075}" sibTransId="{826F5884-CFB1-4EAB-8B8F-6CEF751F878B}"/>
    <dgm:cxn modelId="{0115368C-F4E3-4C46-ACEE-10C1A452A39E}" srcId="{B109A4F2-38D3-4CB2-BCE3-EC2BD5B12C87}" destId="{FE141ACC-04E0-4B23-A350-7573C76FFAA1}" srcOrd="4" destOrd="0" parTransId="{FE337AF6-2AEC-4765-940C-A28D7832B1F6}" sibTransId="{619C6161-9A82-4266-A835-2AFA9D92AAAD}"/>
    <dgm:cxn modelId="{D45FF19A-CEF0-4F74-B93A-CE3348ED4E8F}" srcId="{CEF4C953-3D74-495B-9BEA-C080C07DB829}" destId="{97D7216B-9A95-4485-9584-C5CD89209222}" srcOrd="0" destOrd="0" parTransId="{9AB9217D-6439-4E2F-935B-71598172B9EB}" sibTransId="{6D68EC04-8EC1-47A1-8E19-5E98C0ADE318}"/>
    <dgm:cxn modelId="{025F119E-C0D9-4341-B68E-06F62F734117}" type="presOf" srcId="{D45105F9-566B-415F-B3F7-9507DCBB555D}" destId="{DD011DB2-8C15-9541-B672-C7DB4FB43C7E}" srcOrd="0" destOrd="0" presId="urn:microsoft.com/office/officeart/2017/3/layout/HorizontalLabelsTimeline"/>
    <dgm:cxn modelId="{C40833AF-5D1F-5C4C-B66E-7F7A8D34BF9A}" type="presOf" srcId="{CEF4C953-3D74-495B-9BEA-C080C07DB829}" destId="{84F9908D-026F-8949-9B0C-D115E8EF96EB}" srcOrd="0" destOrd="0" presId="urn:microsoft.com/office/officeart/2017/3/layout/HorizontalLabelsTimeline"/>
    <dgm:cxn modelId="{316380B2-A7D7-4140-8CBE-E5915895CC60}" type="presOf" srcId="{B109A4F2-38D3-4CB2-BCE3-EC2BD5B12C87}" destId="{B3F1A7D2-1311-E34E-9BF0-10E974FFF74F}" srcOrd="0" destOrd="0" presId="urn:microsoft.com/office/officeart/2017/3/layout/HorizontalLabelsTimeline"/>
    <dgm:cxn modelId="{CB9848BF-57C0-4CC4-94B3-9FFC135B65AA}" srcId="{E1D298B2-4F8C-46F1-AEB7-DBEF6C96D345}" destId="{CEE245F1-D6D6-45A6-9B1E-CE849B973D3F}" srcOrd="0" destOrd="0" parTransId="{98872F34-B7EC-45EE-B49D-87ABF2C72A2A}" sibTransId="{7EF3A483-B5AA-4A9B-A2E2-5798EFD558A7}"/>
    <dgm:cxn modelId="{D8B4DAC1-9FEC-4892-8BF9-3B49AF6AC966}" srcId="{90D12A7F-4204-48C9-A63C-5BEB5632AA64}" destId="{F44AF17F-C84D-4256-AD0A-6C488ACABD91}" srcOrd="0" destOrd="0" parTransId="{00D6D9F3-FCA5-441E-9598-7AD1BF6E2AA3}" sibTransId="{15CA3A63-DE31-4366-A4E1-6FB1F765D5D2}"/>
    <dgm:cxn modelId="{71A319C3-3DEF-46AC-8C71-3889D0A5320E}" srcId="{FE141ACC-04E0-4B23-A350-7573C76FFAA1}" destId="{A1742DE8-0DD9-470F-AD66-535A9545FA7D}" srcOrd="0" destOrd="0" parTransId="{EAE89FB6-CA72-42B6-BBB0-1E762B5FA659}" sibTransId="{114E9408-61B5-48A4-80FB-125FA821CA09}"/>
    <dgm:cxn modelId="{980F9DD2-9B92-44C3-A477-4185B471325C}" srcId="{B109A4F2-38D3-4CB2-BCE3-EC2BD5B12C87}" destId="{E1D298B2-4F8C-46F1-AEB7-DBEF6C96D345}" srcOrd="5" destOrd="0" parTransId="{AA5E0CE8-7509-46A7-BE01-0B57C5B34199}" sibTransId="{59E4865D-F088-421C-99D7-D531FE6F0501}"/>
    <dgm:cxn modelId="{DA9944D3-E7BC-144E-9EF3-065CF6D436C6}" type="presOf" srcId="{E1D298B2-4F8C-46F1-AEB7-DBEF6C96D345}" destId="{58F67060-288D-EC41-8A40-4C972FE29336}" srcOrd="0" destOrd="0" presId="urn:microsoft.com/office/officeart/2017/3/layout/HorizontalLabelsTimeline"/>
    <dgm:cxn modelId="{5B152BDB-EEE1-44B5-8699-474A27585EAB}" srcId="{53536829-2459-4C17-87D6-C0DA91958DB8}" destId="{D45105F9-566B-415F-B3F7-9507DCBB555D}" srcOrd="0" destOrd="0" parTransId="{41C63F90-B010-4865-AC05-2892540D183A}" sibTransId="{A1220E49-C3A7-48EC-B017-CB3538EDA6C0}"/>
    <dgm:cxn modelId="{F29743E5-FD81-4E43-860A-81DA8BCD1DC5}" srcId="{B109A4F2-38D3-4CB2-BCE3-EC2BD5B12C87}" destId="{16025639-26DC-484C-B182-F8A50A402375}" srcOrd="6" destOrd="0" parTransId="{90692B65-2191-41F1-BFAE-A1CD9C3ADC0B}" sibTransId="{1A9932E0-2D94-41F4-9E6D-1227D1E96116}"/>
    <dgm:cxn modelId="{E702B0F2-8D96-A54F-90BD-D60D4454874D}" type="presOf" srcId="{97D7216B-9A95-4485-9584-C5CD89209222}" destId="{7CF28283-9E89-AA42-9018-37BB8E8528F7}" srcOrd="0" destOrd="0" presId="urn:microsoft.com/office/officeart/2017/3/layout/HorizontalLabelsTimeline"/>
    <dgm:cxn modelId="{9781A1F8-C88F-4A25-B86E-2DB27A149C2C}" srcId="{B109A4F2-38D3-4CB2-BCE3-EC2BD5B12C87}" destId="{CEF4C953-3D74-495B-9BEA-C080C07DB829}" srcOrd="3" destOrd="0" parTransId="{31292F9F-1E96-46F3-B2CB-6DDC238F0BD9}" sibTransId="{3F261FBE-B0EA-4076-80DE-442127881CC0}"/>
    <dgm:cxn modelId="{5CF882FC-93C2-C24E-B338-1635CF36ED15}" type="presOf" srcId="{53536829-2459-4C17-87D6-C0DA91958DB8}" destId="{A59ACA01-19B4-C34E-A23C-65A0970F7721}" srcOrd="0" destOrd="0" presId="urn:microsoft.com/office/officeart/2017/3/layout/HorizontalLabelsTimeline"/>
    <dgm:cxn modelId="{3440D513-1E91-934E-9C5B-D9BBF299B6DF}" type="presParOf" srcId="{B3F1A7D2-1311-E34E-9BF0-10E974FFF74F}" destId="{BEBF672F-9950-9745-BBC1-3C7C3251C3E1}" srcOrd="0" destOrd="0" presId="urn:microsoft.com/office/officeart/2017/3/layout/HorizontalLabelsTimeline"/>
    <dgm:cxn modelId="{80014203-ED47-9640-950F-A5538912BFAB}" type="presParOf" srcId="{B3F1A7D2-1311-E34E-9BF0-10E974FFF74F}" destId="{82CD0F6B-7ABC-5D4F-AD45-AA5CFC6086D1}" srcOrd="1" destOrd="0" presId="urn:microsoft.com/office/officeart/2017/3/layout/HorizontalLabelsTimeline"/>
    <dgm:cxn modelId="{C678A672-5AD6-A447-9CBF-DED79386B388}" type="presParOf" srcId="{82CD0F6B-7ABC-5D4F-AD45-AA5CFC6086D1}" destId="{3159189C-4C64-A74A-BCEA-EEAD6CED639C}" srcOrd="0" destOrd="0" presId="urn:microsoft.com/office/officeart/2017/3/layout/HorizontalLabelsTimeline"/>
    <dgm:cxn modelId="{5C3C28D4-3AB2-9649-8DDA-82546CBA5932}" type="presParOf" srcId="{3159189C-4C64-A74A-BCEA-EEAD6CED639C}" destId="{A59ACA01-19B4-C34E-A23C-65A0970F7721}" srcOrd="0" destOrd="0" presId="urn:microsoft.com/office/officeart/2017/3/layout/HorizontalLabelsTimeline"/>
    <dgm:cxn modelId="{B771C22F-7312-8646-8535-4349FB43B837}" type="presParOf" srcId="{3159189C-4C64-A74A-BCEA-EEAD6CED639C}" destId="{8C339A94-776C-5149-BB34-AF0571D95C62}" srcOrd="1" destOrd="0" presId="urn:microsoft.com/office/officeart/2017/3/layout/HorizontalLabelsTimeline"/>
    <dgm:cxn modelId="{D331ADC4-DA43-4F42-A64D-7ED07D8BFA1A}" type="presParOf" srcId="{8C339A94-776C-5149-BB34-AF0571D95C62}" destId="{DD011DB2-8C15-9541-B672-C7DB4FB43C7E}" srcOrd="0" destOrd="0" presId="urn:microsoft.com/office/officeart/2017/3/layout/HorizontalLabelsTimeline"/>
    <dgm:cxn modelId="{A975468E-3BAE-724D-BDEE-1322C6AF3030}" type="presParOf" srcId="{8C339A94-776C-5149-BB34-AF0571D95C62}" destId="{BBDA8B20-6E82-A744-97B4-09B2447EEDD1}" srcOrd="1" destOrd="0" presId="urn:microsoft.com/office/officeart/2017/3/layout/HorizontalLabelsTimeline"/>
    <dgm:cxn modelId="{85AC33BE-B8A5-8E42-8CDC-90B04A123DA7}" type="presParOf" srcId="{3159189C-4C64-A74A-BCEA-EEAD6CED639C}" destId="{125C1A41-2AF0-F94B-93A8-728A605CF0B0}" srcOrd="2" destOrd="0" presId="urn:microsoft.com/office/officeart/2017/3/layout/HorizontalLabelsTimeline"/>
    <dgm:cxn modelId="{C329757C-220B-7A42-8D21-85CE070F6E89}" type="presParOf" srcId="{3159189C-4C64-A74A-BCEA-EEAD6CED639C}" destId="{BA64E0F3-5360-594D-8AFE-20818385BFBE}" srcOrd="3" destOrd="0" presId="urn:microsoft.com/office/officeart/2017/3/layout/HorizontalLabelsTimeline"/>
    <dgm:cxn modelId="{6B67D447-C2F5-0748-85E1-527F631259D5}" type="presParOf" srcId="{3159189C-4C64-A74A-BCEA-EEAD6CED639C}" destId="{671CCFAF-8E16-3D46-A342-B2CB7ABFF703}" srcOrd="4" destOrd="0" presId="urn:microsoft.com/office/officeart/2017/3/layout/HorizontalLabelsTimeline"/>
    <dgm:cxn modelId="{7F6D733A-1313-B64B-978F-F28C756173B7}" type="presParOf" srcId="{82CD0F6B-7ABC-5D4F-AD45-AA5CFC6086D1}" destId="{07737B58-D3F8-2243-A3CA-CFF8F98DFCA0}" srcOrd="1" destOrd="0" presId="urn:microsoft.com/office/officeart/2017/3/layout/HorizontalLabelsTimeline"/>
    <dgm:cxn modelId="{4085BBA5-A730-FC48-B691-AD13A9B9DF24}" type="presParOf" srcId="{82CD0F6B-7ABC-5D4F-AD45-AA5CFC6086D1}" destId="{67661D45-19E3-AE4F-BC4A-28BC52124E1D}" srcOrd="2" destOrd="0" presId="urn:microsoft.com/office/officeart/2017/3/layout/HorizontalLabelsTimeline"/>
    <dgm:cxn modelId="{8CF86CE0-BB0F-2246-8E7C-B4AF7A469BD9}" type="presParOf" srcId="{67661D45-19E3-AE4F-BC4A-28BC52124E1D}" destId="{5D18982E-F873-4F41-94F4-278031D2505C}" srcOrd="0" destOrd="0" presId="urn:microsoft.com/office/officeart/2017/3/layout/HorizontalLabelsTimeline"/>
    <dgm:cxn modelId="{E5D3BDCC-457E-7243-A33E-5D35BE084C0D}" type="presParOf" srcId="{67661D45-19E3-AE4F-BC4A-28BC52124E1D}" destId="{DEAF7F41-620F-A54E-95A7-A4AE625B9B3D}" srcOrd="1" destOrd="0" presId="urn:microsoft.com/office/officeart/2017/3/layout/HorizontalLabelsTimeline"/>
    <dgm:cxn modelId="{124E91C7-EA07-A446-80B2-FCF1D4077B13}" type="presParOf" srcId="{DEAF7F41-620F-A54E-95A7-A4AE625B9B3D}" destId="{08A20CA3-A44E-7C41-8531-4861BAD99C77}" srcOrd="0" destOrd="0" presId="urn:microsoft.com/office/officeart/2017/3/layout/HorizontalLabelsTimeline"/>
    <dgm:cxn modelId="{D8A7987E-51EE-4148-8699-8B2119B56C66}" type="presParOf" srcId="{DEAF7F41-620F-A54E-95A7-A4AE625B9B3D}" destId="{DD560AF7-F0EC-9F45-B167-64B3018B20DB}" srcOrd="1" destOrd="0" presId="urn:microsoft.com/office/officeart/2017/3/layout/HorizontalLabelsTimeline"/>
    <dgm:cxn modelId="{26857E24-65A0-CE4C-8632-521DDC5DDE42}" type="presParOf" srcId="{67661D45-19E3-AE4F-BC4A-28BC52124E1D}" destId="{3FDC09F2-6FBF-4943-93B0-0D638F6D915B}" srcOrd="2" destOrd="0" presId="urn:microsoft.com/office/officeart/2017/3/layout/HorizontalLabelsTimeline"/>
    <dgm:cxn modelId="{C418041A-704C-5B43-A37C-92F4C1D40263}" type="presParOf" srcId="{67661D45-19E3-AE4F-BC4A-28BC52124E1D}" destId="{44BAB4FB-9506-F040-83E4-0FAFA37FBD07}" srcOrd="3" destOrd="0" presId="urn:microsoft.com/office/officeart/2017/3/layout/HorizontalLabelsTimeline"/>
    <dgm:cxn modelId="{FD769EE8-B65C-7344-BC6E-CA9A9C52FDA3}" type="presParOf" srcId="{67661D45-19E3-AE4F-BC4A-28BC52124E1D}" destId="{BCD5F097-DC61-684F-8E44-98F542E43860}" srcOrd="4" destOrd="0" presId="urn:microsoft.com/office/officeart/2017/3/layout/HorizontalLabelsTimeline"/>
    <dgm:cxn modelId="{491C8129-913A-A843-98D2-F8339C648C8E}" type="presParOf" srcId="{82CD0F6B-7ABC-5D4F-AD45-AA5CFC6086D1}" destId="{3534D30F-AB20-3348-A57A-6FB5E2085029}" srcOrd="3" destOrd="0" presId="urn:microsoft.com/office/officeart/2017/3/layout/HorizontalLabelsTimeline"/>
    <dgm:cxn modelId="{96DD6D33-B1D1-A14B-82DC-173D0023D4EA}" type="presParOf" srcId="{82CD0F6B-7ABC-5D4F-AD45-AA5CFC6086D1}" destId="{5607153E-9DC8-5043-801A-1A9863A0AC7C}" srcOrd="4" destOrd="0" presId="urn:microsoft.com/office/officeart/2017/3/layout/HorizontalLabelsTimeline"/>
    <dgm:cxn modelId="{FF0AA9D9-AADD-0E4A-ACE3-C117A650C8BD}" type="presParOf" srcId="{5607153E-9DC8-5043-801A-1A9863A0AC7C}" destId="{93D8C653-F53B-5140-B604-2E507428E227}" srcOrd="0" destOrd="0" presId="urn:microsoft.com/office/officeart/2017/3/layout/HorizontalLabelsTimeline"/>
    <dgm:cxn modelId="{A0A455A5-3623-9649-8B4F-B31216831EF6}" type="presParOf" srcId="{5607153E-9DC8-5043-801A-1A9863A0AC7C}" destId="{6B968116-60C7-5244-9E46-B1B614FD9A29}" srcOrd="1" destOrd="0" presId="urn:microsoft.com/office/officeart/2017/3/layout/HorizontalLabelsTimeline"/>
    <dgm:cxn modelId="{8CFFA11F-0045-A145-97E0-0C364012BEFC}" type="presParOf" srcId="{6B968116-60C7-5244-9E46-B1B614FD9A29}" destId="{4332D327-DB05-4F41-9B83-1C5CCB4DAEE6}" srcOrd="0" destOrd="0" presId="urn:microsoft.com/office/officeart/2017/3/layout/HorizontalLabelsTimeline"/>
    <dgm:cxn modelId="{2B93EDA6-6E27-854C-B0F7-13F24D9EEF06}" type="presParOf" srcId="{6B968116-60C7-5244-9E46-B1B614FD9A29}" destId="{81BAD59D-F00A-CD44-89E0-00BE8BB11E96}" srcOrd="1" destOrd="0" presId="urn:microsoft.com/office/officeart/2017/3/layout/HorizontalLabelsTimeline"/>
    <dgm:cxn modelId="{8D257ABA-A64C-3A45-866E-B50A5053096F}" type="presParOf" srcId="{5607153E-9DC8-5043-801A-1A9863A0AC7C}" destId="{7DF0A045-6AF5-B645-A8E5-5C459B591DC5}" srcOrd="2" destOrd="0" presId="urn:microsoft.com/office/officeart/2017/3/layout/HorizontalLabelsTimeline"/>
    <dgm:cxn modelId="{0A7CF1D4-219E-D24C-81F5-9CFA414C8D1E}" type="presParOf" srcId="{5607153E-9DC8-5043-801A-1A9863A0AC7C}" destId="{E7811A6D-298F-F24D-8505-EE4803F6868F}" srcOrd="3" destOrd="0" presId="urn:microsoft.com/office/officeart/2017/3/layout/HorizontalLabelsTimeline"/>
    <dgm:cxn modelId="{C9B9BFEA-5074-C242-9922-F25EE862204A}" type="presParOf" srcId="{5607153E-9DC8-5043-801A-1A9863A0AC7C}" destId="{2058E3AD-8E31-2549-8B1F-0DEFB4957245}" srcOrd="4" destOrd="0" presId="urn:microsoft.com/office/officeart/2017/3/layout/HorizontalLabelsTimeline"/>
    <dgm:cxn modelId="{8AFCA991-5E4C-2147-AB17-E55FA9E98DB4}" type="presParOf" srcId="{82CD0F6B-7ABC-5D4F-AD45-AA5CFC6086D1}" destId="{AD4494D2-BE2B-AE4D-8F80-63B260921962}" srcOrd="5" destOrd="0" presId="urn:microsoft.com/office/officeart/2017/3/layout/HorizontalLabelsTimeline"/>
    <dgm:cxn modelId="{6DA70BB3-7A8C-FD40-A1CA-6007067FBCBA}" type="presParOf" srcId="{82CD0F6B-7ABC-5D4F-AD45-AA5CFC6086D1}" destId="{AD69630A-9C92-CD49-96FF-23454A4798E3}" srcOrd="6" destOrd="0" presId="urn:microsoft.com/office/officeart/2017/3/layout/HorizontalLabelsTimeline"/>
    <dgm:cxn modelId="{FF10B538-FF03-B143-85CE-490FDCA24380}" type="presParOf" srcId="{AD69630A-9C92-CD49-96FF-23454A4798E3}" destId="{84F9908D-026F-8949-9B0C-D115E8EF96EB}" srcOrd="0" destOrd="0" presId="urn:microsoft.com/office/officeart/2017/3/layout/HorizontalLabelsTimeline"/>
    <dgm:cxn modelId="{718CA5D6-3EC8-A34F-91C0-9CD26FF7E95E}" type="presParOf" srcId="{AD69630A-9C92-CD49-96FF-23454A4798E3}" destId="{4BBE44CC-94CA-9F43-8EE5-A1D83609205E}" srcOrd="1" destOrd="0" presId="urn:microsoft.com/office/officeart/2017/3/layout/HorizontalLabelsTimeline"/>
    <dgm:cxn modelId="{F372E2B6-CF30-5948-B0C0-12B0FF290F91}" type="presParOf" srcId="{4BBE44CC-94CA-9F43-8EE5-A1D83609205E}" destId="{7CF28283-9E89-AA42-9018-37BB8E8528F7}" srcOrd="0" destOrd="0" presId="urn:microsoft.com/office/officeart/2017/3/layout/HorizontalLabelsTimeline"/>
    <dgm:cxn modelId="{6E01D8CA-8FB0-454F-A9B2-42865340CF07}" type="presParOf" srcId="{4BBE44CC-94CA-9F43-8EE5-A1D83609205E}" destId="{0C1DA81E-3B65-2843-BA01-74BC87A290B7}" srcOrd="1" destOrd="0" presId="urn:microsoft.com/office/officeart/2017/3/layout/HorizontalLabelsTimeline"/>
    <dgm:cxn modelId="{08B97E08-E2F3-9E4E-AFA2-E62987C0935A}" type="presParOf" srcId="{AD69630A-9C92-CD49-96FF-23454A4798E3}" destId="{4403662E-E4B5-F34F-B0AB-8DE5ADBBEB5B}" srcOrd="2" destOrd="0" presId="urn:microsoft.com/office/officeart/2017/3/layout/HorizontalLabelsTimeline"/>
    <dgm:cxn modelId="{AFD0B7A1-BCD7-D644-8536-07A4502EF867}" type="presParOf" srcId="{AD69630A-9C92-CD49-96FF-23454A4798E3}" destId="{2AF50A32-691C-5A4A-A9EA-DED3AF81061B}" srcOrd="3" destOrd="0" presId="urn:microsoft.com/office/officeart/2017/3/layout/HorizontalLabelsTimeline"/>
    <dgm:cxn modelId="{7BEC046E-3AE2-F64D-AB9D-B33B04242BAD}" type="presParOf" srcId="{AD69630A-9C92-CD49-96FF-23454A4798E3}" destId="{D5D9F526-3F73-E040-8581-91FA6B3833E9}" srcOrd="4" destOrd="0" presId="urn:microsoft.com/office/officeart/2017/3/layout/HorizontalLabelsTimeline"/>
    <dgm:cxn modelId="{778BACD5-737E-2C4E-8CCF-9AF3B989DD10}" type="presParOf" srcId="{82CD0F6B-7ABC-5D4F-AD45-AA5CFC6086D1}" destId="{92DC9C11-11C0-884F-BC79-37065FE4164A}" srcOrd="7" destOrd="0" presId="urn:microsoft.com/office/officeart/2017/3/layout/HorizontalLabelsTimeline"/>
    <dgm:cxn modelId="{4B9637A7-FBFB-A742-8CA8-7E0F3471B997}" type="presParOf" srcId="{82CD0F6B-7ABC-5D4F-AD45-AA5CFC6086D1}" destId="{BF7B022A-71B0-2D49-8FE5-835C2CD6C8C2}" srcOrd="8" destOrd="0" presId="urn:microsoft.com/office/officeart/2017/3/layout/HorizontalLabelsTimeline"/>
    <dgm:cxn modelId="{743028EB-1AB6-324D-A329-BE4639759BBE}" type="presParOf" srcId="{BF7B022A-71B0-2D49-8FE5-835C2CD6C8C2}" destId="{6059A185-86AA-B549-8B5F-ECA666EBE492}" srcOrd="0" destOrd="0" presId="urn:microsoft.com/office/officeart/2017/3/layout/HorizontalLabelsTimeline"/>
    <dgm:cxn modelId="{4ACA7C85-0483-1E43-924D-26B3D2122AF1}" type="presParOf" srcId="{BF7B022A-71B0-2D49-8FE5-835C2CD6C8C2}" destId="{30ABD157-B12A-C440-AEA4-A5A80219EFF6}" srcOrd="1" destOrd="0" presId="urn:microsoft.com/office/officeart/2017/3/layout/HorizontalLabelsTimeline"/>
    <dgm:cxn modelId="{77868840-29AA-364B-9C73-A4011B00E76A}" type="presParOf" srcId="{30ABD157-B12A-C440-AEA4-A5A80219EFF6}" destId="{B97976F1-22E0-BD48-A505-E521FBF6B8CC}" srcOrd="0" destOrd="0" presId="urn:microsoft.com/office/officeart/2017/3/layout/HorizontalLabelsTimeline"/>
    <dgm:cxn modelId="{00B62573-A286-5249-A08A-C643E9CC35D7}" type="presParOf" srcId="{30ABD157-B12A-C440-AEA4-A5A80219EFF6}" destId="{2069A80E-6362-0F40-B6D8-DD3A02067B9E}" srcOrd="1" destOrd="0" presId="urn:microsoft.com/office/officeart/2017/3/layout/HorizontalLabelsTimeline"/>
    <dgm:cxn modelId="{058555AE-776D-544D-BA96-06B8586B4FD9}" type="presParOf" srcId="{BF7B022A-71B0-2D49-8FE5-835C2CD6C8C2}" destId="{E690BFAE-AA51-9840-AE94-8EF51C9FD19C}" srcOrd="2" destOrd="0" presId="urn:microsoft.com/office/officeart/2017/3/layout/HorizontalLabelsTimeline"/>
    <dgm:cxn modelId="{FE913161-90A7-4A4E-B7B4-FF1885D7A5A0}" type="presParOf" srcId="{BF7B022A-71B0-2D49-8FE5-835C2CD6C8C2}" destId="{0D8D05C8-B2E5-1449-B21A-34CE62094C2C}" srcOrd="3" destOrd="0" presId="urn:microsoft.com/office/officeart/2017/3/layout/HorizontalLabelsTimeline"/>
    <dgm:cxn modelId="{09052048-2363-774F-9697-4656239BD0CB}" type="presParOf" srcId="{BF7B022A-71B0-2D49-8FE5-835C2CD6C8C2}" destId="{7A581418-3E57-FA42-9EE3-7A590853E8CE}" srcOrd="4" destOrd="0" presId="urn:microsoft.com/office/officeart/2017/3/layout/HorizontalLabelsTimeline"/>
    <dgm:cxn modelId="{032A7162-1F44-D74B-9562-1E8D8D51A639}" type="presParOf" srcId="{82CD0F6B-7ABC-5D4F-AD45-AA5CFC6086D1}" destId="{3F90BFA5-08FA-E743-9AB8-2CDAA3A28564}" srcOrd="9" destOrd="0" presId="urn:microsoft.com/office/officeart/2017/3/layout/HorizontalLabelsTimeline"/>
    <dgm:cxn modelId="{1A694631-EA1F-1840-A0E8-C87B5F62B131}" type="presParOf" srcId="{82CD0F6B-7ABC-5D4F-AD45-AA5CFC6086D1}" destId="{0B44AA6C-6105-D246-8BC8-CF49ACC2EA49}" srcOrd="10" destOrd="0" presId="urn:microsoft.com/office/officeart/2017/3/layout/HorizontalLabelsTimeline"/>
    <dgm:cxn modelId="{0CF38E9E-AA99-8445-BDC0-3FDBA1C18EAB}" type="presParOf" srcId="{0B44AA6C-6105-D246-8BC8-CF49ACC2EA49}" destId="{58F67060-288D-EC41-8A40-4C972FE29336}" srcOrd="0" destOrd="0" presId="urn:microsoft.com/office/officeart/2017/3/layout/HorizontalLabelsTimeline"/>
    <dgm:cxn modelId="{569BF73B-6F15-E549-9DDA-2881A52AE94F}" type="presParOf" srcId="{0B44AA6C-6105-D246-8BC8-CF49ACC2EA49}" destId="{5E8D55BB-EE37-EA4C-B7A5-743CE7DAE031}" srcOrd="1" destOrd="0" presId="urn:microsoft.com/office/officeart/2017/3/layout/HorizontalLabelsTimeline"/>
    <dgm:cxn modelId="{E983740B-C34A-AD48-8332-1122C399DF92}" type="presParOf" srcId="{5E8D55BB-EE37-EA4C-B7A5-743CE7DAE031}" destId="{01758866-98A2-0D4B-AA77-E67EB012668A}" srcOrd="0" destOrd="0" presId="urn:microsoft.com/office/officeart/2017/3/layout/HorizontalLabelsTimeline"/>
    <dgm:cxn modelId="{50D79AFD-FD34-5644-80CA-F196B8DFAAD5}" type="presParOf" srcId="{5E8D55BB-EE37-EA4C-B7A5-743CE7DAE031}" destId="{01FC7901-21E5-214F-94D2-D3708BF1F987}" srcOrd="1" destOrd="0" presId="urn:microsoft.com/office/officeart/2017/3/layout/HorizontalLabelsTimeline"/>
    <dgm:cxn modelId="{3DA3E5A9-2AE3-7144-B963-F4193E693033}" type="presParOf" srcId="{0B44AA6C-6105-D246-8BC8-CF49ACC2EA49}" destId="{4955F5CA-8C43-CB45-8069-7ACCA72B83AA}" srcOrd="2" destOrd="0" presId="urn:microsoft.com/office/officeart/2017/3/layout/HorizontalLabelsTimeline"/>
    <dgm:cxn modelId="{BC4049EE-1E18-714F-BCED-481D367A0133}" type="presParOf" srcId="{0B44AA6C-6105-D246-8BC8-CF49ACC2EA49}" destId="{7F3B8640-524C-5748-AB39-7C83702FD540}" srcOrd="3" destOrd="0" presId="urn:microsoft.com/office/officeart/2017/3/layout/HorizontalLabelsTimeline"/>
    <dgm:cxn modelId="{A559407B-53C5-B443-A900-9795BA857E3E}" type="presParOf" srcId="{0B44AA6C-6105-D246-8BC8-CF49ACC2EA49}" destId="{8E611B75-1424-4F44-AA48-8FF641A52C56}" srcOrd="4" destOrd="0" presId="urn:microsoft.com/office/officeart/2017/3/layout/HorizontalLabelsTimeline"/>
    <dgm:cxn modelId="{8A36C0A3-03CD-1148-B799-2D5681B354BD}" type="presParOf" srcId="{82CD0F6B-7ABC-5D4F-AD45-AA5CFC6086D1}" destId="{A5A4CFF4-4298-4749-A9C2-A5884118C65C}" srcOrd="11" destOrd="0" presId="urn:microsoft.com/office/officeart/2017/3/layout/HorizontalLabelsTimeline"/>
    <dgm:cxn modelId="{A19DB3D7-D3FD-6842-A2AA-D956D7028B21}" type="presParOf" srcId="{82CD0F6B-7ABC-5D4F-AD45-AA5CFC6086D1}" destId="{C6B0B757-4090-FF4C-A7AE-964DA81E6DB4}" srcOrd="12" destOrd="0" presId="urn:microsoft.com/office/officeart/2017/3/layout/HorizontalLabelsTimeline"/>
    <dgm:cxn modelId="{AFB33956-BC9B-7C43-A046-4A3F41F386D5}" type="presParOf" srcId="{C6B0B757-4090-FF4C-A7AE-964DA81E6DB4}" destId="{ED8A426E-50EA-1149-8D49-6B902B7C9A70}" srcOrd="0" destOrd="0" presId="urn:microsoft.com/office/officeart/2017/3/layout/HorizontalLabelsTimeline"/>
    <dgm:cxn modelId="{B3C0064F-2F87-7049-AF69-24C4578445CC}" type="presParOf" srcId="{C6B0B757-4090-FF4C-A7AE-964DA81E6DB4}" destId="{EE32250C-6A56-8C40-BB69-079FEC9DE3F3}" srcOrd="1" destOrd="0" presId="urn:microsoft.com/office/officeart/2017/3/layout/HorizontalLabelsTimeline"/>
    <dgm:cxn modelId="{EAE9FBFD-5385-6C4B-BDE4-B3635BC6A136}" type="presParOf" srcId="{EE32250C-6A56-8C40-BB69-079FEC9DE3F3}" destId="{B7F63EC5-4D9F-D044-885E-4A70C19F2600}" srcOrd="0" destOrd="0" presId="urn:microsoft.com/office/officeart/2017/3/layout/HorizontalLabelsTimeline"/>
    <dgm:cxn modelId="{CB90B7CF-AD7C-FF4B-838F-1329B049456E}" type="presParOf" srcId="{EE32250C-6A56-8C40-BB69-079FEC9DE3F3}" destId="{56CEAFD6-3A98-474E-B8DE-7A3BF10949F7}" srcOrd="1" destOrd="0" presId="urn:microsoft.com/office/officeart/2017/3/layout/HorizontalLabelsTimeline"/>
    <dgm:cxn modelId="{CD4FA791-659A-6041-8B9E-578142A5A423}" type="presParOf" srcId="{C6B0B757-4090-FF4C-A7AE-964DA81E6DB4}" destId="{EF438FF7-5DB9-6D4C-AE68-2FD92CC74F69}" srcOrd="2" destOrd="0" presId="urn:microsoft.com/office/officeart/2017/3/layout/HorizontalLabelsTimeline"/>
    <dgm:cxn modelId="{5BFE8D37-93DE-FA44-B781-D49861A8675E}" type="presParOf" srcId="{C6B0B757-4090-FF4C-A7AE-964DA81E6DB4}" destId="{C59490A0-ADA3-E248-92F7-690C051AEB0F}" srcOrd="3" destOrd="0" presId="urn:microsoft.com/office/officeart/2017/3/layout/HorizontalLabelsTimeline"/>
    <dgm:cxn modelId="{C1769CD9-7A4C-724A-BE4F-20587BCDDCAC}" type="presParOf" srcId="{C6B0B757-4090-FF4C-A7AE-964DA81E6DB4}" destId="{54049486-8295-3041-8155-0D7D9ED4DB93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D4E34-16C9-4F7F-A429-DA909C871C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33A5EE-6840-461E-BDCA-DCDFC9D183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President’s Reception for Pi Scholars </a:t>
          </a:r>
        </a:p>
        <a:p>
          <a:pPr>
            <a:lnSpc>
              <a:spcPct val="100000"/>
            </a:lnSpc>
          </a:pPr>
          <a:r>
            <a:rPr lang="en-US" dirty="0"/>
            <a:t>May 8</a:t>
          </a:r>
          <a:r>
            <a:rPr lang="en-US" baseline="30000" dirty="0"/>
            <a:t>th</a:t>
          </a:r>
          <a:r>
            <a:rPr lang="en-US" dirty="0"/>
            <a:t> </a:t>
          </a:r>
        </a:p>
      </dgm:t>
    </dgm:pt>
    <dgm:pt modelId="{0BE4E434-2390-4888-BF76-DB4D079E99B4}" type="parTrans" cxnId="{4468942C-CD7B-4A90-9B31-73E884E01DEE}">
      <dgm:prSet/>
      <dgm:spPr/>
      <dgm:t>
        <a:bodyPr/>
        <a:lstStyle/>
        <a:p>
          <a:endParaRPr lang="en-US"/>
        </a:p>
      </dgm:t>
    </dgm:pt>
    <dgm:pt modelId="{FDAE8693-EC43-4462-BC38-3C87526C85AF}" type="sibTrans" cxnId="{4468942C-CD7B-4A90-9B31-73E884E01DEE}">
      <dgm:prSet/>
      <dgm:spPr/>
      <dgm:t>
        <a:bodyPr/>
        <a:lstStyle/>
        <a:p>
          <a:endParaRPr lang="en-US"/>
        </a:p>
      </dgm:t>
    </dgm:pt>
    <dgm:pt modelId="{B9398D43-8CC8-4BF8-A232-D43CB5EEF5D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7299391-59CA-4D54-88CD-11DC29333D77}" type="parTrans" cxnId="{C0738EAE-2151-4605-BBBD-F86F812B9C64}">
      <dgm:prSet/>
      <dgm:spPr/>
      <dgm:t>
        <a:bodyPr/>
        <a:lstStyle/>
        <a:p>
          <a:endParaRPr lang="en-US"/>
        </a:p>
      </dgm:t>
    </dgm:pt>
    <dgm:pt modelId="{543A0782-2653-4D59-BB94-F71ED55FA7F9}" type="sibTrans" cxnId="{C0738EAE-2151-4605-BBBD-F86F812B9C64}">
      <dgm:prSet/>
      <dgm:spPr/>
      <dgm:t>
        <a:bodyPr/>
        <a:lstStyle/>
        <a:p>
          <a:endParaRPr lang="en-US"/>
        </a:p>
      </dgm:t>
    </dgm:pt>
    <dgm:pt modelId="{7F6CD7C6-1165-4531-BF98-4DB6EE604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2024 Summer Program </a:t>
          </a:r>
        </a:p>
        <a:p>
          <a:pPr>
            <a:lnSpc>
              <a:spcPct val="100000"/>
            </a:lnSpc>
          </a:pPr>
          <a:r>
            <a:rPr lang="en-US" dirty="0"/>
            <a:t>June 9</a:t>
          </a:r>
          <a:r>
            <a:rPr lang="en-US" baseline="30000" dirty="0"/>
            <a:t>th</a:t>
          </a:r>
          <a:r>
            <a:rPr lang="en-US" dirty="0"/>
            <a:t>-28th</a:t>
          </a:r>
        </a:p>
      </dgm:t>
    </dgm:pt>
    <dgm:pt modelId="{D9125E3A-7CF4-4CB2-8082-07B880A6CC68}" type="parTrans" cxnId="{D3AB771D-FD2D-4BB7-BBB1-2AF8F39471B3}">
      <dgm:prSet/>
      <dgm:spPr/>
      <dgm:t>
        <a:bodyPr/>
        <a:lstStyle/>
        <a:p>
          <a:endParaRPr lang="en-US"/>
        </a:p>
      </dgm:t>
    </dgm:pt>
    <dgm:pt modelId="{029B9ADC-0563-46D6-82A9-059CC93841C1}" type="sibTrans" cxnId="{D3AB771D-FD2D-4BB7-BBB1-2AF8F39471B3}">
      <dgm:prSet/>
      <dgm:spPr/>
      <dgm:t>
        <a:bodyPr/>
        <a:lstStyle/>
        <a:p>
          <a:endParaRPr lang="en-US"/>
        </a:p>
      </dgm:t>
    </dgm:pt>
    <dgm:pt modelId="{1B528EB2-A8A6-41FD-A043-6AEF7A2ADE6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3B935C3-82DB-4E9D-A9E6-10C5EF7146E7}" type="parTrans" cxnId="{9F079C75-6006-4E07-914F-5F359439D8F4}">
      <dgm:prSet/>
      <dgm:spPr/>
      <dgm:t>
        <a:bodyPr/>
        <a:lstStyle/>
        <a:p>
          <a:endParaRPr lang="en-US"/>
        </a:p>
      </dgm:t>
    </dgm:pt>
    <dgm:pt modelId="{38800119-65E5-40FC-A87F-B52BF9F7AF6C}" type="sibTrans" cxnId="{9F079C75-6006-4E07-914F-5F359439D8F4}">
      <dgm:prSet/>
      <dgm:spPr/>
      <dgm:t>
        <a:bodyPr/>
        <a:lstStyle/>
        <a:p>
          <a:endParaRPr lang="en-US"/>
        </a:p>
      </dgm:t>
    </dgm:pt>
    <dgm:pt modelId="{D22E32EA-9813-418A-8D98-2B49234DD0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Transitions to College Retreat for Pi Scholars</a:t>
          </a:r>
        </a:p>
        <a:p>
          <a:pPr>
            <a:lnSpc>
              <a:spcPct val="100000"/>
            </a:lnSpc>
          </a:pPr>
          <a:r>
            <a:rPr lang="en-US" dirty="0"/>
            <a:t>July 26</a:t>
          </a:r>
          <a:r>
            <a:rPr lang="en-US" baseline="30000" dirty="0"/>
            <a:t>th</a:t>
          </a:r>
          <a:r>
            <a:rPr lang="en-US" dirty="0"/>
            <a:t>-28th</a:t>
          </a:r>
        </a:p>
      </dgm:t>
    </dgm:pt>
    <dgm:pt modelId="{C5CA2FC6-5903-4FB3-85E0-B39068C3B6C5}" type="parTrans" cxnId="{F1C3DA6F-BE69-4AA1-B0BD-91BF69546C52}">
      <dgm:prSet/>
      <dgm:spPr/>
      <dgm:t>
        <a:bodyPr/>
        <a:lstStyle/>
        <a:p>
          <a:endParaRPr lang="en-US"/>
        </a:p>
      </dgm:t>
    </dgm:pt>
    <dgm:pt modelId="{6205BE3B-C0BA-4837-B7BB-B0B820D2CAC5}" type="sibTrans" cxnId="{F1C3DA6F-BE69-4AA1-B0BD-91BF69546C52}">
      <dgm:prSet/>
      <dgm:spPr/>
      <dgm:t>
        <a:bodyPr/>
        <a:lstStyle/>
        <a:p>
          <a:endParaRPr lang="en-US"/>
        </a:p>
      </dgm:t>
    </dgm:pt>
    <dgm:pt modelId="{5021FC26-50A3-47D3-AC45-1D809B8DE470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5900008-C6A2-44B1-BF0C-D8BBB34E631E}" type="parTrans" cxnId="{F6DD06B2-651C-4052-9CE5-FAA392CE0569}">
      <dgm:prSet/>
      <dgm:spPr/>
      <dgm:t>
        <a:bodyPr/>
        <a:lstStyle/>
        <a:p>
          <a:endParaRPr lang="en-US"/>
        </a:p>
      </dgm:t>
    </dgm:pt>
    <dgm:pt modelId="{7D9EA6B9-C856-46A9-B03D-5AB9B6436BC2}" type="sibTrans" cxnId="{F6DD06B2-651C-4052-9CE5-FAA392CE0569}">
      <dgm:prSet/>
      <dgm:spPr/>
      <dgm:t>
        <a:bodyPr/>
        <a:lstStyle/>
        <a:p>
          <a:endParaRPr lang="en-US"/>
        </a:p>
      </dgm:t>
    </dgm:pt>
    <dgm:pt modelId="{1810AE1A-9C95-41F8-AA01-B8F75133D514}" type="pres">
      <dgm:prSet presAssocID="{886D4E34-16C9-4F7F-A429-DA909C871CC1}" presName="root" presStyleCnt="0">
        <dgm:presLayoutVars>
          <dgm:dir/>
          <dgm:resizeHandles val="exact"/>
        </dgm:presLayoutVars>
      </dgm:prSet>
      <dgm:spPr/>
    </dgm:pt>
    <dgm:pt modelId="{25220054-58C1-4A6E-A6B5-BBF3841BEF0B}" type="pres">
      <dgm:prSet presAssocID="{ED33A5EE-6840-461E-BDCA-DCDFC9D18333}" presName="compNode" presStyleCnt="0"/>
      <dgm:spPr/>
    </dgm:pt>
    <dgm:pt modelId="{6BA20CD5-E089-47F8-A0CC-EEAA2EE1C82E}" type="pres">
      <dgm:prSet presAssocID="{ED33A5EE-6840-461E-BDCA-DCDFC9D18333}" presName="bgRect" presStyleLbl="bgShp" presStyleIdx="0" presStyleCnt="3"/>
      <dgm:spPr/>
    </dgm:pt>
    <dgm:pt modelId="{037F0C63-137B-42EC-98D7-1D950F2A06C8}" type="pres">
      <dgm:prSet presAssocID="{ED33A5EE-6840-461E-BDCA-DCDFC9D183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6298F43A-5CAC-43EC-BCD7-79DE5F17EA44}" type="pres">
      <dgm:prSet presAssocID="{ED33A5EE-6840-461E-BDCA-DCDFC9D18333}" presName="spaceRect" presStyleCnt="0"/>
      <dgm:spPr/>
    </dgm:pt>
    <dgm:pt modelId="{B84D7ADC-B818-436D-B93C-91A53978A435}" type="pres">
      <dgm:prSet presAssocID="{ED33A5EE-6840-461E-BDCA-DCDFC9D18333}" presName="parTx" presStyleLbl="revTx" presStyleIdx="0" presStyleCnt="6">
        <dgm:presLayoutVars>
          <dgm:chMax val="0"/>
          <dgm:chPref val="0"/>
        </dgm:presLayoutVars>
      </dgm:prSet>
      <dgm:spPr/>
    </dgm:pt>
    <dgm:pt modelId="{A61376DB-CC7B-4FCA-860C-92B00033DCCC}" type="pres">
      <dgm:prSet presAssocID="{ED33A5EE-6840-461E-BDCA-DCDFC9D18333}" presName="desTx" presStyleLbl="revTx" presStyleIdx="1" presStyleCnt="6">
        <dgm:presLayoutVars/>
      </dgm:prSet>
      <dgm:spPr/>
    </dgm:pt>
    <dgm:pt modelId="{DD788EA0-91A7-411B-945B-B974E5AC1FB3}" type="pres">
      <dgm:prSet presAssocID="{FDAE8693-EC43-4462-BC38-3C87526C85AF}" presName="sibTrans" presStyleCnt="0"/>
      <dgm:spPr/>
    </dgm:pt>
    <dgm:pt modelId="{684AC215-2C70-49AB-9325-598A97BF8D51}" type="pres">
      <dgm:prSet presAssocID="{7F6CD7C6-1165-4531-BF98-4DB6EE604A79}" presName="compNode" presStyleCnt="0"/>
      <dgm:spPr/>
    </dgm:pt>
    <dgm:pt modelId="{C4AFDEED-E7F2-4BE0-AFF7-1764B0421143}" type="pres">
      <dgm:prSet presAssocID="{7F6CD7C6-1165-4531-BF98-4DB6EE604A79}" presName="bgRect" presStyleLbl="bgShp" presStyleIdx="1" presStyleCnt="3"/>
      <dgm:spPr/>
    </dgm:pt>
    <dgm:pt modelId="{01C39738-3445-46DE-AFB9-DD9814A1F182}" type="pres">
      <dgm:prSet presAssocID="{7F6CD7C6-1165-4531-BF98-4DB6EE604A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2878A8EF-C087-42FB-9C54-B83E0DF6A937}" type="pres">
      <dgm:prSet presAssocID="{7F6CD7C6-1165-4531-BF98-4DB6EE604A79}" presName="spaceRect" presStyleCnt="0"/>
      <dgm:spPr/>
    </dgm:pt>
    <dgm:pt modelId="{807481AD-6730-41B7-A041-F0F0472B9DCB}" type="pres">
      <dgm:prSet presAssocID="{7F6CD7C6-1165-4531-BF98-4DB6EE604A79}" presName="parTx" presStyleLbl="revTx" presStyleIdx="2" presStyleCnt="6">
        <dgm:presLayoutVars>
          <dgm:chMax val="0"/>
          <dgm:chPref val="0"/>
        </dgm:presLayoutVars>
      </dgm:prSet>
      <dgm:spPr/>
    </dgm:pt>
    <dgm:pt modelId="{CF54D2B1-D58F-4237-B9CC-696D55C5378A}" type="pres">
      <dgm:prSet presAssocID="{7F6CD7C6-1165-4531-BF98-4DB6EE604A79}" presName="desTx" presStyleLbl="revTx" presStyleIdx="3" presStyleCnt="6">
        <dgm:presLayoutVars/>
      </dgm:prSet>
      <dgm:spPr/>
    </dgm:pt>
    <dgm:pt modelId="{A1859055-C1D2-467C-A19F-A007F0FC9E62}" type="pres">
      <dgm:prSet presAssocID="{029B9ADC-0563-46D6-82A9-059CC93841C1}" presName="sibTrans" presStyleCnt="0"/>
      <dgm:spPr/>
    </dgm:pt>
    <dgm:pt modelId="{3BF87B3E-2164-4CD8-AA40-77E2D03A6E92}" type="pres">
      <dgm:prSet presAssocID="{D22E32EA-9813-418A-8D98-2B49234DD0F6}" presName="compNode" presStyleCnt="0"/>
      <dgm:spPr/>
    </dgm:pt>
    <dgm:pt modelId="{7BF43CC4-CF5B-44DC-86BD-ABB633423A70}" type="pres">
      <dgm:prSet presAssocID="{D22E32EA-9813-418A-8D98-2B49234DD0F6}" presName="bgRect" presStyleLbl="bgShp" presStyleIdx="2" presStyleCnt="3"/>
      <dgm:spPr/>
    </dgm:pt>
    <dgm:pt modelId="{D92D27C7-F991-4A2D-A49F-FDE95F881B09}" type="pres">
      <dgm:prSet presAssocID="{D22E32EA-9813-418A-8D98-2B49234DD0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AC726D6-5E01-475B-9E40-A27992449125}" type="pres">
      <dgm:prSet presAssocID="{D22E32EA-9813-418A-8D98-2B49234DD0F6}" presName="spaceRect" presStyleCnt="0"/>
      <dgm:spPr/>
    </dgm:pt>
    <dgm:pt modelId="{67B961FB-E426-4982-A012-8DED2794775D}" type="pres">
      <dgm:prSet presAssocID="{D22E32EA-9813-418A-8D98-2B49234DD0F6}" presName="parTx" presStyleLbl="revTx" presStyleIdx="4" presStyleCnt="6">
        <dgm:presLayoutVars>
          <dgm:chMax val="0"/>
          <dgm:chPref val="0"/>
        </dgm:presLayoutVars>
      </dgm:prSet>
      <dgm:spPr/>
    </dgm:pt>
    <dgm:pt modelId="{384B426E-584B-453D-82B9-4FDA7BB2115C}" type="pres">
      <dgm:prSet presAssocID="{D22E32EA-9813-418A-8D98-2B49234DD0F6}" presName="desTx" presStyleLbl="revTx" presStyleIdx="5" presStyleCnt="6">
        <dgm:presLayoutVars/>
      </dgm:prSet>
      <dgm:spPr/>
    </dgm:pt>
  </dgm:ptLst>
  <dgm:cxnLst>
    <dgm:cxn modelId="{D3AB771D-FD2D-4BB7-BBB1-2AF8F39471B3}" srcId="{886D4E34-16C9-4F7F-A429-DA909C871CC1}" destId="{7F6CD7C6-1165-4531-BF98-4DB6EE604A79}" srcOrd="1" destOrd="0" parTransId="{D9125E3A-7CF4-4CB2-8082-07B880A6CC68}" sibTransId="{029B9ADC-0563-46D6-82A9-059CC93841C1}"/>
    <dgm:cxn modelId="{4468942C-CD7B-4A90-9B31-73E884E01DEE}" srcId="{886D4E34-16C9-4F7F-A429-DA909C871CC1}" destId="{ED33A5EE-6840-461E-BDCA-DCDFC9D18333}" srcOrd="0" destOrd="0" parTransId="{0BE4E434-2390-4888-BF76-DB4D079E99B4}" sibTransId="{FDAE8693-EC43-4462-BC38-3C87526C85AF}"/>
    <dgm:cxn modelId="{399E213E-AF37-49E6-AD3B-971DCFA73F79}" type="presOf" srcId="{886D4E34-16C9-4F7F-A429-DA909C871CC1}" destId="{1810AE1A-9C95-41F8-AA01-B8F75133D514}" srcOrd="0" destOrd="0" presId="urn:microsoft.com/office/officeart/2018/2/layout/IconVerticalSolidList"/>
    <dgm:cxn modelId="{FACD8144-A04E-4387-9D96-E3255029E74B}" type="presOf" srcId="{5021FC26-50A3-47D3-AC45-1D809B8DE470}" destId="{384B426E-584B-453D-82B9-4FDA7BB2115C}" srcOrd="0" destOrd="0" presId="urn:microsoft.com/office/officeart/2018/2/layout/IconVerticalSolidList"/>
    <dgm:cxn modelId="{F1C3DA6F-BE69-4AA1-B0BD-91BF69546C52}" srcId="{886D4E34-16C9-4F7F-A429-DA909C871CC1}" destId="{D22E32EA-9813-418A-8D98-2B49234DD0F6}" srcOrd="2" destOrd="0" parTransId="{C5CA2FC6-5903-4FB3-85E0-B39068C3B6C5}" sibTransId="{6205BE3B-C0BA-4837-B7BB-B0B820D2CAC5}"/>
    <dgm:cxn modelId="{9F079C75-6006-4E07-914F-5F359439D8F4}" srcId="{7F6CD7C6-1165-4531-BF98-4DB6EE604A79}" destId="{1B528EB2-A8A6-41FD-A043-6AEF7A2ADE6F}" srcOrd="0" destOrd="0" parTransId="{23B935C3-82DB-4E9D-A9E6-10C5EF7146E7}" sibTransId="{38800119-65E5-40FC-A87F-B52BF9F7AF6C}"/>
    <dgm:cxn modelId="{C0738EAE-2151-4605-BBBD-F86F812B9C64}" srcId="{ED33A5EE-6840-461E-BDCA-DCDFC9D18333}" destId="{B9398D43-8CC8-4BF8-A232-D43CB5EEF5DD}" srcOrd="0" destOrd="0" parTransId="{87299391-59CA-4D54-88CD-11DC29333D77}" sibTransId="{543A0782-2653-4D59-BB94-F71ED55FA7F9}"/>
    <dgm:cxn modelId="{F6DD06B2-651C-4052-9CE5-FAA392CE0569}" srcId="{D22E32EA-9813-418A-8D98-2B49234DD0F6}" destId="{5021FC26-50A3-47D3-AC45-1D809B8DE470}" srcOrd="0" destOrd="0" parTransId="{15900008-C6A2-44B1-BF0C-D8BBB34E631E}" sibTransId="{7D9EA6B9-C856-46A9-B03D-5AB9B6436BC2}"/>
    <dgm:cxn modelId="{72D013C6-4CC1-488F-87C5-735F93894AC5}" type="presOf" srcId="{7F6CD7C6-1165-4531-BF98-4DB6EE604A79}" destId="{807481AD-6730-41B7-A041-F0F0472B9DCB}" srcOrd="0" destOrd="0" presId="urn:microsoft.com/office/officeart/2018/2/layout/IconVerticalSolidList"/>
    <dgm:cxn modelId="{16D381D2-A218-48A7-A508-F246357260F5}" type="presOf" srcId="{D22E32EA-9813-418A-8D98-2B49234DD0F6}" destId="{67B961FB-E426-4982-A012-8DED2794775D}" srcOrd="0" destOrd="0" presId="urn:microsoft.com/office/officeart/2018/2/layout/IconVerticalSolidList"/>
    <dgm:cxn modelId="{AA1520DA-5992-490D-AC38-C71BE88E3CE4}" type="presOf" srcId="{1B528EB2-A8A6-41FD-A043-6AEF7A2ADE6F}" destId="{CF54D2B1-D58F-4237-B9CC-696D55C5378A}" srcOrd="0" destOrd="0" presId="urn:microsoft.com/office/officeart/2018/2/layout/IconVerticalSolidList"/>
    <dgm:cxn modelId="{9E6885EA-36EF-43CB-8DF8-CFB51D41B459}" type="presOf" srcId="{ED33A5EE-6840-461E-BDCA-DCDFC9D18333}" destId="{B84D7ADC-B818-436D-B93C-91A53978A435}" srcOrd="0" destOrd="0" presId="urn:microsoft.com/office/officeart/2018/2/layout/IconVerticalSolidList"/>
    <dgm:cxn modelId="{047C92FD-60FB-410D-B24C-F090E3B4D19B}" type="presOf" srcId="{B9398D43-8CC8-4BF8-A232-D43CB5EEF5DD}" destId="{A61376DB-CC7B-4FCA-860C-92B00033DCCC}" srcOrd="0" destOrd="0" presId="urn:microsoft.com/office/officeart/2018/2/layout/IconVerticalSolidList"/>
    <dgm:cxn modelId="{7F7E13C0-1363-42A6-A7BA-539BBC8D20D7}" type="presParOf" srcId="{1810AE1A-9C95-41F8-AA01-B8F75133D514}" destId="{25220054-58C1-4A6E-A6B5-BBF3841BEF0B}" srcOrd="0" destOrd="0" presId="urn:microsoft.com/office/officeart/2018/2/layout/IconVerticalSolidList"/>
    <dgm:cxn modelId="{20FC82AA-BADD-497C-BA8F-BB9080E7E5F8}" type="presParOf" srcId="{25220054-58C1-4A6E-A6B5-BBF3841BEF0B}" destId="{6BA20CD5-E089-47F8-A0CC-EEAA2EE1C82E}" srcOrd="0" destOrd="0" presId="urn:microsoft.com/office/officeart/2018/2/layout/IconVerticalSolidList"/>
    <dgm:cxn modelId="{40B12172-2B02-4784-8982-F12B8FE1A60B}" type="presParOf" srcId="{25220054-58C1-4A6E-A6B5-BBF3841BEF0B}" destId="{037F0C63-137B-42EC-98D7-1D950F2A06C8}" srcOrd="1" destOrd="0" presId="urn:microsoft.com/office/officeart/2018/2/layout/IconVerticalSolidList"/>
    <dgm:cxn modelId="{8B2907DC-152F-4C87-AA6D-99A5987FAFF9}" type="presParOf" srcId="{25220054-58C1-4A6E-A6B5-BBF3841BEF0B}" destId="{6298F43A-5CAC-43EC-BCD7-79DE5F17EA44}" srcOrd="2" destOrd="0" presId="urn:microsoft.com/office/officeart/2018/2/layout/IconVerticalSolidList"/>
    <dgm:cxn modelId="{4961A9D6-4C00-4F91-AEB8-DD912A4A8A6E}" type="presParOf" srcId="{25220054-58C1-4A6E-A6B5-BBF3841BEF0B}" destId="{B84D7ADC-B818-436D-B93C-91A53978A435}" srcOrd="3" destOrd="0" presId="urn:microsoft.com/office/officeart/2018/2/layout/IconVerticalSolidList"/>
    <dgm:cxn modelId="{B386B942-E504-4774-A85D-CBD45F06FF45}" type="presParOf" srcId="{25220054-58C1-4A6E-A6B5-BBF3841BEF0B}" destId="{A61376DB-CC7B-4FCA-860C-92B00033DCCC}" srcOrd="4" destOrd="0" presId="urn:microsoft.com/office/officeart/2018/2/layout/IconVerticalSolidList"/>
    <dgm:cxn modelId="{37FCED42-E2A6-486F-9E76-BDA6D001D37F}" type="presParOf" srcId="{1810AE1A-9C95-41F8-AA01-B8F75133D514}" destId="{DD788EA0-91A7-411B-945B-B974E5AC1FB3}" srcOrd="1" destOrd="0" presId="urn:microsoft.com/office/officeart/2018/2/layout/IconVerticalSolidList"/>
    <dgm:cxn modelId="{E3E00CBA-49F8-4A10-AA92-3A245EB2EA8A}" type="presParOf" srcId="{1810AE1A-9C95-41F8-AA01-B8F75133D514}" destId="{684AC215-2C70-49AB-9325-598A97BF8D51}" srcOrd="2" destOrd="0" presId="urn:microsoft.com/office/officeart/2018/2/layout/IconVerticalSolidList"/>
    <dgm:cxn modelId="{59350EC9-4B1E-496D-A05E-41920FC2AA20}" type="presParOf" srcId="{684AC215-2C70-49AB-9325-598A97BF8D51}" destId="{C4AFDEED-E7F2-4BE0-AFF7-1764B0421143}" srcOrd="0" destOrd="0" presId="urn:microsoft.com/office/officeart/2018/2/layout/IconVerticalSolidList"/>
    <dgm:cxn modelId="{F689A6CE-03AB-46F9-A820-C2BB35E264CD}" type="presParOf" srcId="{684AC215-2C70-49AB-9325-598A97BF8D51}" destId="{01C39738-3445-46DE-AFB9-DD9814A1F182}" srcOrd="1" destOrd="0" presId="urn:microsoft.com/office/officeart/2018/2/layout/IconVerticalSolidList"/>
    <dgm:cxn modelId="{9B0EC61E-E8F5-4339-A729-C525D05B9913}" type="presParOf" srcId="{684AC215-2C70-49AB-9325-598A97BF8D51}" destId="{2878A8EF-C087-42FB-9C54-B83E0DF6A937}" srcOrd="2" destOrd="0" presId="urn:microsoft.com/office/officeart/2018/2/layout/IconVerticalSolidList"/>
    <dgm:cxn modelId="{DA99CD6C-267B-4857-AC76-255C021D8D32}" type="presParOf" srcId="{684AC215-2C70-49AB-9325-598A97BF8D51}" destId="{807481AD-6730-41B7-A041-F0F0472B9DCB}" srcOrd="3" destOrd="0" presId="urn:microsoft.com/office/officeart/2018/2/layout/IconVerticalSolidList"/>
    <dgm:cxn modelId="{C7CE6395-CF0F-44A5-91A3-414A0C996909}" type="presParOf" srcId="{684AC215-2C70-49AB-9325-598A97BF8D51}" destId="{CF54D2B1-D58F-4237-B9CC-696D55C5378A}" srcOrd="4" destOrd="0" presId="urn:microsoft.com/office/officeart/2018/2/layout/IconVerticalSolidList"/>
    <dgm:cxn modelId="{16E5B6DC-AEC3-46FF-8261-C344675F063A}" type="presParOf" srcId="{1810AE1A-9C95-41F8-AA01-B8F75133D514}" destId="{A1859055-C1D2-467C-A19F-A007F0FC9E62}" srcOrd="3" destOrd="0" presId="urn:microsoft.com/office/officeart/2018/2/layout/IconVerticalSolidList"/>
    <dgm:cxn modelId="{F6083C84-28FD-4786-B590-EB55D9AA92D5}" type="presParOf" srcId="{1810AE1A-9C95-41F8-AA01-B8F75133D514}" destId="{3BF87B3E-2164-4CD8-AA40-77E2D03A6E92}" srcOrd="4" destOrd="0" presId="urn:microsoft.com/office/officeart/2018/2/layout/IconVerticalSolidList"/>
    <dgm:cxn modelId="{F7E39B67-1324-4393-AB62-F20692A71CA6}" type="presParOf" srcId="{3BF87B3E-2164-4CD8-AA40-77E2D03A6E92}" destId="{7BF43CC4-CF5B-44DC-86BD-ABB633423A70}" srcOrd="0" destOrd="0" presId="urn:microsoft.com/office/officeart/2018/2/layout/IconVerticalSolidList"/>
    <dgm:cxn modelId="{CEE4C7D2-C0D9-4DE4-85C4-D9E6BFF8BAC4}" type="presParOf" srcId="{3BF87B3E-2164-4CD8-AA40-77E2D03A6E92}" destId="{D92D27C7-F991-4A2D-A49F-FDE95F881B09}" srcOrd="1" destOrd="0" presId="urn:microsoft.com/office/officeart/2018/2/layout/IconVerticalSolidList"/>
    <dgm:cxn modelId="{0D51BC39-093F-4C76-8FD4-B2A239D6E197}" type="presParOf" srcId="{3BF87B3E-2164-4CD8-AA40-77E2D03A6E92}" destId="{FAC726D6-5E01-475B-9E40-A27992449125}" srcOrd="2" destOrd="0" presId="urn:microsoft.com/office/officeart/2018/2/layout/IconVerticalSolidList"/>
    <dgm:cxn modelId="{C383EBD2-433C-4374-BF69-D9D6C7BE14E8}" type="presParOf" srcId="{3BF87B3E-2164-4CD8-AA40-77E2D03A6E92}" destId="{67B961FB-E426-4982-A012-8DED2794775D}" srcOrd="3" destOrd="0" presId="urn:microsoft.com/office/officeart/2018/2/layout/IconVerticalSolidList"/>
    <dgm:cxn modelId="{4909B598-A086-4662-A217-95D01162BF93}" type="presParOf" srcId="{3BF87B3E-2164-4CD8-AA40-77E2D03A6E92}" destId="{384B426E-584B-453D-82B9-4FDA7BB2115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B7AC0-B3F1-204D-A85A-AB995B0FCE54}">
      <dsp:nvSpPr>
        <dsp:cNvPr id="0" name=""/>
        <dsp:cNvSpPr/>
      </dsp:nvSpPr>
      <dsp:spPr>
        <a:xfrm>
          <a:off x="0" y="215310"/>
          <a:ext cx="4971603" cy="454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Please park in the Innovation Quad Parking lot today</a:t>
          </a:r>
        </a:p>
      </dsp:txBody>
      <dsp:txXfrm>
        <a:off x="222062" y="437372"/>
        <a:ext cx="4527479" cy="4104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F672F-9950-9745-BBC1-3C7C3251C3E1}">
      <dsp:nvSpPr>
        <dsp:cNvPr id="0" name=""/>
        <dsp:cNvSpPr/>
      </dsp:nvSpPr>
      <dsp:spPr>
        <a:xfrm>
          <a:off x="0" y="2046741"/>
          <a:ext cx="7213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ACA01-19B4-C34E-A23C-65A0970F7721}">
      <dsp:nvSpPr>
        <dsp:cNvPr id="0" name=""/>
        <dsp:cNvSpPr/>
      </dsp:nvSpPr>
      <dsp:spPr>
        <a:xfrm>
          <a:off x="108204" y="1268979"/>
          <a:ext cx="1586991" cy="4912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14 Oct.</a:t>
          </a:r>
        </a:p>
      </dsp:txBody>
      <dsp:txXfrm>
        <a:off x="108204" y="1268979"/>
        <a:ext cx="1586991" cy="491217"/>
      </dsp:txXfrm>
    </dsp:sp>
    <dsp:sp modelId="{DD011DB2-8C15-9541-B672-C7DB4FB43C7E}">
      <dsp:nvSpPr>
        <dsp:cNvPr id="0" name=""/>
        <dsp:cNvSpPr/>
      </dsp:nvSpPr>
      <dsp:spPr>
        <a:xfrm>
          <a:off x="108204" y="712214"/>
          <a:ext cx="1586991" cy="5567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scholars-only</a:t>
          </a:r>
        </a:p>
      </dsp:txBody>
      <dsp:txXfrm>
        <a:off x="108204" y="712214"/>
        <a:ext cx="1586991" cy="556764"/>
      </dsp:txXfrm>
    </dsp:sp>
    <dsp:sp modelId="{125C1A41-2AF0-F94B-93A8-728A605CF0B0}">
      <dsp:nvSpPr>
        <dsp:cNvPr id="0" name=""/>
        <dsp:cNvSpPr/>
      </dsp:nvSpPr>
      <dsp:spPr>
        <a:xfrm>
          <a:off x="901700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8982E-F873-4F41-94F4-278031D2505C}">
      <dsp:nvSpPr>
        <dsp:cNvPr id="0" name=""/>
        <dsp:cNvSpPr/>
      </dsp:nvSpPr>
      <dsp:spPr>
        <a:xfrm>
          <a:off x="1009904" y="2333284"/>
          <a:ext cx="1586991" cy="491217"/>
        </a:xfrm>
        <a:prstGeom prst="rect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 w="19050" cap="rnd" cmpd="sng" algn="ctr">
          <a:solidFill>
            <a:schemeClr val="accent2">
              <a:hueOff val="-494048"/>
              <a:satOff val="2367"/>
              <a:lumOff val="2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4 Nov.</a:t>
          </a:r>
        </a:p>
      </dsp:txBody>
      <dsp:txXfrm>
        <a:off x="1009904" y="2333284"/>
        <a:ext cx="1586991" cy="491217"/>
      </dsp:txXfrm>
    </dsp:sp>
    <dsp:sp modelId="{08A20CA3-A44E-7C41-8531-4861BAD99C77}">
      <dsp:nvSpPr>
        <dsp:cNvPr id="0" name=""/>
        <dsp:cNvSpPr/>
      </dsp:nvSpPr>
      <dsp:spPr>
        <a:xfrm>
          <a:off x="1009904" y="2824502"/>
          <a:ext cx="1586991" cy="788750"/>
        </a:xfrm>
        <a:prstGeom prst="rect">
          <a:avLst/>
        </a:prstGeom>
        <a:solidFill>
          <a:schemeClr val="accent2">
            <a:tint val="40000"/>
            <a:alpha val="90000"/>
            <a:hueOff val="-681973"/>
            <a:satOff val="7518"/>
            <a:lumOff val="71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681973"/>
              <a:satOff val="7518"/>
              <a:lumOff val="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 &amp; families</a:t>
          </a:r>
        </a:p>
      </dsp:txBody>
      <dsp:txXfrm>
        <a:off x="1009904" y="2824502"/>
        <a:ext cx="1586991" cy="788750"/>
      </dsp:txXfrm>
    </dsp:sp>
    <dsp:sp modelId="{3FDC09F2-6FBF-4943-93B0-0D638F6D915B}">
      <dsp:nvSpPr>
        <dsp:cNvPr id="0" name=""/>
        <dsp:cNvSpPr/>
      </dsp:nvSpPr>
      <dsp:spPr>
        <a:xfrm>
          <a:off x="1803400" y="2046741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494048"/>
              <a:satOff val="2367"/>
              <a:lumOff val="2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4E0F3-5360-594D-8AFE-20818385BFBE}">
      <dsp:nvSpPr>
        <dsp:cNvPr id="0" name=""/>
        <dsp:cNvSpPr/>
      </dsp:nvSpPr>
      <dsp:spPr>
        <a:xfrm rot="2700000">
          <a:off x="869860" y="2014901"/>
          <a:ext cx="63679" cy="636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AB4FB-9506-F040-83E4-0FAFA37FBD07}">
      <dsp:nvSpPr>
        <dsp:cNvPr id="0" name=""/>
        <dsp:cNvSpPr/>
      </dsp:nvSpPr>
      <dsp:spPr>
        <a:xfrm rot="2700000">
          <a:off x="1771560" y="2014901"/>
          <a:ext cx="63679" cy="63679"/>
        </a:xfrm>
        <a:prstGeom prst="rect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8C653-F53B-5140-B604-2E507428E227}">
      <dsp:nvSpPr>
        <dsp:cNvPr id="0" name=""/>
        <dsp:cNvSpPr/>
      </dsp:nvSpPr>
      <dsp:spPr>
        <a:xfrm>
          <a:off x="1911604" y="1268979"/>
          <a:ext cx="1586991" cy="491217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16 Dec.</a:t>
          </a:r>
        </a:p>
      </dsp:txBody>
      <dsp:txXfrm>
        <a:off x="1911604" y="1268979"/>
        <a:ext cx="1586991" cy="491217"/>
      </dsp:txXfrm>
    </dsp:sp>
    <dsp:sp modelId="{4332D327-DB05-4F41-9B83-1C5CCB4DAEE6}">
      <dsp:nvSpPr>
        <dsp:cNvPr id="0" name=""/>
        <dsp:cNvSpPr/>
      </dsp:nvSpPr>
      <dsp:spPr>
        <a:xfrm>
          <a:off x="1911604" y="712214"/>
          <a:ext cx="1586991" cy="556764"/>
        </a:xfrm>
        <a:prstGeom prst="rect">
          <a:avLst/>
        </a:prstGeom>
        <a:solidFill>
          <a:schemeClr val="accent2">
            <a:tint val="40000"/>
            <a:alpha val="90000"/>
            <a:hueOff val="-1363945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5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scholars-only</a:t>
          </a:r>
        </a:p>
      </dsp:txBody>
      <dsp:txXfrm>
        <a:off x="1911604" y="712214"/>
        <a:ext cx="1586991" cy="556764"/>
      </dsp:txXfrm>
    </dsp:sp>
    <dsp:sp modelId="{7DF0A045-6AF5-B645-A8E5-5C459B591DC5}">
      <dsp:nvSpPr>
        <dsp:cNvPr id="0" name=""/>
        <dsp:cNvSpPr/>
      </dsp:nvSpPr>
      <dsp:spPr>
        <a:xfrm>
          <a:off x="2705100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9908D-026F-8949-9B0C-D115E8EF96EB}">
      <dsp:nvSpPr>
        <dsp:cNvPr id="0" name=""/>
        <dsp:cNvSpPr/>
      </dsp:nvSpPr>
      <dsp:spPr>
        <a:xfrm>
          <a:off x="2813303" y="2333284"/>
          <a:ext cx="1586991" cy="491217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 Jan.</a:t>
          </a:r>
        </a:p>
      </dsp:txBody>
      <dsp:txXfrm>
        <a:off x="2813303" y="2333284"/>
        <a:ext cx="1586991" cy="491217"/>
      </dsp:txXfrm>
    </dsp:sp>
    <dsp:sp modelId="{7CF28283-9E89-AA42-9018-37BB8E8528F7}">
      <dsp:nvSpPr>
        <dsp:cNvPr id="0" name=""/>
        <dsp:cNvSpPr/>
      </dsp:nvSpPr>
      <dsp:spPr>
        <a:xfrm>
          <a:off x="2813303" y="2824502"/>
          <a:ext cx="1586991" cy="556764"/>
        </a:xfrm>
        <a:prstGeom prst="rect">
          <a:avLst/>
        </a:prstGeom>
        <a:solidFill>
          <a:schemeClr val="accent2">
            <a:tint val="40000"/>
            <a:alpha val="90000"/>
            <a:hueOff val="-2045918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18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scholars-only</a:t>
          </a:r>
        </a:p>
      </dsp:txBody>
      <dsp:txXfrm>
        <a:off x="2813303" y="2824502"/>
        <a:ext cx="1586991" cy="556764"/>
      </dsp:txXfrm>
    </dsp:sp>
    <dsp:sp modelId="{4403662E-E4B5-F34F-B0AB-8DE5ADBBEB5B}">
      <dsp:nvSpPr>
        <dsp:cNvPr id="0" name=""/>
        <dsp:cNvSpPr/>
      </dsp:nvSpPr>
      <dsp:spPr>
        <a:xfrm>
          <a:off x="3606799" y="2046741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11A6D-298F-F24D-8505-EE4803F6868F}">
      <dsp:nvSpPr>
        <dsp:cNvPr id="0" name=""/>
        <dsp:cNvSpPr/>
      </dsp:nvSpPr>
      <dsp:spPr>
        <a:xfrm rot="2700000">
          <a:off x="2673260" y="2014901"/>
          <a:ext cx="63679" cy="63679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50A32-691C-5A4A-A9EA-DED3AF81061B}">
      <dsp:nvSpPr>
        <dsp:cNvPr id="0" name=""/>
        <dsp:cNvSpPr/>
      </dsp:nvSpPr>
      <dsp:spPr>
        <a:xfrm rot="2700000">
          <a:off x="3574960" y="2014901"/>
          <a:ext cx="63679" cy="63679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9A185-86AA-B549-8B5F-ECA666EBE492}">
      <dsp:nvSpPr>
        <dsp:cNvPr id="0" name=""/>
        <dsp:cNvSpPr/>
      </dsp:nvSpPr>
      <dsp:spPr>
        <a:xfrm>
          <a:off x="3715003" y="1268979"/>
          <a:ext cx="1586991" cy="491217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17 Feb.</a:t>
          </a:r>
        </a:p>
      </dsp:txBody>
      <dsp:txXfrm>
        <a:off x="3715003" y="1268979"/>
        <a:ext cx="1586991" cy="491217"/>
      </dsp:txXfrm>
    </dsp:sp>
    <dsp:sp modelId="{B97976F1-22E0-BD48-A505-E521FBF6B8CC}">
      <dsp:nvSpPr>
        <dsp:cNvPr id="0" name=""/>
        <dsp:cNvSpPr/>
      </dsp:nvSpPr>
      <dsp:spPr>
        <a:xfrm>
          <a:off x="3715003" y="248244"/>
          <a:ext cx="1586991" cy="1020735"/>
        </a:xfrm>
        <a:prstGeom prst="rect">
          <a:avLst/>
        </a:prstGeom>
        <a:solidFill>
          <a:schemeClr val="accent2">
            <a:tint val="40000"/>
            <a:alpha val="90000"/>
            <a:hueOff val="-2727891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1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scholars &amp; Rho/Sigma families</a:t>
          </a:r>
        </a:p>
      </dsp:txBody>
      <dsp:txXfrm>
        <a:off x="3715003" y="248244"/>
        <a:ext cx="1586991" cy="1020735"/>
      </dsp:txXfrm>
    </dsp:sp>
    <dsp:sp modelId="{E690BFAE-AA51-9840-AE94-8EF51C9FD19C}">
      <dsp:nvSpPr>
        <dsp:cNvPr id="0" name=""/>
        <dsp:cNvSpPr/>
      </dsp:nvSpPr>
      <dsp:spPr>
        <a:xfrm>
          <a:off x="4508499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67060-288D-EC41-8A40-4C972FE29336}">
      <dsp:nvSpPr>
        <dsp:cNvPr id="0" name=""/>
        <dsp:cNvSpPr/>
      </dsp:nvSpPr>
      <dsp:spPr>
        <a:xfrm>
          <a:off x="4616703" y="2333284"/>
          <a:ext cx="1586991" cy="491217"/>
        </a:xfrm>
        <a:prstGeom prst="rect">
          <a:avLst/>
        </a:prstGeom>
        <a:solidFill>
          <a:schemeClr val="accent2">
            <a:hueOff val="-2470238"/>
            <a:satOff val="11833"/>
            <a:lumOff val="10948"/>
            <a:alphaOff val="0"/>
          </a:schemeClr>
        </a:solidFill>
        <a:ln w="19050" cap="rnd" cmpd="sng" algn="ctr">
          <a:solidFill>
            <a:schemeClr val="accent2">
              <a:hueOff val="-2470238"/>
              <a:satOff val="11833"/>
              <a:lumOff val="109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16 Mar.</a:t>
          </a:r>
        </a:p>
      </dsp:txBody>
      <dsp:txXfrm>
        <a:off x="4616703" y="2333284"/>
        <a:ext cx="1586991" cy="491217"/>
      </dsp:txXfrm>
    </dsp:sp>
    <dsp:sp modelId="{01758866-98A2-0D4B-AA77-E67EB012668A}">
      <dsp:nvSpPr>
        <dsp:cNvPr id="0" name=""/>
        <dsp:cNvSpPr/>
      </dsp:nvSpPr>
      <dsp:spPr>
        <a:xfrm>
          <a:off x="4616703" y="2824502"/>
          <a:ext cx="1586991" cy="788750"/>
        </a:xfrm>
        <a:prstGeom prst="rect">
          <a:avLst/>
        </a:prstGeom>
        <a:solidFill>
          <a:schemeClr val="accent2">
            <a:tint val="40000"/>
            <a:alpha val="90000"/>
            <a:hueOff val="-3409863"/>
            <a:satOff val="37589"/>
            <a:lumOff val="358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409863"/>
              <a:satOff val="37589"/>
              <a:lumOff val="3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scholars &amp; Pi families</a:t>
          </a:r>
        </a:p>
      </dsp:txBody>
      <dsp:txXfrm>
        <a:off x="4616703" y="2824502"/>
        <a:ext cx="1586991" cy="788750"/>
      </dsp:txXfrm>
    </dsp:sp>
    <dsp:sp modelId="{4955F5CA-8C43-CB45-8069-7ACCA72B83AA}">
      <dsp:nvSpPr>
        <dsp:cNvPr id="0" name=""/>
        <dsp:cNvSpPr/>
      </dsp:nvSpPr>
      <dsp:spPr>
        <a:xfrm>
          <a:off x="5410199" y="2046741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2470238"/>
              <a:satOff val="11833"/>
              <a:lumOff val="109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D05C8-B2E5-1449-B21A-34CE62094C2C}">
      <dsp:nvSpPr>
        <dsp:cNvPr id="0" name=""/>
        <dsp:cNvSpPr/>
      </dsp:nvSpPr>
      <dsp:spPr>
        <a:xfrm rot="2700000">
          <a:off x="4476660" y="2014901"/>
          <a:ext cx="63679" cy="63679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B8640-524C-5748-AB39-7C83702FD540}">
      <dsp:nvSpPr>
        <dsp:cNvPr id="0" name=""/>
        <dsp:cNvSpPr/>
      </dsp:nvSpPr>
      <dsp:spPr>
        <a:xfrm rot="2700000">
          <a:off x="5378360" y="2014901"/>
          <a:ext cx="63679" cy="63679"/>
        </a:xfrm>
        <a:prstGeom prst="rect">
          <a:avLst/>
        </a:prstGeom>
        <a:solidFill>
          <a:schemeClr val="accent2">
            <a:hueOff val="-2470238"/>
            <a:satOff val="11833"/>
            <a:lumOff val="1094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A426E-50EA-1149-8D49-6B902B7C9A70}">
      <dsp:nvSpPr>
        <dsp:cNvPr id="0" name=""/>
        <dsp:cNvSpPr/>
      </dsp:nvSpPr>
      <dsp:spPr>
        <a:xfrm>
          <a:off x="5518403" y="1268979"/>
          <a:ext cx="1586991" cy="491217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13 Apr.</a:t>
          </a:r>
        </a:p>
      </dsp:txBody>
      <dsp:txXfrm>
        <a:off x="5518403" y="1268979"/>
        <a:ext cx="1586991" cy="491217"/>
      </dsp:txXfrm>
    </dsp:sp>
    <dsp:sp modelId="{B7F63EC5-4D9F-D044-885E-4A70C19F2600}">
      <dsp:nvSpPr>
        <dsp:cNvPr id="0" name=""/>
        <dsp:cNvSpPr/>
      </dsp:nvSpPr>
      <dsp:spPr>
        <a:xfrm>
          <a:off x="5518403" y="248244"/>
          <a:ext cx="1586991" cy="1020735"/>
        </a:xfrm>
        <a:prstGeom prst="rect">
          <a:avLst/>
        </a:prstGeom>
        <a:solidFill>
          <a:schemeClr val="accent2">
            <a:tint val="40000"/>
            <a:alpha val="90000"/>
            <a:hueOff val="-4091836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6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scholars &amp; Rho/Sigma families</a:t>
          </a:r>
        </a:p>
      </dsp:txBody>
      <dsp:txXfrm>
        <a:off x="5518403" y="248244"/>
        <a:ext cx="1586991" cy="1020735"/>
      </dsp:txXfrm>
    </dsp:sp>
    <dsp:sp modelId="{EF438FF7-5DB9-6D4C-AE68-2FD92CC74F69}">
      <dsp:nvSpPr>
        <dsp:cNvPr id="0" name=""/>
        <dsp:cNvSpPr/>
      </dsp:nvSpPr>
      <dsp:spPr>
        <a:xfrm>
          <a:off x="6311899" y="1760197"/>
          <a:ext cx="0" cy="286543"/>
        </a:xfrm>
        <a:prstGeom prst="line">
          <a:avLst/>
        </a:pr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490A0-ADA3-E248-92F7-690C051AEB0F}">
      <dsp:nvSpPr>
        <dsp:cNvPr id="0" name=""/>
        <dsp:cNvSpPr/>
      </dsp:nvSpPr>
      <dsp:spPr>
        <a:xfrm rot="2700000">
          <a:off x="6280060" y="2014901"/>
          <a:ext cx="63679" cy="63679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20CD5-E089-47F8-A0CC-EEAA2EE1C82E}">
      <dsp:nvSpPr>
        <dsp:cNvPr id="0" name=""/>
        <dsp:cNvSpPr/>
      </dsp:nvSpPr>
      <dsp:spPr>
        <a:xfrm>
          <a:off x="0" y="607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F0C63-137B-42EC-98D7-1D950F2A06C8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D7ADC-B818-436D-B93C-91A53978A435}">
      <dsp:nvSpPr>
        <dsp:cNvPr id="0" name=""/>
        <dsp:cNvSpPr/>
      </dsp:nvSpPr>
      <dsp:spPr>
        <a:xfrm>
          <a:off x="1642860" y="607"/>
          <a:ext cx="223722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President’s Reception for Pi Scholars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8</a:t>
          </a:r>
          <a:r>
            <a:rPr lang="en-US" sz="1700" kern="1200" baseline="30000" dirty="0"/>
            <a:t>th</a:t>
          </a:r>
          <a:r>
            <a:rPr lang="en-US" sz="1700" kern="1200" dirty="0"/>
            <a:t> </a:t>
          </a:r>
        </a:p>
      </dsp:txBody>
      <dsp:txXfrm>
        <a:off x="1642860" y="607"/>
        <a:ext cx="2237221" cy="1422390"/>
      </dsp:txXfrm>
    </dsp:sp>
    <dsp:sp modelId="{A61376DB-CC7B-4FCA-860C-92B00033DCCC}">
      <dsp:nvSpPr>
        <dsp:cNvPr id="0" name=""/>
        <dsp:cNvSpPr/>
      </dsp:nvSpPr>
      <dsp:spPr>
        <a:xfrm>
          <a:off x="3880081" y="607"/>
          <a:ext cx="109152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880081" y="607"/>
        <a:ext cx="1091521" cy="1422390"/>
      </dsp:txXfrm>
    </dsp:sp>
    <dsp:sp modelId="{C4AFDEED-E7F2-4BE0-AFF7-1764B0421143}">
      <dsp:nvSpPr>
        <dsp:cNvPr id="0" name=""/>
        <dsp:cNvSpPr/>
      </dsp:nvSpPr>
      <dsp:spPr>
        <a:xfrm>
          <a:off x="0" y="1778595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39738-3445-46DE-AFB9-DD9814A1F182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81AD-6730-41B7-A041-F0F0472B9DCB}">
      <dsp:nvSpPr>
        <dsp:cNvPr id="0" name=""/>
        <dsp:cNvSpPr/>
      </dsp:nvSpPr>
      <dsp:spPr>
        <a:xfrm>
          <a:off x="1642860" y="1778595"/>
          <a:ext cx="223722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2024 Summer Program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June 9</a:t>
          </a:r>
          <a:r>
            <a:rPr lang="en-US" sz="1700" kern="1200" baseline="30000" dirty="0"/>
            <a:t>th</a:t>
          </a:r>
          <a:r>
            <a:rPr lang="en-US" sz="1700" kern="1200" dirty="0"/>
            <a:t>-28th</a:t>
          </a:r>
        </a:p>
      </dsp:txBody>
      <dsp:txXfrm>
        <a:off x="1642860" y="1778595"/>
        <a:ext cx="2237221" cy="1422390"/>
      </dsp:txXfrm>
    </dsp:sp>
    <dsp:sp modelId="{CF54D2B1-D58F-4237-B9CC-696D55C5378A}">
      <dsp:nvSpPr>
        <dsp:cNvPr id="0" name=""/>
        <dsp:cNvSpPr/>
      </dsp:nvSpPr>
      <dsp:spPr>
        <a:xfrm>
          <a:off x="3880081" y="1778595"/>
          <a:ext cx="109152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880081" y="1778595"/>
        <a:ext cx="1091521" cy="1422390"/>
      </dsp:txXfrm>
    </dsp:sp>
    <dsp:sp modelId="{7BF43CC4-CF5B-44DC-86BD-ABB633423A70}">
      <dsp:nvSpPr>
        <dsp:cNvPr id="0" name=""/>
        <dsp:cNvSpPr/>
      </dsp:nvSpPr>
      <dsp:spPr>
        <a:xfrm>
          <a:off x="0" y="3556583"/>
          <a:ext cx="4971603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D27C7-F991-4A2D-A49F-FDE95F881B09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961FB-E426-4982-A012-8DED2794775D}">
      <dsp:nvSpPr>
        <dsp:cNvPr id="0" name=""/>
        <dsp:cNvSpPr/>
      </dsp:nvSpPr>
      <dsp:spPr>
        <a:xfrm>
          <a:off x="1642860" y="3556583"/>
          <a:ext cx="223722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Transitions to College Retreat for Pi Scholars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July 26</a:t>
          </a:r>
          <a:r>
            <a:rPr lang="en-US" sz="1700" kern="1200" baseline="30000" dirty="0"/>
            <a:t>th</a:t>
          </a:r>
          <a:r>
            <a:rPr lang="en-US" sz="1700" kern="1200" dirty="0"/>
            <a:t>-28th</a:t>
          </a:r>
        </a:p>
      </dsp:txBody>
      <dsp:txXfrm>
        <a:off x="1642860" y="3556583"/>
        <a:ext cx="2237221" cy="1422390"/>
      </dsp:txXfrm>
    </dsp:sp>
    <dsp:sp modelId="{384B426E-584B-453D-82B9-4FDA7BB2115C}">
      <dsp:nvSpPr>
        <dsp:cNvPr id="0" name=""/>
        <dsp:cNvSpPr/>
      </dsp:nvSpPr>
      <dsp:spPr>
        <a:xfrm>
          <a:off x="3880081" y="3556583"/>
          <a:ext cx="109152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880081" y="3556583"/>
        <a:ext cx="1091521" cy="14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7A32FE19-493E-4CCF-B73C-71B3E1F0E00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D096BE77-FF48-4E80-8FD2-6DDBF7E1E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89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F1B15DE3-4DF1-4761-A339-927E06B1F03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6E008EE8-AE34-4625-A9AD-720465C2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2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  <a:r>
              <a:rPr lang="en-US" baseline="0" dirty="0"/>
              <a:t> will start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8EE8-AE34-4625-A9AD-720465C24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8EE8-AE34-4625-A9AD-720465C24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8EE8-AE34-4625-A9AD-720465C247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04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4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6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9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6B4A1-ED85-D946-A125-E383CA6EE7D9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4CE5CD-0F96-2B41-8F43-4493A4DEF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7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webextlink://We%20will%20be%20doing%20a%20practice%20SAT%20test%20after%20next%20Saturday%20program,%20October%2015/" TargetMode="External"/><Relationship Id="rId2" Type="http://schemas.openxmlformats.org/officeDocument/2006/relationships/hyperlink" Target="mailto:ewinterichknox@elo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webextlink://%20from%201-4:30%20with%20lunch%20before./" TargetMode="External"/><Relationship Id="rId4" Type="http://schemas.openxmlformats.org/officeDocument/2006/relationships/hyperlink" Target="webextlink://th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winterichknox@elon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ignore-the-iq-test-your-level-of-intelligence-is-not-fixed-for-life-3067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36F74209-18F1-6365-E5B8-9F01F0E9B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13534" r="33784" b="9091"/>
          <a:stretch/>
        </p:blipFill>
        <p:spPr>
          <a:xfrm>
            <a:off x="2310435" y="8466"/>
            <a:ext cx="529896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0719" y="-1366179"/>
            <a:ext cx="4633450" cy="5792236"/>
          </a:xfrm>
        </p:spPr>
        <p:txBody>
          <a:bodyPr>
            <a:normAutofit/>
          </a:bodyPr>
          <a:lstStyle/>
          <a:p>
            <a:r>
              <a:rPr lang="en-US" sz="4200" dirty="0"/>
              <a:t>Elon </a:t>
            </a:r>
            <a:br>
              <a:rPr lang="en-US" sz="4200" dirty="0"/>
            </a:br>
            <a:r>
              <a:rPr lang="en-US" sz="4200" dirty="0"/>
              <a:t>Academy </a:t>
            </a:r>
            <a:br>
              <a:rPr lang="en-US" sz="4200" dirty="0"/>
            </a:br>
            <a:r>
              <a:rPr lang="en-US" sz="4200" dirty="0"/>
              <a:t>Morning </a:t>
            </a:r>
            <a:br>
              <a:rPr lang="en-US" sz="4200" dirty="0"/>
            </a:br>
            <a:r>
              <a:rPr lang="en-US" sz="4200" dirty="0"/>
              <a:t>Meeting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43697" y="4549360"/>
            <a:ext cx="3834913" cy="1096901"/>
          </a:xfrm>
        </p:spPr>
        <p:txBody>
          <a:bodyPr>
            <a:normAutofit/>
          </a:bodyPr>
          <a:lstStyle/>
          <a:p>
            <a:r>
              <a:rPr lang="en-US" b="1" dirty="0"/>
              <a:t>Saturday September 23, 2023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80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2D53B-B876-80CE-177E-174D25DA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/>
              <a:t>Important Dates!</a:t>
            </a:r>
            <a:br>
              <a:rPr lang="en-US" sz="3800" dirty="0"/>
            </a:br>
            <a:r>
              <a:rPr lang="en-US" sz="3800" dirty="0"/>
              <a:t>(will also be on our website)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079BC9-A43C-3079-4A0A-8F70A9671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083768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6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n-US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lang="en-US" dirty="0" err="1"/>
              <a:t>Pis</a:t>
            </a:r>
            <a:r>
              <a:rPr lang="en-US" dirty="0"/>
              <a:t> will stay in 101</a:t>
            </a:r>
          </a:p>
          <a:p>
            <a:r>
              <a:rPr lang="en-US" dirty="0" err="1"/>
              <a:t>Rhos</a:t>
            </a:r>
            <a:r>
              <a:rPr lang="en-US" dirty="0"/>
              <a:t> will meet in room 354</a:t>
            </a:r>
          </a:p>
          <a:p>
            <a:r>
              <a:rPr lang="en-US" dirty="0" err="1"/>
              <a:t>Sigmas</a:t>
            </a:r>
            <a:r>
              <a:rPr lang="en-US" dirty="0"/>
              <a:t> will meet in Sankey 116</a:t>
            </a:r>
          </a:p>
          <a:p>
            <a:endParaRPr lang="en-US" dirty="0"/>
          </a:p>
          <a:p>
            <a:r>
              <a:rPr lang="en-US" dirty="0"/>
              <a:t>Pi Families stay in 101</a:t>
            </a:r>
          </a:p>
          <a:p>
            <a:r>
              <a:rPr lang="en-US" dirty="0"/>
              <a:t>Rho Families in 242</a:t>
            </a:r>
          </a:p>
          <a:p>
            <a:r>
              <a:rPr lang="en-US" dirty="0"/>
              <a:t>Sigma Families 310 </a:t>
            </a:r>
          </a:p>
        </p:txBody>
      </p:sp>
      <p:pic>
        <p:nvPicPr>
          <p:cNvPr id="5" name="Picture 4" descr="A person wearing sunglasses and smiling&#10;&#10;Description automatically generated">
            <a:extLst>
              <a:ext uri="{FF2B5EF4-FFF2-40B4-BE49-F238E27FC236}">
                <a16:creationId xmlns:a16="http://schemas.microsoft.com/office/drawing/2014/main" id="{F64B2539-CA6A-9929-44E6-BF48D9F98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" r="17606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74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2046-9664-8EE9-79B1-E142CFEF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80" y="609600"/>
            <a:ext cx="7800305" cy="1320800"/>
          </a:xfrm>
        </p:spPr>
        <p:txBody>
          <a:bodyPr>
            <a:noAutofit/>
          </a:bodyPr>
          <a:lstStyle/>
          <a:p>
            <a:r>
              <a:rPr lang="en-US" sz="6000" i="1" dirty="0"/>
              <a:t>REMIND</a:t>
            </a:r>
            <a:r>
              <a:rPr lang="en-US" sz="6000" dirty="0"/>
              <a:t> text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9A5DC-6203-9469-5C0A-E4269E3C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To join Remind as an: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EA Scholar: Text @elon2023 to 81010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English speaking parent: Text @</a:t>
            </a:r>
            <a:r>
              <a:rPr lang="en-US" sz="3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ElonEng</a:t>
            </a:r>
            <a:r>
              <a:rPr lang="en-US" sz="3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to 81010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Spanish speaking parent: Text @</a:t>
            </a:r>
            <a:r>
              <a:rPr lang="en-US" sz="36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ElonEsp</a:t>
            </a:r>
            <a:r>
              <a:rPr lang="en-US" sz="36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to 81010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BE4F-3715-142B-5BD1-F6054D86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10355"/>
            <a:ext cx="6347713" cy="1320800"/>
          </a:xfrm>
        </p:spPr>
        <p:txBody>
          <a:bodyPr>
            <a:normAutofit/>
          </a:bodyPr>
          <a:lstStyle/>
          <a:p>
            <a:r>
              <a:rPr lang="en-US" sz="4000" dirty="0"/>
              <a:t>Davidson College </a:t>
            </a:r>
            <a:br>
              <a:rPr lang="en-US" sz="4000" dirty="0"/>
            </a:br>
            <a:r>
              <a:rPr lang="en-US" sz="4000" dirty="0"/>
              <a:t>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629C-56DD-380F-AAC4-4D6D38D29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7" y="1658315"/>
            <a:ext cx="6347714" cy="38807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John M. Belk Scholarship</a:t>
            </a:r>
          </a:p>
          <a:p>
            <a:r>
              <a:rPr lang="en-US" sz="2400" dirty="0">
                <a:latin typeface="+mj-lt"/>
              </a:rPr>
              <a:t>Elon Academy can nominate scholars for this!</a:t>
            </a:r>
          </a:p>
          <a:p>
            <a:r>
              <a:rPr lang="en-US" sz="2400" dirty="0">
                <a:latin typeface="+mj-lt"/>
              </a:rPr>
              <a:t>Full scholarship at Davidson</a:t>
            </a:r>
          </a:p>
          <a:p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+mj-lt"/>
              </a:rPr>
              <a:t>Recognizes powerful students with demonstrated academic excellence, integrity, intellectual curiosity, willingness to take risks, and potential to be change agents in both their local and global communities</a:t>
            </a:r>
          </a:p>
          <a:p>
            <a:r>
              <a:rPr lang="en-US" sz="2400" dirty="0">
                <a:solidFill>
                  <a:srgbClr val="212121"/>
                </a:solidFill>
                <a:latin typeface="+mj-lt"/>
              </a:rPr>
              <a:t>If interested in </a:t>
            </a:r>
            <a:r>
              <a:rPr lang="en-US" sz="2400">
                <a:solidFill>
                  <a:srgbClr val="212121"/>
                </a:solidFill>
                <a:latin typeface="+mj-lt"/>
              </a:rPr>
              <a:t>being a </a:t>
            </a:r>
            <a:r>
              <a:rPr lang="en-US" sz="2400" dirty="0">
                <a:solidFill>
                  <a:srgbClr val="212121"/>
                </a:solidFill>
                <a:latin typeface="+mj-lt"/>
              </a:rPr>
              <a:t>nominee please email Mr. Pickett by 10/15/23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7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B6156E1-09E1-9077-6249-9D3EE8391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2" r="30542" b="442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D1392-44B8-3145-B18D-B8BBD5CF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99" y="1301857"/>
            <a:ext cx="5396863" cy="22880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Acceptances!</a:t>
            </a:r>
            <a:br>
              <a:rPr lang="en-US" sz="3200" dirty="0"/>
            </a:br>
            <a:br>
              <a:rPr lang="en-US" sz="3000" dirty="0"/>
            </a:br>
            <a:r>
              <a:rPr lang="en-US" sz="2400" dirty="0" err="1"/>
              <a:t>Nats</a:t>
            </a:r>
            <a:r>
              <a:rPr lang="en-US" sz="2400" dirty="0"/>
              <a:t>- Campbell University</a:t>
            </a:r>
          </a:p>
        </p:txBody>
      </p:sp>
    </p:spTree>
    <p:extLst>
      <p:ext uri="{BB962C8B-B14F-4D97-AF65-F5344CB8AC3E}">
        <p14:creationId xmlns:p14="http://schemas.microsoft.com/office/powerpoint/2010/main" val="8105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group of people standing in front of a person dancing&#10;&#10;Description automatically generated">
            <a:extLst>
              <a:ext uri="{FF2B5EF4-FFF2-40B4-BE49-F238E27FC236}">
                <a16:creationId xmlns:a16="http://schemas.microsoft.com/office/drawing/2014/main" id="{B9F372AD-C75E-6918-FF18-D52062910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6" r="19938" b="2"/>
          <a:stretch/>
        </p:blipFill>
        <p:spPr>
          <a:xfrm>
            <a:off x="3288170" y="1"/>
            <a:ext cx="3623720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7" name="Picture 6" descr="Two women smiling at the camera&#10;&#10;Description automatically generated">
            <a:extLst>
              <a:ext uri="{FF2B5EF4-FFF2-40B4-BE49-F238E27FC236}">
                <a16:creationId xmlns:a16="http://schemas.microsoft.com/office/drawing/2014/main" id="{ADA77199-1EA5-683A-9629-99FCF2CEE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3" r="-2" b="-2"/>
          <a:stretch/>
        </p:blipFill>
        <p:spPr>
          <a:xfrm>
            <a:off x="3039470" y="-15670"/>
            <a:ext cx="6104530" cy="685799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339703" y="-1875021"/>
            <a:ext cx="5147786" cy="43217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/>
              <a:t>Have a </a:t>
            </a:r>
            <a:br>
              <a:rPr lang="en-US" sz="4400" b="1" dirty="0"/>
            </a:br>
            <a:r>
              <a:rPr lang="en-US" sz="4400" b="1" dirty="0"/>
              <a:t>GREAT </a:t>
            </a:r>
            <a:br>
              <a:rPr lang="en-US" sz="4400" b="1" dirty="0"/>
            </a:br>
            <a:r>
              <a:rPr lang="en-US" sz="4400" b="1" dirty="0"/>
              <a:t>day!!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BE42A0F-3C3F-4500-BF5A-4FD28C1AA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358347" y="-1"/>
            <a:ext cx="2552336" cy="4504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8862440-EF12-4BF0-9309-5653F3874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082FBDA-B6BB-447F-88F9-E5927CC71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25">
            <a:extLst>
              <a:ext uri="{FF2B5EF4-FFF2-40B4-BE49-F238E27FC236}">
                <a16:creationId xmlns:a16="http://schemas.microsoft.com/office/drawing/2014/main" id="{4D6B3FC3-266A-4796-85DE-016CA2ED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4">
            <a:extLst>
              <a:ext uri="{FF2B5EF4-FFF2-40B4-BE49-F238E27FC236}">
                <a16:creationId xmlns:a16="http://schemas.microsoft.com/office/drawing/2014/main" id="{1166F14E-D6C0-40B2-97E6-0854392C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7">
            <a:extLst>
              <a:ext uri="{FF2B5EF4-FFF2-40B4-BE49-F238E27FC236}">
                <a16:creationId xmlns:a16="http://schemas.microsoft.com/office/drawing/2014/main" id="{14C19743-4CEE-4CA9-9E59-5833323AA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8">
            <a:extLst>
              <a:ext uri="{FF2B5EF4-FFF2-40B4-BE49-F238E27FC236}">
                <a16:creationId xmlns:a16="http://schemas.microsoft.com/office/drawing/2014/main" id="{3E09C179-0496-421E-A458-FACB9389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29">
            <a:extLst>
              <a:ext uri="{FF2B5EF4-FFF2-40B4-BE49-F238E27FC236}">
                <a16:creationId xmlns:a16="http://schemas.microsoft.com/office/drawing/2014/main" id="{E407748B-B8A8-447D-84A0-C56A1E86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Isosceles Triangle 29">
            <a:extLst>
              <a:ext uri="{FF2B5EF4-FFF2-40B4-BE49-F238E27FC236}">
                <a16:creationId xmlns:a16="http://schemas.microsoft.com/office/drawing/2014/main" id="{88C20F14-80FE-465B-B829-1BA44065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73222-F6C7-F0C6-32D1-DA6CA3650FC2}"/>
              </a:ext>
            </a:extLst>
          </p:cNvPr>
          <p:cNvSpPr txBox="1"/>
          <p:nvPr/>
        </p:nvSpPr>
        <p:spPr>
          <a:xfrm>
            <a:off x="287400" y="2252171"/>
            <a:ext cx="3889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Dismissal…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*Please return any headphones…</a:t>
            </a:r>
          </a:p>
          <a:p>
            <a:r>
              <a:rPr lang="en-US" dirty="0">
                <a:solidFill>
                  <a:schemeClr val="accent2"/>
                </a:solidFill>
              </a:rPr>
              <a:t>	…unless you are a Pi family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Sigma CAT Mentors to 310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Rho CAT Mentors to 242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Senior CAT Mentors stay in 101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Rho (Junior) Families to 242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Sigma (Sophomore) Families to 310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Rho Scholars to 354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Sigma Scholars to Sankey 116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Pis</a:t>
            </a:r>
            <a:r>
              <a:rPr lang="en-US" dirty="0">
                <a:solidFill>
                  <a:schemeClr val="accent2"/>
                </a:solidFill>
              </a:rPr>
              <a:t> &amp; families stay in 101</a:t>
            </a:r>
          </a:p>
        </p:txBody>
      </p:sp>
    </p:spTree>
    <p:extLst>
      <p:ext uri="{BB962C8B-B14F-4D97-AF65-F5344CB8AC3E}">
        <p14:creationId xmlns:p14="http://schemas.microsoft.com/office/powerpoint/2010/main" val="15707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99C474-7933-B8D3-B73C-D66C6759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700472"/>
              </p:ext>
            </p:extLst>
          </p:nvPr>
        </p:nvGraphicFramePr>
        <p:xfrm>
          <a:off x="2088097" y="934975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204E1C9B-57DD-FAAF-1F00-A854730E9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7463" y="22140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CEC83-822E-DF59-F5F6-FA9F974D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Future Saturday Programs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8B4286-9442-AD50-3603-271C07911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683637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7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CAT Mentors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CAT mentoring has started</a:t>
            </a:r>
          </a:p>
          <a:p>
            <a:r>
              <a:rPr lang="en-US">
                <a:solidFill>
                  <a:schemeClr val="bg1"/>
                </a:solidFill>
              </a:rPr>
              <a:t>Scholars required to meet with CAT mentors three times each semester. </a:t>
            </a:r>
          </a:p>
          <a:p>
            <a:r>
              <a:rPr lang="en-US">
                <a:solidFill>
                  <a:schemeClr val="bg1"/>
                </a:solidFill>
              </a:rPr>
              <a:t>Scholars should </a:t>
            </a:r>
            <a:r>
              <a:rPr lang="en-US" b="1">
                <a:solidFill>
                  <a:schemeClr val="bg1"/>
                </a:solidFill>
              </a:rPr>
              <a:t>check their email </a:t>
            </a:r>
            <a:r>
              <a:rPr lang="en-US">
                <a:solidFill>
                  <a:schemeClr val="bg1"/>
                </a:solidFill>
              </a:rPr>
              <a:t>every 2-3 days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FEBE3-D2A8-9847-A9B6-59F64CC8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03" y="2975675"/>
            <a:ext cx="4919851" cy="24599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FDB1-9F9B-FF52-F755-90764DFB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Mrs. Jenni Johnson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6151-BE52-393D-59A5-A5C91E25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13" y="1750662"/>
            <a:ext cx="3581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373487"/>
            <a:ext cx="4604913" cy="5231446"/>
          </a:xfrm>
        </p:spPr>
        <p:txBody>
          <a:bodyPr anchor="ctr"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Coaching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Request an academic coach in any class that you’d like personalized practice in. To request, email Ms. W-K at 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 tooltip="mailto:ewinterichknox@elon.edu"/>
              </a:rPr>
              <a:t>ewinterichknox@elon.edu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and include 1) what class you are requesting, 2) your teacher’s name, and 3) your general availability after school. 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deadline to request an Academic Coach is Monday, October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15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 Prep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Reminder for SAT preppers! 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webextlink://We will be doing a practice SAT test after next Saturday program, October 15"/>
              </a:rPr>
              <a:t>We will be doing a practice SAT test after next Saturday program, October 1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sz="15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th</a:t>
            </a:r>
            <a:r>
              <a:rPr lang="en-US" sz="15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webextlink:// from 1-4:30 with lunch before."/>
              </a:rPr>
              <a:t> 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webextlink:// from 1-4:30 with lunch before."/>
              </a:rPr>
              <a:t>from 1-4pm with lunch before.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Keep an eye on your email with more information coming from Ms. W-K before then. </a:t>
            </a: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Those signed up are: </a:t>
            </a:r>
            <a:r>
              <a:rPr lang="en-US" sz="15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Ryan, Zainab, Alizah, Payton, </a:t>
            </a:r>
            <a:r>
              <a:rPr lang="en-US" sz="1500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Arasi</a:t>
            </a:r>
            <a:r>
              <a:rPr lang="en-US" sz="15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Kimberly, Camila, Anette, </a:t>
            </a:r>
            <a:r>
              <a:rPr lang="en-US" sz="1500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Mareli</a:t>
            </a:r>
            <a:r>
              <a:rPr lang="en-US" sz="15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Hector, </a:t>
            </a:r>
            <a:r>
              <a:rPr lang="en-US" sz="15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Laney</a:t>
            </a:r>
            <a:r>
              <a:rPr lang="en-US" sz="15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Jacob, Berenice, Angela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Academic Coaching and SAT Prep</a:t>
            </a:r>
          </a:p>
        </p:txBody>
      </p:sp>
    </p:spTree>
    <p:extLst>
      <p:ext uri="{BB962C8B-B14F-4D97-AF65-F5344CB8AC3E}">
        <p14:creationId xmlns:p14="http://schemas.microsoft.com/office/powerpoint/2010/main" val="18365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/>
              <a:t>Tau Class Recruitment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887" y="1490851"/>
            <a:ext cx="9026096" cy="583984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 you be interested in sharing about your experience as an EA scholar to prospective 9</a:t>
            </a:r>
            <a:r>
              <a:rPr lang="en-US" sz="29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grade applicants? Email Ms. W-K at </a:t>
            </a:r>
            <a:r>
              <a:rPr lang="en-US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ewinterichknox@elon.edu</a:t>
            </a:r>
            <a:r>
              <a:rPr lang="en-US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if so! 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29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900" b="1" dirty="0"/>
              <a:t>Information Sessions: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Cummings – Thurs, Oct. 19 5pm-6pm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Dream Center (both English AND Spanish) – Nov 6, 6-7pm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Southern Alamance– Wed, Nov 15 7-8pm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Williams – Thurs, Nov 16, 6-7pm</a:t>
            </a:r>
          </a:p>
          <a:p>
            <a:pPr fontAlgn="base">
              <a:lnSpc>
                <a:spcPct val="90000"/>
              </a:lnSpc>
            </a:pPr>
            <a:endParaRPr lang="en-US" sz="1100" i="1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999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149D-B2FC-4E4B-92C3-5D0C1A67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36" y="966306"/>
            <a:ext cx="6347713" cy="13208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Phoenix Card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26AC-E277-1C4B-9898-B013E950F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19" y="2331616"/>
            <a:ext cx="7556313" cy="45263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sz="2400" dirty="0"/>
              <a:t>Acts as your TICKET to student activities, concerts, athletic events, and cultural events on campus</a:t>
            </a:r>
          </a:p>
          <a:p>
            <a:pPr fontAlgn="base"/>
            <a:r>
              <a:rPr lang="en-US" sz="2400" dirty="0"/>
              <a:t>Some events require advance ticketing </a:t>
            </a:r>
          </a:p>
          <a:p>
            <a:pPr fontAlgn="base"/>
            <a:r>
              <a:rPr lang="en-US" sz="2400" dirty="0"/>
              <a:t>Use facilities at Campus Recreation</a:t>
            </a:r>
          </a:p>
          <a:p>
            <a:pPr fontAlgn="base"/>
            <a:r>
              <a:rPr lang="en-US" sz="2400" dirty="0"/>
              <a:t>Access to Belk Library and ability check out books/media equipment</a:t>
            </a:r>
          </a:p>
          <a:p>
            <a:pPr fontAlgn="base"/>
            <a:r>
              <a:rPr lang="en-US" sz="2400" dirty="0"/>
              <a:t>Phoenix Card is </a:t>
            </a:r>
            <a:r>
              <a:rPr lang="en-US" sz="2400" b="1" i="1" u="sng" dirty="0"/>
              <a:t>not a door key </a:t>
            </a:r>
            <a:r>
              <a:rPr lang="en-US" sz="2400" dirty="0"/>
              <a:t>outside of the Summer Program</a:t>
            </a:r>
          </a:p>
          <a:p>
            <a:pPr fontAlgn="base"/>
            <a:r>
              <a:rPr lang="en-US" sz="2400" dirty="0"/>
              <a:t>Turner Theater</a:t>
            </a:r>
          </a:p>
          <a:p>
            <a:pPr lvl="1" fontAlgn="base"/>
            <a:r>
              <a:rPr lang="en-US" sz="2100" dirty="0"/>
              <a:t>Sunday, 3PM &amp; 7PM, Paddington</a:t>
            </a:r>
          </a:p>
          <a:p>
            <a:pPr lvl="1" fontAlgn="base"/>
            <a:r>
              <a:rPr lang="en-US" sz="2200" dirty="0"/>
              <a:t>Upcoming: </a:t>
            </a:r>
          </a:p>
          <a:p>
            <a:pPr lvl="2" fontAlgn="base"/>
            <a:r>
              <a:rPr lang="en-US" sz="2000" dirty="0"/>
              <a:t>September 28</a:t>
            </a:r>
            <a:r>
              <a:rPr lang="en-US" sz="2000" baseline="30000" dirty="0"/>
              <a:t>th</a:t>
            </a:r>
            <a:r>
              <a:rPr lang="en-US" sz="2000" dirty="0"/>
              <a:t>: 7pm, Woman at War</a:t>
            </a:r>
          </a:p>
          <a:p>
            <a:pPr lvl="2" fontAlgn="base"/>
            <a:r>
              <a:rPr lang="en-US" sz="2000" dirty="0"/>
              <a:t>October 1</a:t>
            </a:r>
            <a:r>
              <a:rPr lang="en-US" sz="2000" baseline="30000" dirty="0"/>
              <a:t>st</a:t>
            </a:r>
            <a:r>
              <a:rPr lang="en-US" sz="2000" dirty="0"/>
              <a:t>: Monster House 3pm, 7pm</a:t>
            </a:r>
          </a:p>
          <a:p>
            <a:pPr lvl="1" fontAlgn="base"/>
            <a:r>
              <a:rPr lang="en-US" sz="2400" u="sng" dirty="0" err="1">
                <a:solidFill>
                  <a:schemeClr val="tx1"/>
                </a:solidFill>
              </a:rPr>
              <a:t>www.turnertheatre.com</a:t>
            </a:r>
            <a:r>
              <a:rPr lang="en-US" sz="2400" u="sng" dirty="0">
                <a:solidFill>
                  <a:schemeClr val="tx1"/>
                </a:solidFill>
              </a:rPr>
              <a:t>/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for more listings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A09E7-7C63-CE43-96B4-5CEAC57C6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85" y="297404"/>
            <a:ext cx="3085048" cy="19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232ADF7-7958-BFD9-2436-4BA031924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617" r="28714" b="-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7C3A1-83A5-210B-8B6E-8348C48D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 dirty="0"/>
              <a:t>PSAT &amp; 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59503-7D12-1C6E-4E4C-D4BC41F3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All sophomores should take the PSAT &amp; PACT</a:t>
            </a:r>
          </a:p>
          <a:p>
            <a:r>
              <a:rPr lang="en-US" sz="2400" dirty="0"/>
              <a:t>All juniors should re-take the PSAT</a:t>
            </a:r>
          </a:p>
          <a:p>
            <a:r>
              <a:rPr lang="en-US" sz="2400" dirty="0"/>
              <a:t>Please reach out to Mr. Pickett if you are </a:t>
            </a:r>
            <a:r>
              <a:rPr lang="en-US" sz="2400"/>
              <a:t>not signed up</a:t>
            </a:r>
            <a:endParaRPr lang="en-US" sz="2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09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{1920C662-BF3C-F645-8AC7-FA13C54B2FE0}tf10001060</Template>
  <TotalTime>13720</TotalTime>
  <Words>693</Words>
  <Application>Microsoft Macintosh PowerPoint</Application>
  <PresentationFormat>On-screen Show (4:3)</PresentationFormat>
  <Paragraphs>102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Trebuchet MS</vt:lpstr>
      <vt:lpstr>Wingdings 3</vt:lpstr>
      <vt:lpstr>Facet</vt:lpstr>
      <vt:lpstr>Elon  Academy  Morning  Meeting </vt:lpstr>
      <vt:lpstr>PowerPoint Presentation</vt:lpstr>
      <vt:lpstr>Future Saturday Programs</vt:lpstr>
      <vt:lpstr>CAT Mentors</vt:lpstr>
      <vt:lpstr>Mrs. Jenni Johnson</vt:lpstr>
      <vt:lpstr>Academic Coaching and SAT Prep</vt:lpstr>
      <vt:lpstr>Tau Class Recruitment</vt:lpstr>
      <vt:lpstr>Your Phoenix Card </vt:lpstr>
      <vt:lpstr>PSAT &amp; PACT</vt:lpstr>
      <vt:lpstr>Important Dates! (will also be on our website)</vt:lpstr>
      <vt:lpstr>Today</vt:lpstr>
      <vt:lpstr>REMIND text service</vt:lpstr>
      <vt:lpstr>Davidson College  Scholarship</vt:lpstr>
      <vt:lpstr>College Acceptances!  Nats- Campbell University</vt:lpstr>
      <vt:lpstr>Have a  GREAT  day!!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Elon Academy Morning Meeting</dc:title>
  <dc:creator>Catherine Parsons</dc:creator>
  <cp:lastModifiedBy>Emily Winterich-Knox</cp:lastModifiedBy>
  <cp:revision>211</cp:revision>
  <cp:lastPrinted>2018-10-05T22:05:32Z</cp:lastPrinted>
  <dcterms:created xsi:type="dcterms:W3CDTF">2013-09-05T17:11:02Z</dcterms:created>
  <dcterms:modified xsi:type="dcterms:W3CDTF">2023-09-26T19:18:24Z</dcterms:modified>
</cp:coreProperties>
</file>