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4" roundtripDataSignature="AMtx7mht7WB8VeLqJaA8imi+mucVgurrE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40"/>
  </p:normalViewPr>
  <p:slideViewPr>
    <p:cSldViewPr snapToGrid="0">
      <p:cViewPr varScale="1">
        <p:scale>
          <a:sx n="116" d="100"/>
          <a:sy n="116" d="100"/>
        </p:scale>
        <p:origin x="6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1e7d287fc5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Google Shape;197;g1e7d287fc5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1e7d287fc5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1e7d287fc5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e7d287fc5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e7d287fc5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oogle Shape;23;p22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Google Shape;24;p22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5" name="Google Shape;25;p22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26" name="Google Shape;26;p22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7" name="Google Shape;27;p22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8" name="Google Shape;28;p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2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0" name="Google Shape;30;p22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1" name="Google Shape;31;p22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2" name="Google Shape;32;p22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2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2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3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3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3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3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3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3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3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3" name="Google Shape;103;p3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3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3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3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3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3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3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3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3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3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3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8" name="Google Shape;118;p3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3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3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3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3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3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3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3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3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3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3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2" name="Google Shape;42;p2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2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2" name="Google Shape;62;p26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4" name="Google Shape;64;p2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</p:sp>
      <p:sp>
        <p:nvSpPr>
          <p:cNvPr id="86" name="Google Shape;86;p3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2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2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2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2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2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2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2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2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2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2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2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</a:pPr>
            <a:r>
              <a:rPr lang="en-US"/>
              <a:t>ELON Academy</a:t>
            </a:r>
            <a:br>
              <a:rPr lang="en-US"/>
            </a:br>
            <a:endParaRPr/>
          </a:p>
        </p:txBody>
      </p:sp>
      <p:sp>
        <p:nvSpPr>
          <p:cNvPr id="144" name="Google Shape;144;p1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Saturday, September  23rd, 2023</a:t>
            </a:r>
            <a:endParaRPr/>
          </a:p>
          <a:p>
            <a:pPr marL="0" lvl="0" indent="0" algn="r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1e7d287fc57_0_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PSAT and PRE-ACT</a:t>
            </a:r>
            <a:endParaRPr/>
          </a:p>
        </p:txBody>
      </p:sp>
      <p:sp>
        <p:nvSpPr>
          <p:cNvPr id="200" name="Google Shape;200;g1e7d287fc57_0_0"/>
          <p:cNvSpPr txBox="1">
            <a:spLocks noGrp="1"/>
          </p:cNvSpPr>
          <p:nvPr>
            <p:ph type="body" idx="1"/>
          </p:nvPr>
        </p:nvSpPr>
        <p:spPr>
          <a:xfrm>
            <a:off x="677325" y="2160602"/>
            <a:ext cx="8596800" cy="448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57200" lvl="0" indent="-377062" algn="l" rtl="0">
              <a:spcBef>
                <a:spcPts val="1000"/>
              </a:spcBef>
              <a:spcAft>
                <a:spcPts val="0"/>
              </a:spcAft>
              <a:buSzPct val="90270"/>
              <a:buChar char="►"/>
            </a:pPr>
            <a:r>
              <a:rPr lang="en-US" sz="3700"/>
              <a:t>Pre ACT given to ALL 10th graders</a:t>
            </a:r>
            <a:endParaRPr sz="3700"/>
          </a:p>
          <a:p>
            <a:pPr marL="914400" lvl="1" indent="-377062" algn="l" rtl="0">
              <a:spcBef>
                <a:spcPts val="0"/>
              </a:spcBef>
              <a:spcAft>
                <a:spcPts val="0"/>
              </a:spcAft>
              <a:buSzPct val="95428"/>
              <a:buChar char="►"/>
            </a:pPr>
            <a:r>
              <a:rPr lang="en-US" sz="3500"/>
              <a:t>4 sections</a:t>
            </a:r>
            <a:endParaRPr sz="3500"/>
          </a:p>
          <a:p>
            <a:pPr marL="1371600" lvl="2" indent="-377063" algn="l" rtl="0">
              <a:spcBef>
                <a:spcPts val="0"/>
              </a:spcBef>
              <a:spcAft>
                <a:spcPts val="0"/>
              </a:spcAft>
              <a:buSzPct val="101212"/>
              <a:buChar char="►"/>
            </a:pPr>
            <a:r>
              <a:rPr lang="en-US" sz="3300"/>
              <a:t>English, Math, Reading and Science</a:t>
            </a:r>
            <a:endParaRPr sz="33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81700" algn="l" rtl="0">
              <a:spcBef>
                <a:spcPts val="1000"/>
              </a:spcBef>
              <a:spcAft>
                <a:spcPts val="0"/>
              </a:spcAft>
              <a:buSzPct val="90537"/>
              <a:buChar char="►"/>
            </a:pPr>
            <a:r>
              <a:rPr lang="en-US" sz="3804"/>
              <a:t>PSAT - Elon academy students would all be taking this test</a:t>
            </a:r>
            <a:endParaRPr sz="3804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804"/>
          </a:p>
          <a:p>
            <a:pPr marL="914400" lvl="1" indent="-381700" algn="l" rtl="0">
              <a:spcBef>
                <a:spcPts val="1000"/>
              </a:spcBef>
              <a:spcAft>
                <a:spcPts val="0"/>
              </a:spcAft>
              <a:buSzPct val="95560"/>
              <a:buChar char="►"/>
            </a:pPr>
            <a:r>
              <a:rPr lang="en-US" sz="3604"/>
              <a:t>DIGITAL this Fall (2023)</a:t>
            </a:r>
            <a:endParaRPr sz="3604"/>
          </a:p>
          <a:p>
            <a:pPr marL="914400" lvl="1" indent="-381700" algn="l" rtl="0">
              <a:spcBef>
                <a:spcPts val="0"/>
              </a:spcBef>
              <a:spcAft>
                <a:spcPts val="0"/>
              </a:spcAft>
              <a:buSzPct val="95560"/>
              <a:buChar char="►"/>
            </a:pPr>
            <a:r>
              <a:rPr lang="en-US" sz="3604"/>
              <a:t>2 sections</a:t>
            </a:r>
            <a:endParaRPr sz="3604"/>
          </a:p>
          <a:p>
            <a:pPr marL="1371600" lvl="2" indent="-381700" algn="l" rtl="0">
              <a:spcBef>
                <a:spcPts val="0"/>
              </a:spcBef>
              <a:spcAft>
                <a:spcPts val="0"/>
              </a:spcAft>
              <a:buSzPct val="101174"/>
              <a:buChar char="►"/>
            </a:pPr>
            <a:r>
              <a:rPr lang="en-US" sz="3404"/>
              <a:t>Math, Reading and Writing</a:t>
            </a:r>
            <a:endParaRPr sz="3404"/>
          </a:p>
          <a:p>
            <a:pPr marL="13716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e7d287fc57_0_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PSAT VS PreACT Scoring</a:t>
            </a:r>
            <a:endParaRPr/>
          </a:p>
        </p:txBody>
      </p:sp>
      <p:sp>
        <p:nvSpPr>
          <p:cNvPr id="206" name="Google Shape;206;g1e7d287fc57_0_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en-US" sz="1900"/>
              <a:t>PSAT scores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►"/>
            </a:pPr>
            <a:r>
              <a:rPr lang="en-US" sz="1900"/>
              <a:t>Total can range from 320 to 1520</a:t>
            </a:r>
            <a:endParaRPr sz="1900"/>
          </a:p>
          <a:p>
            <a:pPr marL="914400" lvl="1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►"/>
            </a:pPr>
            <a:r>
              <a:rPr lang="en-US" sz="1900"/>
              <a:t>Benchmark scores are 410 for Reading and Writing and 450 for Math</a:t>
            </a:r>
            <a:endParaRPr sz="19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19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900"/>
              <a:t>	</a:t>
            </a:r>
            <a:endParaRPr sz="1900"/>
          </a:p>
          <a:p>
            <a:pPr marL="457200" lvl="0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►"/>
            </a:pPr>
            <a:r>
              <a:rPr lang="en-US" sz="1900"/>
              <a:t>Elon Academy students should the PSAT 11th grade year also in order to be eligible to qualify for PSAT/NMSQT  scholarships</a:t>
            </a:r>
            <a:endParaRPr sz="19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e7d287fc57_0_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800" cy="1320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PreACT Scoring</a:t>
            </a:r>
            <a:endParaRPr/>
          </a:p>
        </p:txBody>
      </p:sp>
      <p:sp>
        <p:nvSpPr>
          <p:cNvPr id="212" name="Google Shape;212;g1e7d287fc57_0_1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800" cy="388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2004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Score is given in ranges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Range from 1- 35</a:t>
            </a:r>
            <a:endParaRPr/>
          </a:p>
          <a:p>
            <a:pPr marL="457200" lvl="0" indent="-32004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Test is specific to 10th grade so readiness benchmarks are specific to 10th grade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ACT</a:t>
            </a:r>
            <a:endParaRPr/>
          </a:p>
        </p:txBody>
      </p:sp>
      <p:sp>
        <p:nvSpPr>
          <p:cNvPr id="218" name="Google Shape;218;p10"/>
          <p:cNvSpPr txBox="1">
            <a:spLocks noGrp="1"/>
          </p:cNvSpPr>
          <p:nvPr>
            <p:ph type="body" idx="1"/>
          </p:nvPr>
        </p:nvSpPr>
        <p:spPr>
          <a:xfrm>
            <a:off x="543100" y="1200899"/>
            <a:ext cx="8730900" cy="51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ALL juniors in NC take this exam during a school day in early Spring</a:t>
            </a:r>
            <a:endParaRPr sz="2400"/>
          </a:p>
          <a:p>
            <a:pPr marL="3429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342900" lvl="0" indent="-373380" algn="l" rtl="0">
              <a:spcBef>
                <a:spcPts val="0"/>
              </a:spcBef>
              <a:spcAft>
                <a:spcPts val="0"/>
              </a:spcAft>
              <a:buSzPts val="2400"/>
              <a:buChar char="►"/>
            </a:pPr>
            <a:r>
              <a:rPr lang="en-US" sz="2400"/>
              <a:t>Must register for ACT exams on Saturdays</a:t>
            </a:r>
            <a:endParaRPr sz="2400"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2560"/>
              <a:buChar char="►"/>
            </a:pPr>
            <a:r>
              <a:rPr lang="en-US" sz="3200"/>
              <a:t>4 parts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English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Math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Reading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240"/>
              <a:buChar char="►"/>
            </a:pPr>
            <a:r>
              <a:rPr lang="en-US" sz="2800"/>
              <a:t>Science</a:t>
            </a:r>
            <a:endParaRPr/>
          </a:p>
          <a:p>
            <a:pPr marL="74295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742950" lvl="1" indent="-204469" algn="l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/>
          </a:p>
          <a:p>
            <a:pPr marL="742950" lvl="1" indent="-204469" algn="l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ACT vs SAT Scoring 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endParaRPr/>
          </a:p>
        </p:txBody>
      </p:sp>
      <p:sp>
        <p:nvSpPr>
          <p:cNvPr id="224" name="Google Shape;224;p1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40"/>
              <a:buNone/>
            </a:pPr>
            <a:r>
              <a:rPr lang="en-US"/>
              <a:t>Scoring is very different: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ACT- 36 Perfect Score- 36 on each section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r>
              <a:rPr lang="en-US"/>
              <a:t>SAT – 1600- Perfect Score- 800 on each section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SAT</a:t>
            </a:r>
            <a:endParaRPr/>
          </a:p>
        </p:txBody>
      </p:sp>
      <p:sp>
        <p:nvSpPr>
          <p:cNvPr id="230" name="Google Shape;230;p1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428625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600"/>
              <a:t>Will be all digital by Spring 2024</a:t>
            </a:r>
            <a:endParaRPr sz="3600"/>
          </a:p>
          <a:p>
            <a:pPr marL="342900" lvl="0" indent="-337185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600"/>
              <a:t>Digital SAT only has 2 sections- English and Math</a:t>
            </a:r>
            <a:endParaRPr sz="3600"/>
          </a:p>
          <a:p>
            <a:pPr marL="342900" lvl="0" indent="-337185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600"/>
              <a:t>Much shorter- entire test lasts around 2 hours</a:t>
            </a:r>
            <a:endParaRPr sz="3600"/>
          </a:p>
          <a:p>
            <a:pPr marL="342900" lvl="0" indent="-337185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600"/>
              <a:t>Must register to take on Saturday</a:t>
            </a:r>
            <a:endParaRPr sz="3600"/>
          </a:p>
          <a:p>
            <a:pPr marL="342900" lvl="0" indent="-337185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endParaRPr sz="36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3600"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Fee Waivers!</a:t>
            </a:r>
            <a:endParaRPr/>
          </a:p>
        </p:txBody>
      </p:sp>
      <p:sp>
        <p:nvSpPr>
          <p:cNvPr id="236" name="Google Shape;236;p1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Fee Waivers allow you to take the ACT and SAT for free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Fee Waivers also allow you to apply to college for free at most schools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How do you get one?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At most schools, just ask your counselor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ANY student who QUALIFIES for free or reduced lunch is eligible for waivers</a:t>
            </a:r>
            <a:endParaRPr sz="2000"/>
          </a:p>
          <a:p>
            <a:pPr marL="742950" lvl="1" indent="-311150" algn="l" rtl="0">
              <a:spcBef>
                <a:spcPts val="1000"/>
              </a:spcBef>
              <a:spcAft>
                <a:spcPts val="0"/>
              </a:spcAft>
              <a:buSzPts val="2000"/>
              <a:buChar char="►"/>
            </a:pPr>
            <a:r>
              <a:rPr lang="en-US" sz="2000"/>
              <a:t>Elon Academy students AUTOMATICALLY QUALIFY</a:t>
            </a:r>
            <a:endParaRPr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Fee Waivers!</a:t>
            </a:r>
            <a:endParaRPr/>
          </a:p>
        </p:txBody>
      </p:sp>
      <p:sp>
        <p:nvSpPr>
          <p:cNvPr id="242" name="Google Shape;242;p1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For college applications, counselors can send either a paper copy of a waiver or the college will accept the Fee Waiver # as proof of eligibility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How many can you get?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 FOR THE ACT (use in junior and senior year ONLY)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 FOR THE SAT (use in junior and senior year ONLY)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UP TO 10 College Application Waivers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College Planning</a:t>
            </a:r>
            <a:endParaRPr/>
          </a:p>
        </p:txBody>
      </p:sp>
      <p:sp>
        <p:nvSpPr>
          <p:cNvPr id="248" name="Google Shape;248;p1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10</a:t>
            </a:r>
            <a:r>
              <a:rPr lang="en-US" baseline="30000"/>
              <a:t>th</a:t>
            </a:r>
            <a:r>
              <a:rPr lang="en-US"/>
              <a:t> grade year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Continue to take rigorous courses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Practice for the SAT and ACT with their practice tests: PSAT and Pre-ACT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Remember that there are always free practice examples available on act.org and collegeboard.org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Start working on your list of possible colleges- use CFNC or BIg Future or other sites to start – and remember that it’s ok to change your mind….lots.</a:t>
            </a:r>
            <a:endParaRPr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r>
              <a:rPr lang="en-US"/>
              <a:t>																		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0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Thanks!</a:t>
            </a:r>
            <a:endParaRPr/>
          </a:p>
        </p:txBody>
      </p:sp>
      <p:sp>
        <p:nvSpPr>
          <p:cNvPr id="254" name="Google Shape;254;p20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I appreciate your attention and time this morning!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INTRODUCTIONS</a:t>
            </a:r>
            <a:endParaRPr/>
          </a:p>
        </p:txBody>
      </p:sp>
      <p:sp>
        <p:nvSpPr>
          <p:cNvPr id="150" name="Google Shape;150;p2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Kate Cushman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Eastern Alamance High School Lead Counselor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27 years as a high school educator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</p:txBody>
      </p:sp>
      <p:pic>
        <p:nvPicPr>
          <p:cNvPr id="151" name="Google Shape;15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948554" y="4452529"/>
            <a:ext cx="2171700" cy="210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81898" y="22497"/>
            <a:ext cx="6738356" cy="19079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58" name="Google Shape;158;p3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Role of your school counselor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Graduation requirements review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PSAT/Pre ACT overview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Fee Waivers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College planning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School Counselor</a:t>
            </a:r>
            <a:endParaRPr/>
          </a:p>
        </p:txBody>
      </p:sp>
      <p:sp>
        <p:nvSpPr>
          <p:cNvPr id="164" name="Google Shape;164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Counselor can help you with academic, personal/social concerns and career planning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Talk to your counselor about your future plans- work together on course selections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Counselor is usually who you can talk to about fee waivers/application waivers 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440"/>
              <a:buChar char="►"/>
            </a:pPr>
            <a:r>
              <a:rPr lang="en-US"/>
              <a:t>Counselor can connect you to  other school personnel according to your needs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CDC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Social Worker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280"/>
              <a:buChar char="►"/>
            </a:pPr>
            <a:r>
              <a:rPr lang="en-US"/>
              <a:t>Nurse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Graduation Requirements</a:t>
            </a:r>
            <a:endParaRPr/>
          </a:p>
        </p:txBody>
      </p:sp>
      <p:sp>
        <p:nvSpPr>
          <p:cNvPr id="170" name="Google Shape;170;p5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n-US" sz="3200"/>
              <a:t>4 English</a:t>
            </a:r>
            <a:endParaRPr/>
          </a:p>
          <a:p>
            <a:pPr marL="742950" lvl="1" indent="-261366" algn="l" rtl="0"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▪"/>
            </a:pPr>
            <a:r>
              <a:rPr lang="en-US" sz="3200"/>
              <a:t>1,2,3,4</a:t>
            </a:r>
            <a:endParaRPr/>
          </a:p>
          <a:p>
            <a:pPr marL="742950" lvl="1" indent="-12319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3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r>
              <a:rPr lang="en-US" sz="3200"/>
              <a:t>4 Math</a:t>
            </a:r>
            <a:endParaRPr/>
          </a:p>
          <a:p>
            <a:pPr marL="742950" lvl="1" indent="-261366" algn="l" rtl="0">
              <a:spcBef>
                <a:spcPts val="1000"/>
              </a:spcBef>
              <a:spcAft>
                <a:spcPts val="0"/>
              </a:spcAft>
              <a:buSzPct val="80000"/>
              <a:buFont typeface="Noto Sans Symbols"/>
              <a:buChar char="▪"/>
            </a:pPr>
            <a:r>
              <a:rPr lang="en-US" sz="3200"/>
              <a:t>Math 1, Math 2, Math 3 and one additional math (AP Stats, AP PreCalculus, Math 4, Math 4 Honors)</a:t>
            </a:r>
            <a:endParaRPr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/>
          </a:p>
          <a:p>
            <a:pPr marL="457200" lvl="1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Graduation Requirements</a:t>
            </a:r>
            <a:endParaRPr/>
          </a:p>
        </p:txBody>
      </p:sp>
      <p:sp>
        <p:nvSpPr>
          <p:cNvPr id="176" name="Google Shape;176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240"/>
              <a:buNone/>
            </a:pPr>
            <a:r>
              <a:rPr lang="en-US" sz="2800" b="1"/>
              <a:t>4 Social Studies</a:t>
            </a:r>
            <a:endParaRPr/>
          </a:p>
          <a:p>
            <a:pPr marL="342900" lvl="0" indent="-342900" algn="l" rtl="0">
              <a:spcBef>
                <a:spcPts val="100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en-US" sz="2400"/>
              <a:t>World History, Founding Principles-Civic Literacy, American History , Economics and Personal Finance	</a:t>
            </a:r>
            <a:endParaRPr sz="2400"/>
          </a:p>
          <a:p>
            <a:pPr marL="342900" lvl="0" indent="-220980" algn="l" rtl="0">
              <a:spcBef>
                <a:spcPts val="1000"/>
              </a:spcBef>
              <a:spcAft>
                <a:spcPts val="0"/>
              </a:spcAft>
              <a:buSzPts val="1920"/>
              <a:buNone/>
            </a:pPr>
            <a:endParaRPr sz="2400"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920"/>
              <a:buFont typeface="Noto Sans Symbols"/>
              <a:buChar char="▪"/>
            </a:pPr>
            <a:r>
              <a:rPr lang="en-US" sz="2400"/>
              <a:t>Civic Literacy, AP World History, AP US History, Economics and Personal Finance</a:t>
            </a:r>
            <a:endParaRPr/>
          </a:p>
          <a:p>
            <a:pPr marL="742950" lvl="1" indent="-204469" algn="l" rtl="0">
              <a:spcBef>
                <a:spcPts val="1000"/>
              </a:spcBef>
              <a:spcAft>
                <a:spcPts val="0"/>
              </a:spcAft>
              <a:buSzPts val="1280"/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Graduation Requirements</a:t>
            </a:r>
            <a:endParaRPr/>
          </a:p>
        </p:txBody>
      </p:sp>
      <p:sp>
        <p:nvSpPr>
          <p:cNvPr id="182" name="Google Shape;182;p7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 b="1"/>
              <a:t>3 Sciences</a:t>
            </a: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2560"/>
              <a:buFont typeface="Noto Sans Symbols"/>
              <a:buChar char="▪"/>
            </a:pPr>
            <a:r>
              <a:rPr lang="en-US" sz="3200"/>
              <a:t>Earth/Environmental Science, Biology, Physical Science </a:t>
            </a:r>
            <a:r>
              <a:rPr lang="en-US" sz="3200" b="1"/>
              <a:t>or</a:t>
            </a:r>
            <a:r>
              <a:rPr lang="en-US" sz="3200"/>
              <a:t> </a:t>
            </a:r>
            <a:r>
              <a:rPr lang="en-US" sz="3200" b="1"/>
              <a:t>Chemistry</a:t>
            </a:r>
            <a:endParaRPr b="1"/>
          </a:p>
          <a:p>
            <a:pPr marL="742950" lvl="1" indent="-123190" algn="l" rtl="0">
              <a:spcBef>
                <a:spcPts val="1000"/>
              </a:spcBef>
              <a:spcAft>
                <a:spcPts val="0"/>
              </a:spcAft>
              <a:buSzPts val="2560"/>
              <a:buFont typeface="Noto Sans Symbols"/>
              <a:buNone/>
            </a:pPr>
            <a:endParaRPr sz="3200"/>
          </a:p>
          <a:p>
            <a:pPr marL="742950" lvl="1" indent="-123190" algn="l" rtl="0">
              <a:spcBef>
                <a:spcPts val="1000"/>
              </a:spcBef>
              <a:spcAft>
                <a:spcPts val="0"/>
              </a:spcAft>
              <a:buSzPts val="2560"/>
              <a:buFont typeface="Noto Sans Symbols"/>
              <a:buNone/>
            </a:pPr>
            <a:endParaRPr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801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Graduation Requirements</a:t>
            </a:r>
            <a:endParaRPr/>
          </a:p>
        </p:txBody>
      </p:sp>
      <p:sp>
        <p:nvSpPr>
          <p:cNvPr id="188" name="Google Shape;188;p8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80"/>
              <a:buNone/>
            </a:pPr>
            <a:r>
              <a:rPr lang="en-US" sz="3600"/>
              <a:t>12 elective credits</a:t>
            </a:r>
            <a:endParaRPr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ts val="1440"/>
              <a:buNone/>
            </a:pPr>
            <a:endParaRPr/>
          </a:p>
          <a:p>
            <a:pPr marL="742950" lvl="1" indent="-285750" algn="l" rtl="0">
              <a:spcBef>
                <a:spcPts val="1000"/>
              </a:spcBef>
              <a:spcAft>
                <a:spcPts val="0"/>
              </a:spcAft>
              <a:buSzPts val="1600"/>
              <a:buChar char="►"/>
            </a:pPr>
            <a:r>
              <a:rPr lang="en-US" sz="2000"/>
              <a:t>For more competitive schools electives should focus on higher level academic courses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AP courses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PLTW courses at CTEC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Dual-Enrollment courses at ACC/ Elon</a:t>
            </a:r>
            <a:endParaRPr/>
          </a:p>
          <a:p>
            <a:pPr marL="1143000" lvl="2" indent="-228600" algn="l" rtl="0">
              <a:spcBef>
                <a:spcPts val="1000"/>
              </a:spcBef>
              <a:spcAft>
                <a:spcPts val="0"/>
              </a:spcAft>
              <a:buSzPts val="1920"/>
              <a:buChar char="►"/>
            </a:pPr>
            <a:r>
              <a:rPr lang="en-US" sz="2400"/>
              <a:t>Upper level foreign language classes</a:t>
            </a:r>
            <a:endParaRPr/>
          </a:p>
          <a:p>
            <a:pPr marL="1143000" lvl="2" indent="-157480" algn="l" rtl="0">
              <a:spcBef>
                <a:spcPts val="1000"/>
              </a:spcBef>
              <a:spcAft>
                <a:spcPts val="0"/>
              </a:spcAft>
              <a:buSzPts val="1120"/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</a:pPr>
            <a:r>
              <a:rPr lang="en-US"/>
              <a:t>UNC System Schools</a:t>
            </a:r>
            <a:endParaRPr/>
          </a:p>
        </p:txBody>
      </p:sp>
      <p:sp>
        <p:nvSpPr>
          <p:cNvPr id="194" name="Google Shape;194;p9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ct val="80000"/>
              <a:buNone/>
            </a:pPr>
            <a:r>
              <a:rPr lang="en-US" sz="4000"/>
              <a:t>Minimum requirements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SzPct val="80000"/>
              <a:buNone/>
            </a:pPr>
            <a:endParaRPr sz="4000"/>
          </a:p>
          <a:p>
            <a:pPr marL="3429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342900" lvl="0" indent="-318516" algn="l" rtl="0">
              <a:spcBef>
                <a:spcPts val="1000"/>
              </a:spcBef>
              <a:spcAft>
                <a:spcPts val="0"/>
              </a:spcAft>
              <a:buSzPct val="80000"/>
              <a:buChar char="►"/>
            </a:pPr>
            <a:r>
              <a:rPr lang="en-US" sz="3200"/>
              <a:t>2.5 weighted GPA</a:t>
            </a:r>
            <a:endParaRPr sz="32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200"/>
              <a:t>The testing requirement has been waived </a:t>
            </a:r>
            <a:endParaRPr sz="32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r>
              <a:rPr lang="en-US" sz="3200"/>
              <a:t>2 credits in foreign language no longer required BUT still recommended</a:t>
            </a:r>
            <a:endParaRPr sz="3200"/>
          </a:p>
          <a:p>
            <a:pPr marL="342900" lvl="0" indent="-353060" algn="l" rtl="0">
              <a:spcBef>
                <a:spcPts val="1000"/>
              </a:spcBef>
              <a:spcAft>
                <a:spcPts val="0"/>
              </a:spcAft>
              <a:buSzPct val="100000"/>
              <a:buChar char="►"/>
            </a:pPr>
            <a:endParaRPr sz="3200"/>
          </a:p>
          <a:p>
            <a:pPr marL="342900" lvl="0" indent="-251459" algn="l" rtl="0">
              <a:spcBef>
                <a:spcPts val="1000"/>
              </a:spcBef>
              <a:spcAft>
                <a:spcPts val="0"/>
              </a:spcAft>
              <a:buSzPct val="79999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675</Words>
  <Application>Microsoft Macintosh PowerPoint</Application>
  <PresentationFormat>Widescreen</PresentationFormat>
  <Paragraphs>121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Noto Sans Symbols</vt:lpstr>
      <vt:lpstr>Trebuchet MS</vt:lpstr>
      <vt:lpstr>Facet</vt:lpstr>
      <vt:lpstr>ELON Academy </vt:lpstr>
      <vt:lpstr>INTRODUCTIONS</vt:lpstr>
      <vt:lpstr>AGENDA</vt:lpstr>
      <vt:lpstr>School Counselor</vt:lpstr>
      <vt:lpstr>Graduation Requirements</vt:lpstr>
      <vt:lpstr>Graduation Requirements</vt:lpstr>
      <vt:lpstr>Graduation Requirements</vt:lpstr>
      <vt:lpstr>Graduation Requirements</vt:lpstr>
      <vt:lpstr>UNC System Schools</vt:lpstr>
      <vt:lpstr>PSAT and PRE-ACT</vt:lpstr>
      <vt:lpstr>PSAT VS PreACT Scoring</vt:lpstr>
      <vt:lpstr>PreACT Scoring</vt:lpstr>
      <vt:lpstr>ACT</vt:lpstr>
      <vt:lpstr>ACT vs SAT Scoring   </vt:lpstr>
      <vt:lpstr>SAT</vt:lpstr>
      <vt:lpstr>Fee Waivers!</vt:lpstr>
      <vt:lpstr>Fee Waivers!</vt:lpstr>
      <vt:lpstr>College Planning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ELON Academy</dc:title>
  <dc:creator>Katherine Cushman</dc:creator>
  <cp:lastModifiedBy>Emily Winterich-Knox</cp:lastModifiedBy>
  <cp:revision>4</cp:revision>
  <dcterms:created xsi:type="dcterms:W3CDTF">2018-10-22T14:41:39Z</dcterms:created>
  <dcterms:modified xsi:type="dcterms:W3CDTF">2023-09-26T17:56:15Z</dcterms:modified>
</cp:coreProperties>
</file>