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1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Lst>
  <p:sldSz cy="5143500" cx="9144000"/>
  <p:notesSz cx="6858000" cy="9144000"/>
  <p:embeddedFontLst>
    <p:embeddedFont>
      <p:font typeface="Roboto"/>
      <p:regular r:id="rId19"/>
      <p:bold r:id="rId20"/>
      <p:italic r:id="rId21"/>
      <p:boldItalic r:id="rId22"/>
    </p:embeddedFont>
    <p:embeddedFont>
      <p:font typeface="Archivo Black"/>
      <p:regular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20" Type="http://schemas.openxmlformats.org/officeDocument/2006/relationships/font" Target="fonts/Roboto-bold.fntdata"/><Relationship Id="rId22" Type="http://schemas.openxmlformats.org/officeDocument/2006/relationships/font" Target="fonts/Roboto-boldItalic.fntdata"/><Relationship Id="rId21" Type="http://schemas.openxmlformats.org/officeDocument/2006/relationships/font" Target="fonts/Roboto-italic.fntdata"/><Relationship Id="rId23" Type="http://schemas.openxmlformats.org/officeDocument/2006/relationships/font" Target="fonts/ArchivoBlack-regular.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font" Target="fonts/Roboto-regular.fntdata"/><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Talk about the students i teach, general ed/non-majors; what can i give to the broadest range of students?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2c1ae2b8588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2c1ae2b8588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2c1ae2b8588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2c1ae2b8588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2caae96e55b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2caae96e55b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2caae96e55b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2caae96e55b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2caae96e55b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5" name="Google Shape;505;g2caae96e55b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c0446407e8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2c0446407e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really good problem is one we don’t solve; it solves us. (219)</a:t>
            </a:r>
            <a:endParaRPr/>
          </a:p>
          <a:p>
            <a:pPr indent="0" lvl="0" marL="0" rtl="0" algn="l">
              <a:spcBef>
                <a:spcPts val="0"/>
              </a:spcBef>
              <a:spcAft>
                <a:spcPts val="0"/>
              </a:spcAft>
              <a:buNone/>
            </a:pPr>
            <a:r>
              <a:t/>
            </a:r>
            <a:endParaRPr/>
          </a:p>
          <a:p>
            <a:pPr indent="0" lvl="0" marL="0" rtl="0" algn="l">
              <a:spcBef>
                <a:spcPts val="0"/>
              </a:spcBef>
              <a:spcAft>
                <a:spcPts val="1200"/>
              </a:spcAft>
              <a:buNone/>
            </a:pPr>
            <a:r>
              <a:rPr lang="en" sz="1200">
                <a:solidFill>
                  <a:schemeClr val="lt1"/>
                </a:solidFill>
                <a:latin typeface="Roboto"/>
                <a:ea typeface="Roboto"/>
                <a:cs typeface="Roboto"/>
                <a:sym typeface="Roboto"/>
              </a:rPr>
              <a:t>The implication for leaders then is to develop the capacity of individuals, groups, and communities to think and lead together by ex­ panding their collective ability to think with more complexity and empathy and to act with more intentionality.</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2c0446407e8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2c0446407e8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really good problem is one we don’t solve; it solves us. (219)</a:t>
            </a:r>
            <a:endParaRPr/>
          </a:p>
          <a:p>
            <a:pPr indent="0" lvl="0" marL="0" rtl="0" algn="l">
              <a:spcBef>
                <a:spcPts val="0"/>
              </a:spcBef>
              <a:spcAft>
                <a:spcPts val="0"/>
              </a:spcAft>
              <a:buNone/>
            </a:pPr>
            <a:r>
              <a:t/>
            </a:r>
            <a:endParaRPr/>
          </a:p>
          <a:p>
            <a:pPr indent="0" lvl="0" marL="0" rtl="0" algn="l">
              <a:spcBef>
                <a:spcPts val="0"/>
              </a:spcBef>
              <a:spcAft>
                <a:spcPts val="1200"/>
              </a:spcAft>
              <a:buNone/>
            </a:pPr>
            <a:r>
              <a:rPr lang="en" sz="1200">
                <a:solidFill>
                  <a:schemeClr val="lt1"/>
                </a:solidFill>
                <a:latin typeface="Roboto"/>
                <a:ea typeface="Roboto"/>
                <a:cs typeface="Roboto"/>
                <a:sym typeface="Roboto"/>
              </a:rPr>
              <a:t>The implication for leaders then is to develop the capacity of individuals, groups, and communities to think and lead together by ex­ panding their collective ability to think with more complexity and empathy and to act with more intentionality.</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2c0446407e8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2c0446407e8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really good problem is one we don’t solve; it solves us. (219)</a:t>
            </a:r>
            <a:endParaRPr/>
          </a:p>
          <a:p>
            <a:pPr indent="0" lvl="0" marL="0" rtl="0" algn="l">
              <a:spcBef>
                <a:spcPts val="0"/>
              </a:spcBef>
              <a:spcAft>
                <a:spcPts val="0"/>
              </a:spcAft>
              <a:buNone/>
            </a:pPr>
            <a:r>
              <a:t/>
            </a:r>
            <a:endParaRPr/>
          </a:p>
          <a:p>
            <a:pPr indent="0" lvl="0" marL="0" rtl="0" algn="l">
              <a:spcBef>
                <a:spcPts val="0"/>
              </a:spcBef>
              <a:spcAft>
                <a:spcPts val="1200"/>
              </a:spcAft>
              <a:buNone/>
            </a:pPr>
            <a:r>
              <a:rPr lang="en" sz="1200">
                <a:solidFill>
                  <a:schemeClr val="lt1"/>
                </a:solidFill>
                <a:latin typeface="Roboto"/>
                <a:ea typeface="Roboto"/>
                <a:cs typeface="Roboto"/>
                <a:sym typeface="Roboto"/>
              </a:rPr>
              <a:t>The implication for leaders then is to develop the capacity of individuals, groups, and communities to think and lead together by ex­ panding their collective ability to think with more complexity and empathy and to act with more intentionality.</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b8afa14a3e_0_17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b8afa14a3e_0_17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2c1ae2b8588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2c1ae2b8588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2cba5294d9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2cba5294d9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really good problem is one we don’t solve; it solves us. (219)</a:t>
            </a:r>
            <a:endParaRPr/>
          </a:p>
          <a:p>
            <a:pPr indent="0" lvl="0" marL="0" rtl="0" algn="l">
              <a:spcBef>
                <a:spcPts val="0"/>
              </a:spcBef>
              <a:spcAft>
                <a:spcPts val="0"/>
              </a:spcAft>
              <a:buNone/>
            </a:pPr>
            <a:r>
              <a:t/>
            </a:r>
            <a:endParaRPr/>
          </a:p>
          <a:p>
            <a:pPr indent="0" lvl="0" marL="0" rtl="0" algn="l">
              <a:spcBef>
                <a:spcPts val="0"/>
              </a:spcBef>
              <a:spcAft>
                <a:spcPts val="1200"/>
              </a:spcAft>
              <a:buNone/>
            </a:pPr>
            <a:r>
              <a:rPr lang="en" sz="1200">
                <a:solidFill>
                  <a:schemeClr val="lt1"/>
                </a:solidFill>
                <a:latin typeface="Roboto"/>
                <a:ea typeface="Roboto"/>
                <a:cs typeface="Roboto"/>
                <a:sym typeface="Roboto"/>
              </a:rPr>
              <a:t>The implication for leaders then is to develop the capacity of individuals, groups, and communities to think and lead together by ex­ panding their collective ability to think with more complexity and empathy and to act with more intentionality.</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2c1ae2b8588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2c1ae2b8588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really good problem is one we don’t solve; it solves us. (219)</a:t>
            </a:r>
            <a:endParaRPr/>
          </a:p>
          <a:p>
            <a:pPr indent="0" lvl="0" marL="0" rtl="0" algn="l">
              <a:spcBef>
                <a:spcPts val="0"/>
              </a:spcBef>
              <a:spcAft>
                <a:spcPts val="0"/>
              </a:spcAft>
              <a:buNone/>
            </a:pPr>
            <a:r>
              <a:t/>
            </a:r>
            <a:endParaRPr/>
          </a:p>
          <a:p>
            <a:pPr indent="0" lvl="0" marL="0" rtl="0" algn="l">
              <a:spcBef>
                <a:spcPts val="0"/>
              </a:spcBef>
              <a:spcAft>
                <a:spcPts val="1200"/>
              </a:spcAft>
              <a:buNone/>
            </a:pPr>
            <a:r>
              <a:rPr lang="en" sz="1200">
                <a:solidFill>
                  <a:schemeClr val="lt1"/>
                </a:solidFill>
                <a:latin typeface="Roboto"/>
                <a:ea typeface="Roboto"/>
                <a:cs typeface="Roboto"/>
                <a:sym typeface="Roboto"/>
              </a:rPr>
              <a:t>The implication for leaders then is to develop the capacity of individuals, groups, and communities to think and lead together by ex­ panding their collective ability to think with more complexity and empathy and to act with more intentionality.</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2c1ae2b8588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2c1ae2b8588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really good problem is one we don’t solve; it solves us. (219)</a:t>
            </a:r>
            <a:endParaRPr/>
          </a:p>
          <a:p>
            <a:pPr indent="0" lvl="0" marL="0" rtl="0" algn="l">
              <a:spcBef>
                <a:spcPts val="0"/>
              </a:spcBef>
              <a:spcAft>
                <a:spcPts val="0"/>
              </a:spcAft>
              <a:buNone/>
            </a:pPr>
            <a:r>
              <a:t/>
            </a:r>
            <a:endParaRPr/>
          </a:p>
          <a:p>
            <a:pPr indent="0" lvl="0" marL="0" rtl="0" algn="l">
              <a:spcBef>
                <a:spcPts val="0"/>
              </a:spcBef>
              <a:spcAft>
                <a:spcPts val="1200"/>
              </a:spcAft>
              <a:buNone/>
            </a:pPr>
            <a:r>
              <a:rPr lang="en" sz="1200">
                <a:solidFill>
                  <a:schemeClr val="lt1"/>
                </a:solidFill>
                <a:latin typeface="Roboto"/>
                <a:ea typeface="Roboto"/>
                <a:cs typeface="Roboto"/>
                <a:sym typeface="Roboto"/>
              </a:rPr>
              <a:t>The implication for leaders then is to develop the capacity of individuals, groups, and communities to think and lead together by ex­ panding their collective ability to think with more complexity and empathy and to act with more intentionality.</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2"/>
        </a:solidFill>
      </p:bgPr>
    </p:bg>
    <p:spTree>
      <p:nvGrpSpPr>
        <p:cNvPr id="8" name="Shape 8"/>
        <p:cNvGrpSpPr/>
        <p:nvPr/>
      </p:nvGrpSpPr>
      <p:grpSpPr>
        <a:xfrm>
          <a:off x="0" y="0"/>
          <a:ext cx="0" cy="0"/>
          <a:chOff x="0" y="0"/>
          <a:chExt cx="0" cy="0"/>
        </a:xfrm>
      </p:grpSpPr>
      <p:sp>
        <p:nvSpPr>
          <p:cNvPr id="9" name="Google Shape;9;p2"/>
          <p:cNvSpPr txBox="1"/>
          <p:nvPr>
            <p:ph idx="1" type="subTitle"/>
          </p:nvPr>
        </p:nvSpPr>
        <p:spPr>
          <a:xfrm>
            <a:off x="720000" y="3814875"/>
            <a:ext cx="4850100" cy="675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333333"/>
              </a:buClr>
              <a:buSzPts val="1800"/>
              <a:buFont typeface="Verdana"/>
              <a:buNone/>
              <a:defRPr sz="1400">
                <a:solidFill>
                  <a:schemeClr val="lt1"/>
                </a:solidFill>
                <a:latin typeface="Roboto"/>
                <a:ea typeface="Roboto"/>
                <a:cs typeface="Roboto"/>
                <a:sym typeface="Roboto"/>
              </a:defRPr>
            </a:lvl1pPr>
            <a:lvl2pPr lvl="1" rtl="0">
              <a:lnSpc>
                <a:spcPct val="100000"/>
              </a:lnSpc>
              <a:spcBef>
                <a:spcPts val="0"/>
              </a:spcBef>
              <a:spcAft>
                <a:spcPts val="0"/>
              </a:spcAft>
              <a:buSzPts val="1800"/>
              <a:buFont typeface="Roboto"/>
              <a:buNone/>
              <a:defRPr sz="1800">
                <a:latin typeface="Roboto"/>
                <a:ea typeface="Roboto"/>
                <a:cs typeface="Roboto"/>
                <a:sym typeface="Roboto"/>
              </a:defRPr>
            </a:lvl2pPr>
            <a:lvl3pPr lvl="2" rtl="0">
              <a:lnSpc>
                <a:spcPct val="100000"/>
              </a:lnSpc>
              <a:spcBef>
                <a:spcPts val="0"/>
              </a:spcBef>
              <a:spcAft>
                <a:spcPts val="0"/>
              </a:spcAft>
              <a:buSzPts val="1800"/>
              <a:buFont typeface="Roboto"/>
              <a:buNone/>
              <a:defRPr sz="1800">
                <a:latin typeface="Roboto"/>
                <a:ea typeface="Roboto"/>
                <a:cs typeface="Roboto"/>
                <a:sym typeface="Roboto"/>
              </a:defRPr>
            </a:lvl3pPr>
            <a:lvl4pPr lvl="3" rtl="0">
              <a:lnSpc>
                <a:spcPct val="100000"/>
              </a:lnSpc>
              <a:spcBef>
                <a:spcPts val="0"/>
              </a:spcBef>
              <a:spcAft>
                <a:spcPts val="0"/>
              </a:spcAft>
              <a:buSzPts val="1800"/>
              <a:buFont typeface="Roboto"/>
              <a:buNone/>
              <a:defRPr sz="1800">
                <a:latin typeface="Roboto"/>
                <a:ea typeface="Roboto"/>
                <a:cs typeface="Roboto"/>
                <a:sym typeface="Roboto"/>
              </a:defRPr>
            </a:lvl4pPr>
            <a:lvl5pPr lvl="4" rtl="0">
              <a:lnSpc>
                <a:spcPct val="100000"/>
              </a:lnSpc>
              <a:spcBef>
                <a:spcPts val="0"/>
              </a:spcBef>
              <a:spcAft>
                <a:spcPts val="0"/>
              </a:spcAft>
              <a:buSzPts val="1800"/>
              <a:buFont typeface="Roboto"/>
              <a:buNone/>
              <a:defRPr sz="1800">
                <a:latin typeface="Roboto"/>
                <a:ea typeface="Roboto"/>
                <a:cs typeface="Roboto"/>
                <a:sym typeface="Roboto"/>
              </a:defRPr>
            </a:lvl5pPr>
            <a:lvl6pPr lvl="5" rtl="0">
              <a:lnSpc>
                <a:spcPct val="100000"/>
              </a:lnSpc>
              <a:spcBef>
                <a:spcPts val="0"/>
              </a:spcBef>
              <a:spcAft>
                <a:spcPts val="0"/>
              </a:spcAft>
              <a:buSzPts val="1800"/>
              <a:buFont typeface="Roboto"/>
              <a:buNone/>
              <a:defRPr sz="1800">
                <a:latin typeface="Roboto"/>
                <a:ea typeface="Roboto"/>
                <a:cs typeface="Roboto"/>
                <a:sym typeface="Roboto"/>
              </a:defRPr>
            </a:lvl6pPr>
            <a:lvl7pPr lvl="6" rtl="0">
              <a:lnSpc>
                <a:spcPct val="100000"/>
              </a:lnSpc>
              <a:spcBef>
                <a:spcPts val="0"/>
              </a:spcBef>
              <a:spcAft>
                <a:spcPts val="0"/>
              </a:spcAft>
              <a:buSzPts val="1800"/>
              <a:buFont typeface="Roboto"/>
              <a:buNone/>
              <a:defRPr sz="1800">
                <a:latin typeface="Roboto"/>
                <a:ea typeface="Roboto"/>
                <a:cs typeface="Roboto"/>
                <a:sym typeface="Roboto"/>
              </a:defRPr>
            </a:lvl7pPr>
            <a:lvl8pPr lvl="7" rtl="0">
              <a:lnSpc>
                <a:spcPct val="100000"/>
              </a:lnSpc>
              <a:spcBef>
                <a:spcPts val="0"/>
              </a:spcBef>
              <a:spcAft>
                <a:spcPts val="0"/>
              </a:spcAft>
              <a:buSzPts val="1800"/>
              <a:buFont typeface="Roboto"/>
              <a:buNone/>
              <a:defRPr sz="1800">
                <a:latin typeface="Roboto"/>
                <a:ea typeface="Roboto"/>
                <a:cs typeface="Roboto"/>
                <a:sym typeface="Roboto"/>
              </a:defRPr>
            </a:lvl8pPr>
            <a:lvl9pPr lvl="8" rtl="0">
              <a:lnSpc>
                <a:spcPct val="100000"/>
              </a:lnSpc>
              <a:spcBef>
                <a:spcPts val="0"/>
              </a:spcBef>
              <a:spcAft>
                <a:spcPts val="0"/>
              </a:spcAft>
              <a:buSzPts val="1800"/>
              <a:buFont typeface="Roboto"/>
              <a:buNone/>
              <a:defRPr sz="1800">
                <a:latin typeface="Roboto"/>
                <a:ea typeface="Roboto"/>
                <a:cs typeface="Roboto"/>
                <a:sym typeface="Roboto"/>
              </a:defRPr>
            </a:lvl9pPr>
          </a:lstStyle>
          <a:p/>
        </p:txBody>
      </p:sp>
      <p:sp>
        <p:nvSpPr>
          <p:cNvPr id="10" name="Google Shape;10;p2"/>
          <p:cNvSpPr txBox="1"/>
          <p:nvPr>
            <p:ph type="title"/>
          </p:nvPr>
        </p:nvSpPr>
        <p:spPr>
          <a:xfrm>
            <a:off x="729900" y="2145350"/>
            <a:ext cx="4850100" cy="1652400"/>
          </a:xfrm>
          <a:prstGeom prst="rect">
            <a:avLst/>
          </a:prstGeom>
        </p:spPr>
        <p:txBody>
          <a:bodyPr anchorCtr="0" anchor="b" bIns="91425" lIns="91425" spcFirstLastPara="1" rIns="91425" wrap="square" tIns="91425">
            <a:noAutofit/>
          </a:bodyPr>
          <a:lstStyle>
            <a:lvl1pPr lvl="0" rtl="0">
              <a:spcBef>
                <a:spcPts val="0"/>
              </a:spcBef>
              <a:spcAft>
                <a:spcPts val="0"/>
              </a:spcAft>
              <a:buSzPts val="5500"/>
              <a:buFont typeface="Archivo Black"/>
              <a:buNone/>
              <a:defRPr sz="4500">
                <a:latin typeface="Archivo Black"/>
                <a:ea typeface="Archivo Black"/>
                <a:cs typeface="Archivo Black"/>
                <a:sym typeface="Archivo Black"/>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7" name="Shape 47"/>
        <p:cNvGrpSpPr/>
        <p:nvPr/>
      </p:nvGrpSpPr>
      <p:grpSpPr>
        <a:xfrm>
          <a:off x="0" y="0"/>
          <a:ext cx="0" cy="0"/>
          <a:chOff x="0" y="0"/>
          <a:chExt cx="0" cy="0"/>
        </a:xfrm>
      </p:grpSpPr>
      <p:sp>
        <p:nvSpPr>
          <p:cNvPr id="48" name="Google Shape;48;p11"/>
          <p:cNvSpPr/>
          <p:nvPr/>
        </p:nvSpPr>
        <p:spPr>
          <a:xfrm>
            <a:off x="713225" y="539500"/>
            <a:ext cx="7717800" cy="4069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49" name="Google Shape;49;p11"/>
          <p:cNvSpPr/>
          <p:nvPr/>
        </p:nvSpPr>
        <p:spPr>
          <a:xfrm>
            <a:off x="2238450" y="0"/>
            <a:ext cx="46671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11"/>
          <p:cNvSpPr txBox="1"/>
          <p:nvPr>
            <p:ph hasCustomPrompt="1" type="title"/>
          </p:nvPr>
        </p:nvSpPr>
        <p:spPr>
          <a:xfrm>
            <a:off x="1389450" y="1993950"/>
            <a:ext cx="6365100" cy="11556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dk1"/>
              </a:buClr>
              <a:buSzPts val="5500"/>
              <a:buFont typeface="Archivo Black"/>
              <a:buNone/>
              <a:defRPr sz="5500">
                <a:solidFill>
                  <a:schemeClr val="dk1"/>
                </a:solidFill>
                <a:latin typeface="Archivo Black"/>
                <a:ea typeface="Archivo Black"/>
                <a:cs typeface="Archivo Black"/>
                <a:sym typeface="Archivo Black"/>
              </a:defRPr>
            </a:lvl1pPr>
            <a:lvl2pPr lvl="1" rtl="0" algn="ctr">
              <a:spcBef>
                <a:spcPts val="0"/>
              </a:spcBef>
              <a:spcAft>
                <a:spcPts val="0"/>
              </a:spcAft>
              <a:buClr>
                <a:schemeClr val="dk1"/>
              </a:buClr>
              <a:buSzPts val="5500"/>
              <a:buNone/>
              <a:defRPr sz="5500">
                <a:solidFill>
                  <a:schemeClr val="dk1"/>
                </a:solidFill>
              </a:defRPr>
            </a:lvl2pPr>
            <a:lvl3pPr lvl="2" rtl="0" algn="ctr">
              <a:spcBef>
                <a:spcPts val="0"/>
              </a:spcBef>
              <a:spcAft>
                <a:spcPts val="0"/>
              </a:spcAft>
              <a:buClr>
                <a:schemeClr val="dk1"/>
              </a:buClr>
              <a:buSzPts val="5500"/>
              <a:buNone/>
              <a:defRPr sz="5500">
                <a:solidFill>
                  <a:schemeClr val="dk1"/>
                </a:solidFill>
              </a:defRPr>
            </a:lvl3pPr>
            <a:lvl4pPr lvl="3" rtl="0" algn="ctr">
              <a:spcBef>
                <a:spcPts val="0"/>
              </a:spcBef>
              <a:spcAft>
                <a:spcPts val="0"/>
              </a:spcAft>
              <a:buClr>
                <a:schemeClr val="dk1"/>
              </a:buClr>
              <a:buSzPts val="5500"/>
              <a:buNone/>
              <a:defRPr sz="5500">
                <a:solidFill>
                  <a:schemeClr val="dk1"/>
                </a:solidFill>
              </a:defRPr>
            </a:lvl4pPr>
            <a:lvl5pPr lvl="4" rtl="0" algn="ctr">
              <a:spcBef>
                <a:spcPts val="0"/>
              </a:spcBef>
              <a:spcAft>
                <a:spcPts val="0"/>
              </a:spcAft>
              <a:buClr>
                <a:schemeClr val="dk1"/>
              </a:buClr>
              <a:buSzPts val="5500"/>
              <a:buNone/>
              <a:defRPr sz="5500">
                <a:solidFill>
                  <a:schemeClr val="dk1"/>
                </a:solidFill>
              </a:defRPr>
            </a:lvl5pPr>
            <a:lvl6pPr lvl="5" rtl="0" algn="ctr">
              <a:spcBef>
                <a:spcPts val="0"/>
              </a:spcBef>
              <a:spcAft>
                <a:spcPts val="0"/>
              </a:spcAft>
              <a:buClr>
                <a:schemeClr val="dk1"/>
              </a:buClr>
              <a:buSzPts val="5500"/>
              <a:buNone/>
              <a:defRPr sz="5500">
                <a:solidFill>
                  <a:schemeClr val="dk1"/>
                </a:solidFill>
              </a:defRPr>
            </a:lvl6pPr>
            <a:lvl7pPr lvl="6" rtl="0" algn="ctr">
              <a:spcBef>
                <a:spcPts val="0"/>
              </a:spcBef>
              <a:spcAft>
                <a:spcPts val="0"/>
              </a:spcAft>
              <a:buClr>
                <a:schemeClr val="dk1"/>
              </a:buClr>
              <a:buSzPts val="5500"/>
              <a:buNone/>
              <a:defRPr sz="5500">
                <a:solidFill>
                  <a:schemeClr val="dk1"/>
                </a:solidFill>
              </a:defRPr>
            </a:lvl7pPr>
            <a:lvl8pPr lvl="7" rtl="0" algn="ctr">
              <a:spcBef>
                <a:spcPts val="0"/>
              </a:spcBef>
              <a:spcAft>
                <a:spcPts val="0"/>
              </a:spcAft>
              <a:buClr>
                <a:schemeClr val="dk1"/>
              </a:buClr>
              <a:buSzPts val="5500"/>
              <a:buNone/>
              <a:defRPr sz="5500">
                <a:solidFill>
                  <a:schemeClr val="dk1"/>
                </a:solidFill>
              </a:defRPr>
            </a:lvl8pPr>
            <a:lvl9pPr lvl="8" rtl="0" algn="ctr">
              <a:spcBef>
                <a:spcPts val="0"/>
              </a:spcBef>
              <a:spcAft>
                <a:spcPts val="0"/>
              </a:spcAft>
              <a:buClr>
                <a:schemeClr val="dk1"/>
              </a:buClr>
              <a:buSzPts val="5500"/>
              <a:buNone/>
              <a:defRPr sz="5500">
                <a:solidFill>
                  <a:schemeClr val="dk1"/>
                </a:solidFill>
              </a:defRPr>
            </a:lvl9pPr>
          </a:lstStyle>
          <a:p>
            <a:r>
              <a:t>xx%</a:t>
            </a:r>
          </a:p>
        </p:txBody>
      </p:sp>
      <p:sp>
        <p:nvSpPr>
          <p:cNvPr id="51" name="Google Shape;51;p11"/>
          <p:cNvSpPr txBox="1"/>
          <p:nvPr>
            <p:ph idx="1" type="subTitle"/>
          </p:nvPr>
        </p:nvSpPr>
        <p:spPr>
          <a:xfrm>
            <a:off x="2028000" y="3231225"/>
            <a:ext cx="5088000" cy="4362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2" name="Shape 52"/>
        <p:cNvGrpSpPr/>
        <p:nvPr/>
      </p:nvGrpSpPr>
      <p:grpSpPr>
        <a:xfrm>
          <a:off x="0" y="0"/>
          <a:ext cx="0" cy="0"/>
          <a:chOff x="0" y="0"/>
          <a:chExt cx="0" cy="0"/>
        </a:xfrm>
      </p:grpSpPr>
      <p:sp>
        <p:nvSpPr>
          <p:cNvPr id="53" name="Google Shape;53;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
  <p:cSld name="BLANK_1_1">
    <p:bg>
      <p:bgPr>
        <a:solidFill>
          <a:schemeClr val="dk2"/>
        </a:solidFill>
      </p:bgPr>
    </p:bg>
    <p:spTree>
      <p:nvGrpSpPr>
        <p:cNvPr id="54" name="Shape 54"/>
        <p:cNvGrpSpPr/>
        <p:nvPr/>
      </p:nvGrpSpPr>
      <p:grpSpPr>
        <a:xfrm>
          <a:off x="0" y="0"/>
          <a:ext cx="0" cy="0"/>
          <a:chOff x="0" y="0"/>
          <a:chExt cx="0" cy="0"/>
        </a:xfrm>
      </p:grpSpPr>
      <p:sp>
        <p:nvSpPr>
          <p:cNvPr id="55" name="Google Shape;55;p13"/>
          <p:cNvSpPr txBox="1"/>
          <p:nvPr>
            <p:ph hasCustomPrompt="1" type="title"/>
          </p:nvPr>
        </p:nvSpPr>
        <p:spPr>
          <a:xfrm>
            <a:off x="709150" y="1480375"/>
            <a:ext cx="1349700" cy="14040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dk1"/>
              </a:buClr>
              <a:buSzPts val="4500"/>
              <a:buFont typeface="Archivo Black"/>
              <a:buNone/>
              <a:defRPr sz="4500">
                <a:solidFill>
                  <a:schemeClr val="dk1"/>
                </a:solidFill>
                <a:latin typeface="Archivo Black"/>
                <a:ea typeface="Archivo Black"/>
                <a:cs typeface="Archivo Black"/>
                <a:sym typeface="Archivo Black"/>
              </a:defRPr>
            </a:lvl1pPr>
            <a:lvl2pPr lvl="1" rtl="0" algn="ctr">
              <a:spcBef>
                <a:spcPts val="0"/>
              </a:spcBef>
              <a:spcAft>
                <a:spcPts val="0"/>
              </a:spcAft>
              <a:buClr>
                <a:schemeClr val="dk1"/>
              </a:buClr>
              <a:buSzPts val="4500"/>
              <a:buNone/>
              <a:defRPr sz="4500">
                <a:solidFill>
                  <a:schemeClr val="dk1"/>
                </a:solidFill>
              </a:defRPr>
            </a:lvl2pPr>
            <a:lvl3pPr lvl="2" rtl="0" algn="ctr">
              <a:spcBef>
                <a:spcPts val="0"/>
              </a:spcBef>
              <a:spcAft>
                <a:spcPts val="0"/>
              </a:spcAft>
              <a:buClr>
                <a:schemeClr val="dk1"/>
              </a:buClr>
              <a:buSzPts val="4500"/>
              <a:buNone/>
              <a:defRPr sz="4500">
                <a:solidFill>
                  <a:schemeClr val="dk1"/>
                </a:solidFill>
              </a:defRPr>
            </a:lvl3pPr>
            <a:lvl4pPr lvl="3" rtl="0" algn="ctr">
              <a:spcBef>
                <a:spcPts val="0"/>
              </a:spcBef>
              <a:spcAft>
                <a:spcPts val="0"/>
              </a:spcAft>
              <a:buClr>
                <a:schemeClr val="dk1"/>
              </a:buClr>
              <a:buSzPts val="4500"/>
              <a:buNone/>
              <a:defRPr sz="4500">
                <a:solidFill>
                  <a:schemeClr val="dk1"/>
                </a:solidFill>
              </a:defRPr>
            </a:lvl4pPr>
            <a:lvl5pPr lvl="4" rtl="0" algn="ctr">
              <a:spcBef>
                <a:spcPts val="0"/>
              </a:spcBef>
              <a:spcAft>
                <a:spcPts val="0"/>
              </a:spcAft>
              <a:buClr>
                <a:schemeClr val="dk1"/>
              </a:buClr>
              <a:buSzPts val="4500"/>
              <a:buNone/>
              <a:defRPr sz="4500">
                <a:solidFill>
                  <a:schemeClr val="dk1"/>
                </a:solidFill>
              </a:defRPr>
            </a:lvl5pPr>
            <a:lvl6pPr lvl="5" rtl="0" algn="ctr">
              <a:spcBef>
                <a:spcPts val="0"/>
              </a:spcBef>
              <a:spcAft>
                <a:spcPts val="0"/>
              </a:spcAft>
              <a:buClr>
                <a:schemeClr val="dk1"/>
              </a:buClr>
              <a:buSzPts val="4500"/>
              <a:buNone/>
              <a:defRPr sz="4500">
                <a:solidFill>
                  <a:schemeClr val="dk1"/>
                </a:solidFill>
              </a:defRPr>
            </a:lvl6pPr>
            <a:lvl7pPr lvl="6" rtl="0" algn="ctr">
              <a:spcBef>
                <a:spcPts val="0"/>
              </a:spcBef>
              <a:spcAft>
                <a:spcPts val="0"/>
              </a:spcAft>
              <a:buClr>
                <a:schemeClr val="dk1"/>
              </a:buClr>
              <a:buSzPts val="4500"/>
              <a:buNone/>
              <a:defRPr sz="4500">
                <a:solidFill>
                  <a:schemeClr val="dk1"/>
                </a:solidFill>
              </a:defRPr>
            </a:lvl7pPr>
            <a:lvl8pPr lvl="7" rtl="0" algn="ctr">
              <a:spcBef>
                <a:spcPts val="0"/>
              </a:spcBef>
              <a:spcAft>
                <a:spcPts val="0"/>
              </a:spcAft>
              <a:buClr>
                <a:schemeClr val="dk1"/>
              </a:buClr>
              <a:buSzPts val="4500"/>
              <a:buNone/>
              <a:defRPr sz="4500">
                <a:solidFill>
                  <a:schemeClr val="dk1"/>
                </a:solidFill>
              </a:defRPr>
            </a:lvl8pPr>
            <a:lvl9pPr lvl="8" rtl="0" algn="ctr">
              <a:spcBef>
                <a:spcPts val="0"/>
              </a:spcBef>
              <a:spcAft>
                <a:spcPts val="0"/>
              </a:spcAft>
              <a:buClr>
                <a:schemeClr val="dk1"/>
              </a:buClr>
              <a:buSzPts val="4500"/>
              <a:buNone/>
              <a:defRPr sz="4500">
                <a:solidFill>
                  <a:schemeClr val="dk1"/>
                </a:solidFill>
              </a:defRPr>
            </a:lvl9pPr>
          </a:lstStyle>
          <a:p>
            <a:r>
              <a:t>xx%</a:t>
            </a:r>
          </a:p>
        </p:txBody>
      </p:sp>
      <p:sp>
        <p:nvSpPr>
          <p:cNvPr id="56" name="Google Shape;56;p13"/>
          <p:cNvSpPr txBox="1"/>
          <p:nvPr>
            <p:ph hasCustomPrompt="1" idx="2" type="title"/>
          </p:nvPr>
        </p:nvSpPr>
        <p:spPr>
          <a:xfrm>
            <a:off x="709150" y="3226650"/>
            <a:ext cx="1349700" cy="14040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dk1"/>
              </a:buClr>
              <a:buSzPts val="4500"/>
              <a:buFont typeface="Archivo Black"/>
              <a:buNone/>
              <a:defRPr sz="4500">
                <a:solidFill>
                  <a:schemeClr val="dk1"/>
                </a:solidFill>
                <a:latin typeface="Archivo Black"/>
                <a:ea typeface="Archivo Black"/>
                <a:cs typeface="Archivo Black"/>
                <a:sym typeface="Archivo Black"/>
              </a:defRPr>
            </a:lvl1pPr>
            <a:lvl2pPr lvl="1" rtl="0" algn="ctr">
              <a:spcBef>
                <a:spcPts val="0"/>
              </a:spcBef>
              <a:spcAft>
                <a:spcPts val="0"/>
              </a:spcAft>
              <a:buClr>
                <a:schemeClr val="dk1"/>
              </a:buClr>
              <a:buSzPts val="4500"/>
              <a:buNone/>
              <a:defRPr sz="4500">
                <a:solidFill>
                  <a:schemeClr val="dk1"/>
                </a:solidFill>
              </a:defRPr>
            </a:lvl2pPr>
            <a:lvl3pPr lvl="2" rtl="0" algn="ctr">
              <a:spcBef>
                <a:spcPts val="0"/>
              </a:spcBef>
              <a:spcAft>
                <a:spcPts val="0"/>
              </a:spcAft>
              <a:buClr>
                <a:schemeClr val="dk1"/>
              </a:buClr>
              <a:buSzPts val="4500"/>
              <a:buNone/>
              <a:defRPr sz="4500">
                <a:solidFill>
                  <a:schemeClr val="dk1"/>
                </a:solidFill>
              </a:defRPr>
            </a:lvl3pPr>
            <a:lvl4pPr lvl="3" rtl="0" algn="ctr">
              <a:spcBef>
                <a:spcPts val="0"/>
              </a:spcBef>
              <a:spcAft>
                <a:spcPts val="0"/>
              </a:spcAft>
              <a:buClr>
                <a:schemeClr val="dk1"/>
              </a:buClr>
              <a:buSzPts val="4500"/>
              <a:buNone/>
              <a:defRPr sz="4500">
                <a:solidFill>
                  <a:schemeClr val="dk1"/>
                </a:solidFill>
              </a:defRPr>
            </a:lvl4pPr>
            <a:lvl5pPr lvl="4" rtl="0" algn="ctr">
              <a:spcBef>
                <a:spcPts val="0"/>
              </a:spcBef>
              <a:spcAft>
                <a:spcPts val="0"/>
              </a:spcAft>
              <a:buClr>
                <a:schemeClr val="dk1"/>
              </a:buClr>
              <a:buSzPts val="4500"/>
              <a:buNone/>
              <a:defRPr sz="4500">
                <a:solidFill>
                  <a:schemeClr val="dk1"/>
                </a:solidFill>
              </a:defRPr>
            </a:lvl5pPr>
            <a:lvl6pPr lvl="5" rtl="0" algn="ctr">
              <a:spcBef>
                <a:spcPts val="0"/>
              </a:spcBef>
              <a:spcAft>
                <a:spcPts val="0"/>
              </a:spcAft>
              <a:buClr>
                <a:schemeClr val="dk1"/>
              </a:buClr>
              <a:buSzPts val="4500"/>
              <a:buNone/>
              <a:defRPr sz="4500">
                <a:solidFill>
                  <a:schemeClr val="dk1"/>
                </a:solidFill>
              </a:defRPr>
            </a:lvl6pPr>
            <a:lvl7pPr lvl="6" rtl="0" algn="ctr">
              <a:spcBef>
                <a:spcPts val="0"/>
              </a:spcBef>
              <a:spcAft>
                <a:spcPts val="0"/>
              </a:spcAft>
              <a:buClr>
                <a:schemeClr val="dk1"/>
              </a:buClr>
              <a:buSzPts val="4500"/>
              <a:buNone/>
              <a:defRPr sz="4500">
                <a:solidFill>
                  <a:schemeClr val="dk1"/>
                </a:solidFill>
              </a:defRPr>
            </a:lvl7pPr>
            <a:lvl8pPr lvl="7" rtl="0" algn="ctr">
              <a:spcBef>
                <a:spcPts val="0"/>
              </a:spcBef>
              <a:spcAft>
                <a:spcPts val="0"/>
              </a:spcAft>
              <a:buClr>
                <a:schemeClr val="dk1"/>
              </a:buClr>
              <a:buSzPts val="4500"/>
              <a:buNone/>
              <a:defRPr sz="4500">
                <a:solidFill>
                  <a:schemeClr val="dk1"/>
                </a:solidFill>
              </a:defRPr>
            </a:lvl8pPr>
            <a:lvl9pPr lvl="8" rtl="0" algn="ctr">
              <a:spcBef>
                <a:spcPts val="0"/>
              </a:spcBef>
              <a:spcAft>
                <a:spcPts val="0"/>
              </a:spcAft>
              <a:buClr>
                <a:schemeClr val="dk1"/>
              </a:buClr>
              <a:buSzPts val="4500"/>
              <a:buNone/>
              <a:defRPr sz="4500">
                <a:solidFill>
                  <a:schemeClr val="dk1"/>
                </a:solidFill>
              </a:defRPr>
            </a:lvl9pPr>
          </a:lstStyle>
          <a:p>
            <a:r>
              <a:t>xx%</a:t>
            </a:r>
          </a:p>
        </p:txBody>
      </p:sp>
      <p:sp>
        <p:nvSpPr>
          <p:cNvPr id="57" name="Google Shape;57;p13"/>
          <p:cNvSpPr txBox="1"/>
          <p:nvPr>
            <p:ph hasCustomPrompt="1" idx="3" type="title"/>
          </p:nvPr>
        </p:nvSpPr>
        <p:spPr>
          <a:xfrm>
            <a:off x="4622438" y="1480375"/>
            <a:ext cx="1349700" cy="14040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dk1"/>
              </a:buClr>
              <a:buSzPts val="4500"/>
              <a:buFont typeface="Archivo Black"/>
              <a:buNone/>
              <a:defRPr sz="4500">
                <a:solidFill>
                  <a:schemeClr val="dk1"/>
                </a:solidFill>
                <a:latin typeface="Archivo Black"/>
                <a:ea typeface="Archivo Black"/>
                <a:cs typeface="Archivo Black"/>
                <a:sym typeface="Archivo Black"/>
              </a:defRPr>
            </a:lvl1pPr>
            <a:lvl2pPr lvl="1" rtl="0" algn="ctr">
              <a:spcBef>
                <a:spcPts val="0"/>
              </a:spcBef>
              <a:spcAft>
                <a:spcPts val="0"/>
              </a:spcAft>
              <a:buClr>
                <a:schemeClr val="dk1"/>
              </a:buClr>
              <a:buSzPts val="4500"/>
              <a:buNone/>
              <a:defRPr sz="4500">
                <a:solidFill>
                  <a:schemeClr val="dk1"/>
                </a:solidFill>
              </a:defRPr>
            </a:lvl2pPr>
            <a:lvl3pPr lvl="2" rtl="0" algn="ctr">
              <a:spcBef>
                <a:spcPts val="0"/>
              </a:spcBef>
              <a:spcAft>
                <a:spcPts val="0"/>
              </a:spcAft>
              <a:buClr>
                <a:schemeClr val="dk1"/>
              </a:buClr>
              <a:buSzPts val="4500"/>
              <a:buNone/>
              <a:defRPr sz="4500">
                <a:solidFill>
                  <a:schemeClr val="dk1"/>
                </a:solidFill>
              </a:defRPr>
            </a:lvl3pPr>
            <a:lvl4pPr lvl="3" rtl="0" algn="ctr">
              <a:spcBef>
                <a:spcPts val="0"/>
              </a:spcBef>
              <a:spcAft>
                <a:spcPts val="0"/>
              </a:spcAft>
              <a:buClr>
                <a:schemeClr val="dk1"/>
              </a:buClr>
              <a:buSzPts val="4500"/>
              <a:buNone/>
              <a:defRPr sz="4500">
                <a:solidFill>
                  <a:schemeClr val="dk1"/>
                </a:solidFill>
              </a:defRPr>
            </a:lvl4pPr>
            <a:lvl5pPr lvl="4" rtl="0" algn="ctr">
              <a:spcBef>
                <a:spcPts val="0"/>
              </a:spcBef>
              <a:spcAft>
                <a:spcPts val="0"/>
              </a:spcAft>
              <a:buClr>
                <a:schemeClr val="dk1"/>
              </a:buClr>
              <a:buSzPts val="4500"/>
              <a:buNone/>
              <a:defRPr sz="4500">
                <a:solidFill>
                  <a:schemeClr val="dk1"/>
                </a:solidFill>
              </a:defRPr>
            </a:lvl5pPr>
            <a:lvl6pPr lvl="5" rtl="0" algn="ctr">
              <a:spcBef>
                <a:spcPts val="0"/>
              </a:spcBef>
              <a:spcAft>
                <a:spcPts val="0"/>
              </a:spcAft>
              <a:buClr>
                <a:schemeClr val="dk1"/>
              </a:buClr>
              <a:buSzPts val="4500"/>
              <a:buNone/>
              <a:defRPr sz="4500">
                <a:solidFill>
                  <a:schemeClr val="dk1"/>
                </a:solidFill>
              </a:defRPr>
            </a:lvl6pPr>
            <a:lvl7pPr lvl="6" rtl="0" algn="ctr">
              <a:spcBef>
                <a:spcPts val="0"/>
              </a:spcBef>
              <a:spcAft>
                <a:spcPts val="0"/>
              </a:spcAft>
              <a:buClr>
                <a:schemeClr val="dk1"/>
              </a:buClr>
              <a:buSzPts val="4500"/>
              <a:buNone/>
              <a:defRPr sz="4500">
                <a:solidFill>
                  <a:schemeClr val="dk1"/>
                </a:solidFill>
              </a:defRPr>
            </a:lvl7pPr>
            <a:lvl8pPr lvl="7" rtl="0" algn="ctr">
              <a:spcBef>
                <a:spcPts val="0"/>
              </a:spcBef>
              <a:spcAft>
                <a:spcPts val="0"/>
              </a:spcAft>
              <a:buClr>
                <a:schemeClr val="dk1"/>
              </a:buClr>
              <a:buSzPts val="4500"/>
              <a:buNone/>
              <a:defRPr sz="4500">
                <a:solidFill>
                  <a:schemeClr val="dk1"/>
                </a:solidFill>
              </a:defRPr>
            </a:lvl8pPr>
            <a:lvl9pPr lvl="8" rtl="0" algn="ctr">
              <a:spcBef>
                <a:spcPts val="0"/>
              </a:spcBef>
              <a:spcAft>
                <a:spcPts val="0"/>
              </a:spcAft>
              <a:buClr>
                <a:schemeClr val="dk1"/>
              </a:buClr>
              <a:buSzPts val="4500"/>
              <a:buNone/>
              <a:defRPr sz="4500">
                <a:solidFill>
                  <a:schemeClr val="dk1"/>
                </a:solidFill>
              </a:defRPr>
            </a:lvl9pPr>
          </a:lstStyle>
          <a:p>
            <a:r>
              <a:t>xx%</a:t>
            </a:r>
          </a:p>
        </p:txBody>
      </p:sp>
      <p:sp>
        <p:nvSpPr>
          <p:cNvPr id="58" name="Google Shape;58;p13"/>
          <p:cNvSpPr txBox="1"/>
          <p:nvPr>
            <p:ph hasCustomPrompt="1" idx="4" type="title"/>
          </p:nvPr>
        </p:nvSpPr>
        <p:spPr>
          <a:xfrm>
            <a:off x="4622438" y="3226650"/>
            <a:ext cx="1349700" cy="14040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dk1"/>
              </a:buClr>
              <a:buSzPts val="4500"/>
              <a:buFont typeface="Archivo Black"/>
              <a:buNone/>
              <a:defRPr sz="4500">
                <a:solidFill>
                  <a:schemeClr val="dk1"/>
                </a:solidFill>
                <a:latin typeface="Archivo Black"/>
                <a:ea typeface="Archivo Black"/>
                <a:cs typeface="Archivo Black"/>
                <a:sym typeface="Archivo Black"/>
              </a:defRPr>
            </a:lvl1pPr>
            <a:lvl2pPr lvl="1" rtl="0" algn="ctr">
              <a:spcBef>
                <a:spcPts val="0"/>
              </a:spcBef>
              <a:spcAft>
                <a:spcPts val="0"/>
              </a:spcAft>
              <a:buClr>
                <a:schemeClr val="dk1"/>
              </a:buClr>
              <a:buSzPts val="4500"/>
              <a:buNone/>
              <a:defRPr sz="4500">
                <a:solidFill>
                  <a:schemeClr val="dk1"/>
                </a:solidFill>
              </a:defRPr>
            </a:lvl2pPr>
            <a:lvl3pPr lvl="2" rtl="0" algn="ctr">
              <a:spcBef>
                <a:spcPts val="0"/>
              </a:spcBef>
              <a:spcAft>
                <a:spcPts val="0"/>
              </a:spcAft>
              <a:buClr>
                <a:schemeClr val="dk1"/>
              </a:buClr>
              <a:buSzPts val="4500"/>
              <a:buNone/>
              <a:defRPr sz="4500">
                <a:solidFill>
                  <a:schemeClr val="dk1"/>
                </a:solidFill>
              </a:defRPr>
            </a:lvl3pPr>
            <a:lvl4pPr lvl="3" rtl="0" algn="ctr">
              <a:spcBef>
                <a:spcPts val="0"/>
              </a:spcBef>
              <a:spcAft>
                <a:spcPts val="0"/>
              </a:spcAft>
              <a:buClr>
                <a:schemeClr val="dk1"/>
              </a:buClr>
              <a:buSzPts val="4500"/>
              <a:buNone/>
              <a:defRPr sz="4500">
                <a:solidFill>
                  <a:schemeClr val="dk1"/>
                </a:solidFill>
              </a:defRPr>
            </a:lvl4pPr>
            <a:lvl5pPr lvl="4" rtl="0" algn="ctr">
              <a:spcBef>
                <a:spcPts val="0"/>
              </a:spcBef>
              <a:spcAft>
                <a:spcPts val="0"/>
              </a:spcAft>
              <a:buClr>
                <a:schemeClr val="dk1"/>
              </a:buClr>
              <a:buSzPts val="4500"/>
              <a:buNone/>
              <a:defRPr sz="4500">
                <a:solidFill>
                  <a:schemeClr val="dk1"/>
                </a:solidFill>
              </a:defRPr>
            </a:lvl5pPr>
            <a:lvl6pPr lvl="5" rtl="0" algn="ctr">
              <a:spcBef>
                <a:spcPts val="0"/>
              </a:spcBef>
              <a:spcAft>
                <a:spcPts val="0"/>
              </a:spcAft>
              <a:buClr>
                <a:schemeClr val="dk1"/>
              </a:buClr>
              <a:buSzPts val="4500"/>
              <a:buNone/>
              <a:defRPr sz="4500">
                <a:solidFill>
                  <a:schemeClr val="dk1"/>
                </a:solidFill>
              </a:defRPr>
            </a:lvl6pPr>
            <a:lvl7pPr lvl="6" rtl="0" algn="ctr">
              <a:spcBef>
                <a:spcPts val="0"/>
              </a:spcBef>
              <a:spcAft>
                <a:spcPts val="0"/>
              </a:spcAft>
              <a:buClr>
                <a:schemeClr val="dk1"/>
              </a:buClr>
              <a:buSzPts val="4500"/>
              <a:buNone/>
              <a:defRPr sz="4500">
                <a:solidFill>
                  <a:schemeClr val="dk1"/>
                </a:solidFill>
              </a:defRPr>
            </a:lvl7pPr>
            <a:lvl8pPr lvl="7" rtl="0" algn="ctr">
              <a:spcBef>
                <a:spcPts val="0"/>
              </a:spcBef>
              <a:spcAft>
                <a:spcPts val="0"/>
              </a:spcAft>
              <a:buClr>
                <a:schemeClr val="dk1"/>
              </a:buClr>
              <a:buSzPts val="4500"/>
              <a:buNone/>
              <a:defRPr sz="4500">
                <a:solidFill>
                  <a:schemeClr val="dk1"/>
                </a:solidFill>
              </a:defRPr>
            </a:lvl8pPr>
            <a:lvl9pPr lvl="8" rtl="0" algn="ctr">
              <a:spcBef>
                <a:spcPts val="0"/>
              </a:spcBef>
              <a:spcAft>
                <a:spcPts val="0"/>
              </a:spcAft>
              <a:buClr>
                <a:schemeClr val="dk1"/>
              </a:buClr>
              <a:buSzPts val="4500"/>
              <a:buNone/>
              <a:defRPr sz="4500">
                <a:solidFill>
                  <a:schemeClr val="dk1"/>
                </a:solidFill>
              </a:defRPr>
            </a:lvl9pPr>
          </a:lstStyle>
          <a:p>
            <a:r>
              <a:t>xx%</a:t>
            </a:r>
          </a:p>
        </p:txBody>
      </p:sp>
      <p:sp>
        <p:nvSpPr>
          <p:cNvPr id="59" name="Google Shape;59;p13"/>
          <p:cNvSpPr txBox="1"/>
          <p:nvPr>
            <p:ph idx="1" type="subTitle"/>
          </p:nvPr>
        </p:nvSpPr>
        <p:spPr>
          <a:xfrm>
            <a:off x="2388449" y="1604125"/>
            <a:ext cx="2164800" cy="5604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FDC40F"/>
              </a:buClr>
              <a:buSzPts val="2000"/>
              <a:buFont typeface="Roboto"/>
              <a:buNone/>
              <a:defRPr b="1" sz="1800">
                <a:solidFill>
                  <a:srgbClr val="FDC40F"/>
                </a:solidFill>
                <a:latin typeface="Roboto"/>
                <a:ea typeface="Roboto"/>
                <a:cs typeface="Roboto"/>
                <a:sym typeface="Roboto"/>
              </a:defRPr>
            </a:lvl1pPr>
            <a:lvl2pPr lvl="1"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2pPr>
            <a:lvl3pPr lvl="2"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3pPr>
            <a:lvl4pPr lvl="3"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4pPr>
            <a:lvl5pPr lvl="4"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5pPr>
            <a:lvl6pPr lvl="5"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6pPr>
            <a:lvl7pPr lvl="6"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7pPr>
            <a:lvl8pPr lvl="7"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8pPr>
            <a:lvl9pPr lvl="8"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9pPr>
          </a:lstStyle>
          <a:p/>
        </p:txBody>
      </p:sp>
      <p:sp>
        <p:nvSpPr>
          <p:cNvPr id="60" name="Google Shape;60;p13"/>
          <p:cNvSpPr txBox="1"/>
          <p:nvPr>
            <p:ph idx="5" type="subTitle"/>
          </p:nvPr>
        </p:nvSpPr>
        <p:spPr>
          <a:xfrm>
            <a:off x="6265975" y="1604125"/>
            <a:ext cx="2164800" cy="5604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FDC40F"/>
              </a:buClr>
              <a:buSzPts val="2000"/>
              <a:buFont typeface="Roboto"/>
              <a:buNone/>
              <a:defRPr b="1" sz="1800">
                <a:solidFill>
                  <a:srgbClr val="FDC40F"/>
                </a:solidFill>
                <a:latin typeface="Roboto"/>
                <a:ea typeface="Roboto"/>
                <a:cs typeface="Roboto"/>
                <a:sym typeface="Roboto"/>
              </a:defRPr>
            </a:lvl1pPr>
            <a:lvl2pPr lvl="1"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2pPr>
            <a:lvl3pPr lvl="2"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3pPr>
            <a:lvl4pPr lvl="3"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4pPr>
            <a:lvl5pPr lvl="4"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5pPr>
            <a:lvl6pPr lvl="5"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6pPr>
            <a:lvl7pPr lvl="6"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7pPr>
            <a:lvl8pPr lvl="7"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8pPr>
            <a:lvl9pPr lvl="8"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9pPr>
          </a:lstStyle>
          <a:p/>
        </p:txBody>
      </p:sp>
      <p:sp>
        <p:nvSpPr>
          <p:cNvPr id="61" name="Google Shape;61;p13"/>
          <p:cNvSpPr txBox="1"/>
          <p:nvPr>
            <p:ph idx="6" type="subTitle"/>
          </p:nvPr>
        </p:nvSpPr>
        <p:spPr>
          <a:xfrm>
            <a:off x="2388450" y="3341275"/>
            <a:ext cx="2164800" cy="5604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FDC40F"/>
              </a:buClr>
              <a:buSzPts val="2000"/>
              <a:buFont typeface="Roboto"/>
              <a:buNone/>
              <a:defRPr b="1" sz="1800">
                <a:solidFill>
                  <a:srgbClr val="FDC40F"/>
                </a:solidFill>
                <a:latin typeface="Roboto"/>
                <a:ea typeface="Roboto"/>
                <a:cs typeface="Roboto"/>
                <a:sym typeface="Roboto"/>
              </a:defRPr>
            </a:lvl1pPr>
            <a:lvl2pPr lvl="1"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2pPr>
            <a:lvl3pPr lvl="2"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3pPr>
            <a:lvl4pPr lvl="3"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4pPr>
            <a:lvl5pPr lvl="4"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5pPr>
            <a:lvl6pPr lvl="5"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6pPr>
            <a:lvl7pPr lvl="6"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7pPr>
            <a:lvl8pPr lvl="7"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8pPr>
            <a:lvl9pPr lvl="8"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9pPr>
          </a:lstStyle>
          <a:p/>
        </p:txBody>
      </p:sp>
      <p:sp>
        <p:nvSpPr>
          <p:cNvPr id="62" name="Google Shape;62;p13"/>
          <p:cNvSpPr txBox="1"/>
          <p:nvPr>
            <p:ph idx="7" type="subTitle"/>
          </p:nvPr>
        </p:nvSpPr>
        <p:spPr>
          <a:xfrm>
            <a:off x="6265975" y="3341275"/>
            <a:ext cx="2164800" cy="5604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FDC40F"/>
              </a:buClr>
              <a:buSzPts val="2000"/>
              <a:buFont typeface="Roboto"/>
              <a:buNone/>
              <a:defRPr b="1" sz="1800">
                <a:solidFill>
                  <a:srgbClr val="FDC40F"/>
                </a:solidFill>
                <a:latin typeface="Roboto"/>
                <a:ea typeface="Roboto"/>
                <a:cs typeface="Roboto"/>
                <a:sym typeface="Roboto"/>
              </a:defRPr>
            </a:lvl1pPr>
            <a:lvl2pPr lvl="1"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2pPr>
            <a:lvl3pPr lvl="2"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3pPr>
            <a:lvl4pPr lvl="3"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4pPr>
            <a:lvl5pPr lvl="4"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5pPr>
            <a:lvl6pPr lvl="5"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6pPr>
            <a:lvl7pPr lvl="6"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7pPr>
            <a:lvl8pPr lvl="7"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8pPr>
            <a:lvl9pPr lvl="8"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9pPr>
          </a:lstStyle>
          <a:p/>
        </p:txBody>
      </p:sp>
      <p:sp>
        <p:nvSpPr>
          <p:cNvPr id="63" name="Google Shape;63;p13"/>
          <p:cNvSpPr txBox="1"/>
          <p:nvPr>
            <p:ph idx="8" type="subTitle"/>
          </p:nvPr>
        </p:nvSpPr>
        <p:spPr>
          <a:xfrm>
            <a:off x="2388450" y="2090825"/>
            <a:ext cx="2164800" cy="560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1pPr>
            <a:lvl2pPr lvl="1"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2pPr>
            <a:lvl3pPr lvl="2"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3pPr>
            <a:lvl4pPr lvl="3"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4pPr>
            <a:lvl5pPr lvl="4"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5pPr>
            <a:lvl6pPr lvl="5"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6pPr>
            <a:lvl7pPr lvl="6"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7pPr>
            <a:lvl8pPr lvl="7"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8pPr>
            <a:lvl9pPr lvl="8"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9pPr>
          </a:lstStyle>
          <a:p/>
        </p:txBody>
      </p:sp>
      <p:sp>
        <p:nvSpPr>
          <p:cNvPr id="64" name="Google Shape;64;p13"/>
          <p:cNvSpPr txBox="1"/>
          <p:nvPr>
            <p:ph idx="9" type="subTitle"/>
          </p:nvPr>
        </p:nvSpPr>
        <p:spPr>
          <a:xfrm>
            <a:off x="6265975" y="2090825"/>
            <a:ext cx="2164800" cy="560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1pPr>
            <a:lvl2pPr lvl="1"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2pPr>
            <a:lvl3pPr lvl="2"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3pPr>
            <a:lvl4pPr lvl="3"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4pPr>
            <a:lvl5pPr lvl="4"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5pPr>
            <a:lvl6pPr lvl="5"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6pPr>
            <a:lvl7pPr lvl="6"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7pPr>
            <a:lvl8pPr lvl="7"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8pPr>
            <a:lvl9pPr lvl="8"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9pPr>
          </a:lstStyle>
          <a:p/>
        </p:txBody>
      </p:sp>
      <p:sp>
        <p:nvSpPr>
          <p:cNvPr id="65" name="Google Shape;65;p13"/>
          <p:cNvSpPr txBox="1"/>
          <p:nvPr>
            <p:ph idx="13" type="subTitle"/>
          </p:nvPr>
        </p:nvSpPr>
        <p:spPr>
          <a:xfrm>
            <a:off x="2388450" y="3819100"/>
            <a:ext cx="2164800" cy="560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1pPr>
            <a:lvl2pPr lvl="1"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2pPr>
            <a:lvl3pPr lvl="2"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3pPr>
            <a:lvl4pPr lvl="3"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4pPr>
            <a:lvl5pPr lvl="4"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5pPr>
            <a:lvl6pPr lvl="5"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6pPr>
            <a:lvl7pPr lvl="6"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7pPr>
            <a:lvl8pPr lvl="7"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8pPr>
            <a:lvl9pPr lvl="8"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9pPr>
          </a:lstStyle>
          <a:p/>
        </p:txBody>
      </p:sp>
      <p:sp>
        <p:nvSpPr>
          <p:cNvPr id="66" name="Google Shape;66;p13"/>
          <p:cNvSpPr txBox="1"/>
          <p:nvPr>
            <p:ph idx="14" type="subTitle"/>
          </p:nvPr>
        </p:nvSpPr>
        <p:spPr>
          <a:xfrm>
            <a:off x="6265975" y="3819100"/>
            <a:ext cx="2164800" cy="560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1pPr>
            <a:lvl2pPr lvl="1"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2pPr>
            <a:lvl3pPr lvl="2"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3pPr>
            <a:lvl4pPr lvl="3"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4pPr>
            <a:lvl5pPr lvl="4"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5pPr>
            <a:lvl6pPr lvl="5"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6pPr>
            <a:lvl7pPr lvl="6"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7pPr>
            <a:lvl8pPr lvl="7"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8pPr>
            <a:lvl9pPr lvl="8"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9pPr>
          </a:lstStyle>
          <a:p/>
        </p:txBody>
      </p:sp>
      <p:sp>
        <p:nvSpPr>
          <p:cNvPr id="67" name="Google Shape;67;p13"/>
          <p:cNvSpPr txBox="1"/>
          <p:nvPr>
            <p:ph idx="15" type="title"/>
          </p:nvPr>
        </p:nvSpPr>
        <p:spPr>
          <a:xfrm>
            <a:off x="720000" y="540000"/>
            <a:ext cx="7704000" cy="676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Font typeface="Archivo Black"/>
              <a:buNone/>
              <a:defRPr sz="2500">
                <a:latin typeface="Archivo Black"/>
                <a:ea typeface="Archivo Black"/>
                <a:cs typeface="Archivo Black"/>
                <a:sym typeface="Archivo Black"/>
              </a:defRPr>
            </a:lvl1pPr>
            <a:lvl2pPr lvl="1" rtl="0" algn="ctr">
              <a:spcBef>
                <a:spcPts val="0"/>
              </a:spcBef>
              <a:spcAft>
                <a:spcPts val="0"/>
              </a:spcAft>
              <a:buSzPts val="2500"/>
              <a:buFont typeface="Archivo Black"/>
              <a:buNone/>
              <a:defRPr i="1" sz="2500">
                <a:latin typeface="Archivo Black"/>
                <a:ea typeface="Archivo Black"/>
                <a:cs typeface="Archivo Black"/>
                <a:sym typeface="Archivo Black"/>
              </a:defRPr>
            </a:lvl2pPr>
            <a:lvl3pPr lvl="2" rtl="0" algn="ctr">
              <a:spcBef>
                <a:spcPts val="0"/>
              </a:spcBef>
              <a:spcAft>
                <a:spcPts val="0"/>
              </a:spcAft>
              <a:buSzPts val="2500"/>
              <a:buFont typeface="Archivo Black"/>
              <a:buNone/>
              <a:defRPr i="1" sz="2500">
                <a:latin typeface="Archivo Black"/>
                <a:ea typeface="Archivo Black"/>
                <a:cs typeface="Archivo Black"/>
                <a:sym typeface="Archivo Black"/>
              </a:defRPr>
            </a:lvl3pPr>
            <a:lvl4pPr lvl="3" rtl="0" algn="ctr">
              <a:spcBef>
                <a:spcPts val="0"/>
              </a:spcBef>
              <a:spcAft>
                <a:spcPts val="0"/>
              </a:spcAft>
              <a:buSzPts val="2500"/>
              <a:buFont typeface="Archivo Black"/>
              <a:buNone/>
              <a:defRPr i="1" sz="2500">
                <a:latin typeface="Archivo Black"/>
                <a:ea typeface="Archivo Black"/>
                <a:cs typeface="Archivo Black"/>
                <a:sym typeface="Archivo Black"/>
              </a:defRPr>
            </a:lvl4pPr>
            <a:lvl5pPr lvl="4" rtl="0" algn="ctr">
              <a:spcBef>
                <a:spcPts val="0"/>
              </a:spcBef>
              <a:spcAft>
                <a:spcPts val="0"/>
              </a:spcAft>
              <a:buSzPts val="2500"/>
              <a:buFont typeface="Archivo Black"/>
              <a:buNone/>
              <a:defRPr i="1" sz="2500">
                <a:latin typeface="Archivo Black"/>
                <a:ea typeface="Archivo Black"/>
                <a:cs typeface="Archivo Black"/>
                <a:sym typeface="Archivo Black"/>
              </a:defRPr>
            </a:lvl5pPr>
            <a:lvl6pPr lvl="5" rtl="0" algn="ctr">
              <a:spcBef>
                <a:spcPts val="0"/>
              </a:spcBef>
              <a:spcAft>
                <a:spcPts val="0"/>
              </a:spcAft>
              <a:buSzPts val="2500"/>
              <a:buFont typeface="Archivo Black"/>
              <a:buNone/>
              <a:defRPr i="1" sz="2500">
                <a:latin typeface="Archivo Black"/>
                <a:ea typeface="Archivo Black"/>
                <a:cs typeface="Archivo Black"/>
                <a:sym typeface="Archivo Black"/>
              </a:defRPr>
            </a:lvl6pPr>
            <a:lvl7pPr lvl="6" rtl="0" algn="ctr">
              <a:spcBef>
                <a:spcPts val="0"/>
              </a:spcBef>
              <a:spcAft>
                <a:spcPts val="0"/>
              </a:spcAft>
              <a:buSzPts val="2500"/>
              <a:buFont typeface="Archivo Black"/>
              <a:buNone/>
              <a:defRPr i="1" sz="2500">
                <a:latin typeface="Archivo Black"/>
                <a:ea typeface="Archivo Black"/>
                <a:cs typeface="Archivo Black"/>
                <a:sym typeface="Archivo Black"/>
              </a:defRPr>
            </a:lvl7pPr>
            <a:lvl8pPr lvl="7" rtl="0" algn="ctr">
              <a:spcBef>
                <a:spcPts val="0"/>
              </a:spcBef>
              <a:spcAft>
                <a:spcPts val="0"/>
              </a:spcAft>
              <a:buSzPts val="2500"/>
              <a:buFont typeface="Archivo Black"/>
              <a:buNone/>
              <a:defRPr i="1" sz="2500">
                <a:latin typeface="Archivo Black"/>
                <a:ea typeface="Archivo Black"/>
                <a:cs typeface="Archivo Black"/>
                <a:sym typeface="Archivo Black"/>
              </a:defRPr>
            </a:lvl8pPr>
            <a:lvl9pPr lvl="8" rtl="0" algn="ctr">
              <a:spcBef>
                <a:spcPts val="0"/>
              </a:spcBef>
              <a:spcAft>
                <a:spcPts val="0"/>
              </a:spcAft>
              <a:buSzPts val="2500"/>
              <a:buFont typeface="Archivo Black"/>
              <a:buNone/>
              <a:defRPr i="1" sz="2500">
                <a:latin typeface="Archivo Black"/>
                <a:ea typeface="Archivo Black"/>
                <a:cs typeface="Archivo Black"/>
                <a:sym typeface="Archivo Black"/>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2">
  <p:cSld name="BLANK_1_1_1">
    <p:bg>
      <p:bgPr>
        <a:solidFill>
          <a:schemeClr val="dk2"/>
        </a:solidFill>
      </p:bgPr>
    </p:bg>
    <p:spTree>
      <p:nvGrpSpPr>
        <p:cNvPr id="68" name="Shape 68"/>
        <p:cNvGrpSpPr/>
        <p:nvPr/>
      </p:nvGrpSpPr>
      <p:grpSpPr>
        <a:xfrm>
          <a:off x="0" y="0"/>
          <a:ext cx="0" cy="0"/>
          <a:chOff x="0" y="0"/>
          <a:chExt cx="0" cy="0"/>
        </a:xfrm>
      </p:grpSpPr>
      <p:sp>
        <p:nvSpPr>
          <p:cNvPr id="69" name="Google Shape;69;p14"/>
          <p:cNvSpPr/>
          <p:nvPr/>
        </p:nvSpPr>
        <p:spPr>
          <a:xfrm>
            <a:off x="-34750" y="1439825"/>
            <a:ext cx="9188700" cy="35466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0" name="Google Shape;70;p14">
            <a:hlinkClick/>
          </p:cNvPr>
          <p:cNvSpPr txBox="1"/>
          <p:nvPr>
            <p:ph hasCustomPrompt="1" type="title"/>
          </p:nvPr>
        </p:nvSpPr>
        <p:spPr>
          <a:xfrm>
            <a:off x="1934000" y="1079525"/>
            <a:ext cx="921600" cy="867300"/>
          </a:xfrm>
          <a:prstGeom prst="rect">
            <a:avLst/>
          </a:prstGeom>
          <a:solidFill>
            <a:schemeClr val="lt1"/>
          </a:solidFill>
        </p:spPr>
        <p:txBody>
          <a:bodyPr anchorCtr="0" anchor="ctr" bIns="91425" lIns="91425" spcFirstLastPara="1" rIns="91425" wrap="square" tIns="91425">
            <a:normAutofit/>
          </a:bodyPr>
          <a:lstStyle>
            <a:lvl1pPr lvl="0" rtl="0" algn="ctr">
              <a:spcBef>
                <a:spcPts val="0"/>
              </a:spcBef>
              <a:spcAft>
                <a:spcPts val="0"/>
              </a:spcAft>
              <a:buClr>
                <a:schemeClr val="dk1"/>
              </a:buClr>
              <a:buSzPts val="4500"/>
              <a:buFont typeface="Archivo Black"/>
              <a:buNone/>
              <a:defRPr sz="4000">
                <a:solidFill>
                  <a:schemeClr val="dk1"/>
                </a:solidFill>
                <a:latin typeface="Archivo Black"/>
                <a:ea typeface="Archivo Black"/>
                <a:cs typeface="Archivo Black"/>
                <a:sym typeface="Archivo Black"/>
              </a:defRPr>
            </a:lvl1pPr>
            <a:lvl2pPr lvl="1" rtl="0" algn="ctr">
              <a:spcBef>
                <a:spcPts val="0"/>
              </a:spcBef>
              <a:spcAft>
                <a:spcPts val="0"/>
              </a:spcAft>
              <a:buClr>
                <a:schemeClr val="dk1"/>
              </a:buClr>
              <a:buSzPts val="4500"/>
              <a:buNone/>
              <a:defRPr sz="4500">
                <a:solidFill>
                  <a:schemeClr val="dk1"/>
                </a:solidFill>
              </a:defRPr>
            </a:lvl2pPr>
            <a:lvl3pPr lvl="2" rtl="0" algn="ctr">
              <a:spcBef>
                <a:spcPts val="0"/>
              </a:spcBef>
              <a:spcAft>
                <a:spcPts val="0"/>
              </a:spcAft>
              <a:buClr>
                <a:schemeClr val="dk1"/>
              </a:buClr>
              <a:buSzPts val="4500"/>
              <a:buNone/>
              <a:defRPr sz="4500">
                <a:solidFill>
                  <a:schemeClr val="dk1"/>
                </a:solidFill>
              </a:defRPr>
            </a:lvl3pPr>
            <a:lvl4pPr lvl="3" rtl="0" algn="ctr">
              <a:spcBef>
                <a:spcPts val="0"/>
              </a:spcBef>
              <a:spcAft>
                <a:spcPts val="0"/>
              </a:spcAft>
              <a:buClr>
                <a:schemeClr val="dk1"/>
              </a:buClr>
              <a:buSzPts val="4500"/>
              <a:buNone/>
              <a:defRPr sz="4500">
                <a:solidFill>
                  <a:schemeClr val="dk1"/>
                </a:solidFill>
              </a:defRPr>
            </a:lvl4pPr>
            <a:lvl5pPr lvl="4" rtl="0" algn="ctr">
              <a:spcBef>
                <a:spcPts val="0"/>
              </a:spcBef>
              <a:spcAft>
                <a:spcPts val="0"/>
              </a:spcAft>
              <a:buClr>
                <a:schemeClr val="dk1"/>
              </a:buClr>
              <a:buSzPts val="4500"/>
              <a:buNone/>
              <a:defRPr sz="4500">
                <a:solidFill>
                  <a:schemeClr val="dk1"/>
                </a:solidFill>
              </a:defRPr>
            </a:lvl5pPr>
            <a:lvl6pPr lvl="5" rtl="0" algn="ctr">
              <a:spcBef>
                <a:spcPts val="0"/>
              </a:spcBef>
              <a:spcAft>
                <a:spcPts val="0"/>
              </a:spcAft>
              <a:buClr>
                <a:schemeClr val="dk1"/>
              </a:buClr>
              <a:buSzPts val="4500"/>
              <a:buNone/>
              <a:defRPr sz="4500">
                <a:solidFill>
                  <a:schemeClr val="dk1"/>
                </a:solidFill>
              </a:defRPr>
            </a:lvl6pPr>
            <a:lvl7pPr lvl="6" rtl="0" algn="ctr">
              <a:spcBef>
                <a:spcPts val="0"/>
              </a:spcBef>
              <a:spcAft>
                <a:spcPts val="0"/>
              </a:spcAft>
              <a:buClr>
                <a:schemeClr val="dk1"/>
              </a:buClr>
              <a:buSzPts val="4500"/>
              <a:buNone/>
              <a:defRPr sz="4500">
                <a:solidFill>
                  <a:schemeClr val="dk1"/>
                </a:solidFill>
              </a:defRPr>
            </a:lvl7pPr>
            <a:lvl8pPr lvl="7" rtl="0" algn="ctr">
              <a:spcBef>
                <a:spcPts val="0"/>
              </a:spcBef>
              <a:spcAft>
                <a:spcPts val="0"/>
              </a:spcAft>
              <a:buClr>
                <a:schemeClr val="dk1"/>
              </a:buClr>
              <a:buSzPts val="4500"/>
              <a:buNone/>
              <a:defRPr sz="4500">
                <a:solidFill>
                  <a:schemeClr val="dk1"/>
                </a:solidFill>
              </a:defRPr>
            </a:lvl8pPr>
            <a:lvl9pPr lvl="8" rtl="0" algn="ctr">
              <a:spcBef>
                <a:spcPts val="0"/>
              </a:spcBef>
              <a:spcAft>
                <a:spcPts val="0"/>
              </a:spcAft>
              <a:buClr>
                <a:schemeClr val="dk1"/>
              </a:buClr>
              <a:buSzPts val="4500"/>
              <a:buNone/>
              <a:defRPr sz="4500">
                <a:solidFill>
                  <a:schemeClr val="dk1"/>
                </a:solidFill>
              </a:defRPr>
            </a:lvl9pPr>
          </a:lstStyle>
          <a:p>
            <a:r>
              <a:t>xx%</a:t>
            </a:r>
          </a:p>
        </p:txBody>
      </p:sp>
      <p:sp>
        <p:nvSpPr>
          <p:cNvPr id="71" name="Google Shape;71;p14"/>
          <p:cNvSpPr txBox="1"/>
          <p:nvPr>
            <p:ph hasCustomPrompt="1" idx="2" type="title"/>
          </p:nvPr>
        </p:nvSpPr>
        <p:spPr>
          <a:xfrm>
            <a:off x="1934000" y="2859475"/>
            <a:ext cx="921600" cy="867300"/>
          </a:xfrm>
          <a:prstGeom prst="rect">
            <a:avLst/>
          </a:prstGeom>
          <a:solidFill>
            <a:schemeClr val="lt1"/>
          </a:solidFill>
        </p:spPr>
        <p:txBody>
          <a:bodyPr anchorCtr="0" anchor="ctr" bIns="91425" lIns="91425" spcFirstLastPara="1" rIns="91425" wrap="square" tIns="91425">
            <a:normAutofit/>
          </a:bodyPr>
          <a:lstStyle>
            <a:lvl1pPr lvl="0" rtl="0" algn="ctr">
              <a:spcBef>
                <a:spcPts val="0"/>
              </a:spcBef>
              <a:spcAft>
                <a:spcPts val="0"/>
              </a:spcAft>
              <a:buClr>
                <a:schemeClr val="dk1"/>
              </a:buClr>
              <a:buSzPts val="4500"/>
              <a:buFont typeface="Archivo Black"/>
              <a:buNone/>
              <a:defRPr sz="4000">
                <a:solidFill>
                  <a:schemeClr val="dk1"/>
                </a:solidFill>
                <a:latin typeface="Archivo Black"/>
                <a:ea typeface="Archivo Black"/>
                <a:cs typeface="Archivo Black"/>
                <a:sym typeface="Archivo Black"/>
              </a:defRPr>
            </a:lvl1pPr>
            <a:lvl2pPr lvl="1" rtl="0" algn="ctr">
              <a:spcBef>
                <a:spcPts val="0"/>
              </a:spcBef>
              <a:spcAft>
                <a:spcPts val="0"/>
              </a:spcAft>
              <a:buClr>
                <a:schemeClr val="dk1"/>
              </a:buClr>
              <a:buSzPts val="4500"/>
              <a:buNone/>
              <a:defRPr sz="4500">
                <a:solidFill>
                  <a:schemeClr val="dk1"/>
                </a:solidFill>
              </a:defRPr>
            </a:lvl2pPr>
            <a:lvl3pPr lvl="2" rtl="0" algn="ctr">
              <a:spcBef>
                <a:spcPts val="0"/>
              </a:spcBef>
              <a:spcAft>
                <a:spcPts val="0"/>
              </a:spcAft>
              <a:buClr>
                <a:schemeClr val="dk1"/>
              </a:buClr>
              <a:buSzPts val="4500"/>
              <a:buNone/>
              <a:defRPr sz="4500">
                <a:solidFill>
                  <a:schemeClr val="dk1"/>
                </a:solidFill>
              </a:defRPr>
            </a:lvl3pPr>
            <a:lvl4pPr lvl="3" rtl="0" algn="ctr">
              <a:spcBef>
                <a:spcPts val="0"/>
              </a:spcBef>
              <a:spcAft>
                <a:spcPts val="0"/>
              </a:spcAft>
              <a:buClr>
                <a:schemeClr val="dk1"/>
              </a:buClr>
              <a:buSzPts val="4500"/>
              <a:buNone/>
              <a:defRPr sz="4500">
                <a:solidFill>
                  <a:schemeClr val="dk1"/>
                </a:solidFill>
              </a:defRPr>
            </a:lvl4pPr>
            <a:lvl5pPr lvl="4" rtl="0" algn="ctr">
              <a:spcBef>
                <a:spcPts val="0"/>
              </a:spcBef>
              <a:spcAft>
                <a:spcPts val="0"/>
              </a:spcAft>
              <a:buClr>
                <a:schemeClr val="dk1"/>
              </a:buClr>
              <a:buSzPts val="4500"/>
              <a:buNone/>
              <a:defRPr sz="4500">
                <a:solidFill>
                  <a:schemeClr val="dk1"/>
                </a:solidFill>
              </a:defRPr>
            </a:lvl5pPr>
            <a:lvl6pPr lvl="5" rtl="0" algn="ctr">
              <a:spcBef>
                <a:spcPts val="0"/>
              </a:spcBef>
              <a:spcAft>
                <a:spcPts val="0"/>
              </a:spcAft>
              <a:buClr>
                <a:schemeClr val="dk1"/>
              </a:buClr>
              <a:buSzPts val="4500"/>
              <a:buNone/>
              <a:defRPr sz="4500">
                <a:solidFill>
                  <a:schemeClr val="dk1"/>
                </a:solidFill>
              </a:defRPr>
            </a:lvl6pPr>
            <a:lvl7pPr lvl="6" rtl="0" algn="ctr">
              <a:spcBef>
                <a:spcPts val="0"/>
              </a:spcBef>
              <a:spcAft>
                <a:spcPts val="0"/>
              </a:spcAft>
              <a:buClr>
                <a:schemeClr val="dk1"/>
              </a:buClr>
              <a:buSzPts val="4500"/>
              <a:buNone/>
              <a:defRPr sz="4500">
                <a:solidFill>
                  <a:schemeClr val="dk1"/>
                </a:solidFill>
              </a:defRPr>
            </a:lvl7pPr>
            <a:lvl8pPr lvl="7" rtl="0" algn="ctr">
              <a:spcBef>
                <a:spcPts val="0"/>
              </a:spcBef>
              <a:spcAft>
                <a:spcPts val="0"/>
              </a:spcAft>
              <a:buClr>
                <a:schemeClr val="dk1"/>
              </a:buClr>
              <a:buSzPts val="4500"/>
              <a:buNone/>
              <a:defRPr sz="4500">
                <a:solidFill>
                  <a:schemeClr val="dk1"/>
                </a:solidFill>
              </a:defRPr>
            </a:lvl8pPr>
            <a:lvl9pPr lvl="8" rtl="0" algn="ctr">
              <a:spcBef>
                <a:spcPts val="0"/>
              </a:spcBef>
              <a:spcAft>
                <a:spcPts val="0"/>
              </a:spcAft>
              <a:buClr>
                <a:schemeClr val="dk1"/>
              </a:buClr>
              <a:buSzPts val="4500"/>
              <a:buNone/>
              <a:defRPr sz="4500">
                <a:solidFill>
                  <a:schemeClr val="dk1"/>
                </a:solidFill>
              </a:defRPr>
            </a:lvl9pPr>
          </a:lstStyle>
          <a:p>
            <a:r>
              <a:t>xx%</a:t>
            </a:r>
          </a:p>
        </p:txBody>
      </p:sp>
      <p:sp>
        <p:nvSpPr>
          <p:cNvPr id="72" name="Google Shape;72;p14"/>
          <p:cNvSpPr txBox="1"/>
          <p:nvPr>
            <p:ph hasCustomPrompt="1" idx="3" type="title"/>
          </p:nvPr>
        </p:nvSpPr>
        <p:spPr>
          <a:xfrm>
            <a:off x="6288400" y="2859475"/>
            <a:ext cx="921600" cy="867300"/>
          </a:xfrm>
          <a:prstGeom prst="rect">
            <a:avLst/>
          </a:prstGeom>
          <a:solidFill>
            <a:schemeClr val="lt1"/>
          </a:solidFill>
        </p:spPr>
        <p:txBody>
          <a:bodyPr anchorCtr="0" anchor="ctr" bIns="91425" lIns="91425" spcFirstLastPara="1" rIns="91425" wrap="square" tIns="91425">
            <a:normAutofit/>
          </a:bodyPr>
          <a:lstStyle>
            <a:lvl1pPr lvl="0" rtl="0" algn="ctr">
              <a:spcBef>
                <a:spcPts val="0"/>
              </a:spcBef>
              <a:spcAft>
                <a:spcPts val="0"/>
              </a:spcAft>
              <a:buClr>
                <a:schemeClr val="dk1"/>
              </a:buClr>
              <a:buSzPts val="4500"/>
              <a:buFont typeface="Archivo Black"/>
              <a:buNone/>
              <a:defRPr sz="4000">
                <a:solidFill>
                  <a:schemeClr val="dk1"/>
                </a:solidFill>
                <a:latin typeface="Archivo Black"/>
                <a:ea typeface="Archivo Black"/>
                <a:cs typeface="Archivo Black"/>
                <a:sym typeface="Archivo Black"/>
              </a:defRPr>
            </a:lvl1pPr>
            <a:lvl2pPr lvl="1" rtl="0" algn="ctr">
              <a:spcBef>
                <a:spcPts val="0"/>
              </a:spcBef>
              <a:spcAft>
                <a:spcPts val="0"/>
              </a:spcAft>
              <a:buClr>
                <a:schemeClr val="dk1"/>
              </a:buClr>
              <a:buSzPts val="4500"/>
              <a:buNone/>
              <a:defRPr sz="4500">
                <a:solidFill>
                  <a:schemeClr val="dk1"/>
                </a:solidFill>
              </a:defRPr>
            </a:lvl2pPr>
            <a:lvl3pPr lvl="2" rtl="0" algn="ctr">
              <a:spcBef>
                <a:spcPts val="0"/>
              </a:spcBef>
              <a:spcAft>
                <a:spcPts val="0"/>
              </a:spcAft>
              <a:buClr>
                <a:schemeClr val="dk1"/>
              </a:buClr>
              <a:buSzPts val="4500"/>
              <a:buNone/>
              <a:defRPr sz="4500">
                <a:solidFill>
                  <a:schemeClr val="dk1"/>
                </a:solidFill>
              </a:defRPr>
            </a:lvl3pPr>
            <a:lvl4pPr lvl="3" rtl="0" algn="ctr">
              <a:spcBef>
                <a:spcPts val="0"/>
              </a:spcBef>
              <a:spcAft>
                <a:spcPts val="0"/>
              </a:spcAft>
              <a:buClr>
                <a:schemeClr val="dk1"/>
              </a:buClr>
              <a:buSzPts val="4500"/>
              <a:buNone/>
              <a:defRPr sz="4500">
                <a:solidFill>
                  <a:schemeClr val="dk1"/>
                </a:solidFill>
              </a:defRPr>
            </a:lvl4pPr>
            <a:lvl5pPr lvl="4" rtl="0" algn="ctr">
              <a:spcBef>
                <a:spcPts val="0"/>
              </a:spcBef>
              <a:spcAft>
                <a:spcPts val="0"/>
              </a:spcAft>
              <a:buClr>
                <a:schemeClr val="dk1"/>
              </a:buClr>
              <a:buSzPts val="4500"/>
              <a:buNone/>
              <a:defRPr sz="4500">
                <a:solidFill>
                  <a:schemeClr val="dk1"/>
                </a:solidFill>
              </a:defRPr>
            </a:lvl5pPr>
            <a:lvl6pPr lvl="5" rtl="0" algn="ctr">
              <a:spcBef>
                <a:spcPts val="0"/>
              </a:spcBef>
              <a:spcAft>
                <a:spcPts val="0"/>
              </a:spcAft>
              <a:buClr>
                <a:schemeClr val="dk1"/>
              </a:buClr>
              <a:buSzPts val="4500"/>
              <a:buNone/>
              <a:defRPr sz="4500">
                <a:solidFill>
                  <a:schemeClr val="dk1"/>
                </a:solidFill>
              </a:defRPr>
            </a:lvl6pPr>
            <a:lvl7pPr lvl="6" rtl="0" algn="ctr">
              <a:spcBef>
                <a:spcPts val="0"/>
              </a:spcBef>
              <a:spcAft>
                <a:spcPts val="0"/>
              </a:spcAft>
              <a:buClr>
                <a:schemeClr val="dk1"/>
              </a:buClr>
              <a:buSzPts val="4500"/>
              <a:buNone/>
              <a:defRPr sz="4500">
                <a:solidFill>
                  <a:schemeClr val="dk1"/>
                </a:solidFill>
              </a:defRPr>
            </a:lvl7pPr>
            <a:lvl8pPr lvl="7" rtl="0" algn="ctr">
              <a:spcBef>
                <a:spcPts val="0"/>
              </a:spcBef>
              <a:spcAft>
                <a:spcPts val="0"/>
              </a:spcAft>
              <a:buClr>
                <a:schemeClr val="dk1"/>
              </a:buClr>
              <a:buSzPts val="4500"/>
              <a:buNone/>
              <a:defRPr sz="4500">
                <a:solidFill>
                  <a:schemeClr val="dk1"/>
                </a:solidFill>
              </a:defRPr>
            </a:lvl8pPr>
            <a:lvl9pPr lvl="8" rtl="0" algn="ctr">
              <a:spcBef>
                <a:spcPts val="0"/>
              </a:spcBef>
              <a:spcAft>
                <a:spcPts val="0"/>
              </a:spcAft>
              <a:buClr>
                <a:schemeClr val="dk1"/>
              </a:buClr>
              <a:buSzPts val="4500"/>
              <a:buNone/>
              <a:defRPr sz="4500">
                <a:solidFill>
                  <a:schemeClr val="dk1"/>
                </a:solidFill>
              </a:defRPr>
            </a:lvl9pPr>
          </a:lstStyle>
          <a:p>
            <a:r>
              <a:t>xx%</a:t>
            </a:r>
          </a:p>
        </p:txBody>
      </p:sp>
      <p:sp>
        <p:nvSpPr>
          <p:cNvPr id="73" name="Google Shape;73;p14"/>
          <p:cNvSpPr txBox="1"/>
          <p:nvPr>
            <p:ph idx="1" type="subTitle"/>
          </p:nvPr>
        </p:nvSpPr>
        <p:spPr>
          <a:xfrm>
            <a:off x="1312400" y="1862950"/>
            <a:ext cx="2164800" cy="5604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rgbClr val="FDC40F"/>
              </a:buClr>
              <a:buSzPts val="2000"/>
              <a:buFont typeface="Roboto"/>
              <a:buNone/>
              <a:defRPr b="1" sz="1800">
                <a:solidFill>
                  <a:srgbClr val="FDC40F"/>
                </a:solidFill>
                <a:latin typeface="Roboto"/>
                <a:ea typeface="Roboto"/>
                <a:cs typeface="Roboto"/>
                <a:sym typeface="Roboto"/>
              </a:defRPr>
            </a:lvl1pPr>
            <a:lvl2pPr lvl="1"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2pPr>
            <a:lvl3pPr lvl="2"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3pPr>
            <a:lvl4pPr lvl="3"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4pPr>
            <a:lvl5pPr lvl="4"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5pPr>
            <a:lvl6pPr lvl="5"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6pPr>
            <a:lvl7pPr lvl="6"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7pPr>
            <a:lvl8pPr lvl="7"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8pPr>
            <a:lvl9pPr lvl="8"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9pPr>
          </a:lstStyle>
          <a:p/>
        </p:txBody>
      </p:sp>
      <p:sp>
        <p:nvSpPr>
          <p:cNvPr id="74" name="Google Shape;74;p14"/>
          <p:cNvSpPr txBox="1"/>
          <p:nvPr>
            <p:ph idx="4" type="subTitle"/>
          </p:nvPr>
        </p:nvSpPr>
        <p:spPr>
          <a:xfrm>
            <a:off x="1312400" y="3642241"/>
            <a:ext cx="2164800" cy="5604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rgbClr val="FDC40F"/>
              </a:buClr>
              <a:buSzPts val="2000"/>
              <a:buFont typeface="Roboto"/>
              <a:buNone/>
              <a:defRPr b="1" sz="1800">
                <a:solidFill>
                  <a:srgbClr val="FDC40F"/>
                </a:solidFill>
                <a:latin typeface="Roboto"/>
                <a:ea typeface="Roboto"/>
                <a:cs typeface="Roboto"/>
                <a:sym typeface="Roboto"/>
              </a:defRPr>
            </a:lvl1pPr>
            <a:lvl2pPr lvl="1"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2pPr>
            <a:lvl3pPr lvl="2"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3pPr>
            <a:lvl4pPr lvl="3"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4pPr>
            <a:lvl5pPr lvl="4"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5pPr>
            <a:lvl6pPr lvl="5"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6pPr>
            <a:lvl7pPr lvl="6"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7pPr>
            <a:lvl8pPr lvl="7"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8pPr>
            <a:lvl9pPr lvl="8"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9pPr>
          </a:lstStyle>
          <a:p/>
        </p:txBody>
      </p:sp>
      <p:sp>
        <p:nvSpPr>
          <p:cNvPr id="75" name="Google Shape;75;p14"/>
          <p:cNvSpPr txBox="1"/>
          <p:nvPr>
            <p:ph idx="5" type="subTitle"/>
          </p:nvPr>
        </p:nvSpPr>
        <p:spPr>
          <a:xfrm>
            <a:off x="3489600" y="1862950"/>
            <a:ext cx="2164800" cy="5604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rgbClr val="FDC40F"/>
              </a:buClr>
              <a:buSzPts val="2000"/>
              <a:buFont typeface="Roboto"/>
              <a:buNone/>
              <a:defRPr b="1" sz="1800">
                <a:solidFill>
                  <a:srgbClr val="FDC40F"/>
                </a:solidFill>
                <a:latin typeface="Roboto"/>
                <a:ea typeface="Roboto"/>
                <a:cs typeface="Roboto"/>
                <a:sym typeface="Roboto"/>
              </a:defRPr>
            </a:lvl1pPr>
            <a:lvl2pPr lvl="1"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2pPr>
            <a:lvl3pPr lvl="2"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3pPr>
            <a:lvl4pPr lvl="3"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4pPr>
            <a:lvl5pPr lvl="4"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5pPr>
            <a:lvl6pPr lvl="5"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6pPr>
            <a:lvl7pPr lvl="6"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7pPr>
            <a:lvl8pPr lvl="7"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8pPr>
            <a:lvl9pPr lvl="8"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9pPr>
          </a:lstStyle>
          <a:p/>
        </p:txBody>
      </p:sp>
      <p:sp>
        <p:nvSpPr>
          <p:cNvPr id="76" name="Google Shape;76;p14"/>
          <p:cNvSpPr txBox="1"/>
          <p:nvPr>
            <p:ph idx="6" type="subTitle"/>
          </p:nvPr>
        </p:nvSpPr>
        <p:spPr>
          <a:xfrm>
            <a:off x="3489600" y="3642241"/>
            <a:ext cx="2164800" cy="5604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rgbClr val="FDC40F"/>
              </a:buClr>
              <a:buSzPts val="2000"/>
              <a:buFont typeface="Roboto"/>
              <a:buNone/>
              <a:defRPr b="1" sz="1800">
                <a:solidFill>
                  <a:srgbClr val="FDC40F"/>
                </a:solidFill>
                <a:latin typeface="Roboto"/>
                <a:ea typeface="Roboto"/>
                <a:cs typeface="Roboto"/>
                <a:sym typeface="Roboto"/>
              </a:defRPr>
            </a:lvl1pPr>
            <a:lvl2pPr lvl="1"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2pPr>
            <a:lvl3pPr lvl="2"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3pPr>
            <a:lvl4pPr lvl="3"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4pPr>
            <a:lvl5pPr lvl="4"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5pPr>
            <a:lvl6pPr lvl="5"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6pPr>
            <a:lvl7pPr lvl="6"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7pPr>
            <a:lvl8pPr lvl="7"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8pPr>
            <a:lvl9pPr lvl="8"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9pPr>
          </a:lstStyle>
          <a:p/>
        </p:txBody>
      </p:sp>
      <p:sp>
        <p:nvSpPr>
          <p:cNvPr id="77" name="Google Shape;77;p14"/>
          <p:cNvSpPr txBox="1"/>
          <p:nvPr>
            <p:ph idx="7" type="subTitle"/>
          </p:nvPr>
        </p:nvSpPr>
        <p:spPr>
          <a:xfrm>
            <a:off x="1528250" y="2196050"/>
            <a:ext cx="1733100" cy="6156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FFFFFF"/>
              </a:buClr>
              <a:buSzPts val="1400"/>
              <a:buFont typeface="Roboto"/>
              <a:buNone/>
              <a:defRPr>
                <a:solidFill>
                  <a:schemeClr val="lt1"/>
                </a:solidFill>
                <a:latin typeface="Roboto"/>
                <a:ea typeface="Roboto"/>
                <a:cs typeface="Roboto"/>
                <a:sym typeface="Roboto"/>
              </a:defRPr>
            </a:lvl1pPr>
            <a:lvl2pPr lvl="1"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2pPr>
            <a:lvl3pPr lvl="2"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3pPr>
            <a:lvl4pPr lvl="3"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4pPr>
            <a:lvl5pPr lvl="4"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5pPr>
            <a:lvl6pPr lvl="5"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6pPr>
            <a:lvl7pPr lvl="6"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7pPr>
            <a:lvl8pPr lvl="7"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8pPr>
            <a:lvl9pPr lvl="8"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9pPr>
          </a:lstStyle>
          <a:p/>
        </p:txBody>
      </p:sp>
      <p:sp>
        <p:nvSpPr>
          <p:cNvPr id="78" name="Google Shape;78;p14"/>
          <p:cNvSpPr txBox="1"/>
          <p:nvPr>
            <p:ph idx="8" type="subTitle"/>
          </p:nvPr>
        </p:nvSpPr>
        <p:spPr>
          <a:xfrm>
            <a:off x="1528250" y="3976541"/>
            <a:ext cx="1733100" cy="6156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FFFFFF"/>
              </a:buClr>
              <a:buSzPts val="1400"/>
              <a:buFont typeface="Roboto"/>
              <a:buNone/>
              <a:defRPr>
                <a:solidFill>
                  <a:schemeClr val="lt1"/>
                </a:solidFill>
                <a:latin typeface="Roboto"/>
                <a:ea typeface="Roboto"/>
                <a:cs typeface="Roboto"/>
                <a:sym typeface="Roboto"/>
              </a:defRPr>
            </a:lvl1pPr>
            <a:lvl2pPr lvl="1"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2pPr>
            <a:lvl3pPr lvl="2"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3pPr>
            <a:lvl4pPr lvl="3"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4pPr>
            <a:lvl5pPr lvl="4"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5pPr>
            <a:lvl6pPr lvl="5"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6pPr>
            <a:lvl7pPr lvl="6"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7pPr>
            <a:lvl8pPr lvl="7"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8pPr>
            <a:lvl9pPr lvl="8"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9pPr>
          </a:lstStyle>
          <a:p/>
        </p:txBody>
      </p:sp>
      <p:sp>
        <p:nvSpPr>
          <p:cNvPr id="79" name="Google Shape;79;p14"/>
          <p:cNvSpPr txBox="1"/>
          <p:nvPr>
            <p:ph idx="9" type="subTitle"/>
          </p:nvPr>
        </p:nvSpPr>
        <p:spPr>
          <a:xfrm>
            <a:off x="3705450" y="2196050"/>
            <a:ext cx="1733100" cy="6156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FFFFFF"/>
              </a:buClr>
              <a:buSzPts val="1400"/>
              <a:buFont typeface="Roboto"/>
              <a:buNone/>
              <a:defRPr>
                <a:solidFill>
                  <a:schemeClr val="lt1"/>
                </a:solidFill>
                <a:latin typeface="Roboto"/>
                <a:ea typeface="Roboto"/>
                <a:cs typeface="Roboto"/>
                <a:sym typeface="Roboto"/>
              </a:defRPr>
            </a:lvl1pPr>
            <a:lvl2pPr lvl="1"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2pPr>
            <a:lvl3pPr lvl="2"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3pPr>
            <a:lvl4pPr lvl="3"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4pPr>
            <a:lvl5pPr lvl="4"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5pPr>
            <a:lvl6pPr lvl="5"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6pPr>
            <a:lvl7pPr lvl="6"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7pPr>
            <a:lvl8pPr lvl="7"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8pPr>
            <a:lvl9pPr lvl="8"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9pPr>
          </a:lstStyle>
          <a:p/>
        </p:txBody>
      </p:sp>
      <p:sp>
        <p:nvSpPr>
          <p:cNvPr id="80" name="Google Shape;80;p14"/>
          <p:cNvSpPr txBox="1"/>
          <p:nvPr>
            <p:ph idx="13" type="subTitle"/>
          </p:nvPr>
        </p:nvSpPr>
        <p:spPr>
          <a:xfrm>
            <a:off x="3705450" y="3976541"/>
            <a:ext cx="1733100" cy="6156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FFFFFF"/>
              </a:buClr>
              <a:buSzPts val="1400"/>
              <a:buFont typeface="Roboto"/>
              <a:buNone/>
              <a:defRPr>
                <a:solidFill>
                  <a:schemeClr val="lt1"/>
                </a:solidFill>
                <a:latin typeface="Roboto"/>
                <a:ea typeface="Roboto"/>
                <a:cs typeface="Roboto"/>
                <a:sym typeface="Roboto"/>
              </a:defRPr>
            </a:lvl1pPr>
            <a:lvl2pPr lvl="1"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2pPr>
            <a:lvl3pPr lvl="2"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3pPr>
            <a:lvl4pPr lvl="3"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4pPr>
            <a:lvl5pPr lvl="4"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5pPr>
            <a:lvl6pPr lvl="5"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6pPr>
            <a:lvl7pPr lvl="6"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7pPr>
            <a:lvl8pPr lvl="7"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8pPr>
            <a:lvl9pPr lvl="8"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9pPr>
          </a:lstStyle>
          <a:p/>
        </p:txBody>
      </p:sp>
      <p:sp>
        <p:nvSpPr>
          <p:cNvPr id="81" name="Google Shape;81;p14"/>
          <p:cNvSpPr txBox="1"/>
          <p:nvPr>
            <p:ph idx="14" type="title"/>
          </p:nvPr>
        </p:nvSpPr>
        <p:spPr>
          <a:xfrm>
            <a:off x="720000" y="540000"/>
            <a:ext cx="7704000" cy="6765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333333"/>
              </a:buClr>
              <a:buSzPts val="2500"/>
              <a:buFont typeface="Archivo Black"/>
              <a:buNone/>
              <a:defRPr sz="2500">
                <a:latin typeface="Archivo Black"/>
                <a:ea typeface="Archivo Black"/>
                <a:cs typeface="Archivo Black"/>
                <a:sym typeface="Archivo Black"/>
              </a:defRPr>
            </a:lvl1pPr>
            <a:lvl2pPr lvl="1" rtl="0" algn="ctr">
              <a:spcBef>
                <a:spcPts val="0"/>
              </a:spcBef>
              <a:spcAft>
                <a:spcPts val="0"/>
              </a:spcAft>
              <a:buSzPts val="2500"/>
              <a:buFont typeface="Archivo Black"/>
              <a:buNone/>
              <a:defRPr i="1" sz="2500">
                <a:latin typeface="Archivo Black"/>
                <a:ea typeface="Archivo Black"/>
                <a:cs typeface="Archivo Black"/>
                <a:sym typeface="Archivo Black"/>
              </a:defRPr>
            </a:lvl2pPr>
            <a:lvl3pPr lvl="2" rtl="0" algn="ctr">
              <a:spcBef>
                <a:spcPts val="0"/>
              </a:spcBef>
              <a:spcAft>
                <a:spcPts val="0"/>
              </a:spcAft>
              <a:buSzPts val="2500"/>
              <a:buFont typeface="Archivo Black"/>
              <a:buNone/>
              <a:defRPr i="1" sz="2500">
                <a:latin typeface="Archivo Black"/>
                <a:ea typeface="Archivo Black"/>
                <a:cs typeface="Archivo Black"/>
                <a:sym typeface="Archivo Black"/>
              </a:defRPr>
            </a:lvl3pPr>
            <a:lvl4pPr lvl="3" rtl="0" algn="ctr">
              <a:spcBef>
                <a:spcPts val="0"/>
              </a:spcBef>
              <a:spcAft>
                <a:spcPts val="0"/>
              </a:spcAft>
              <a:buSzPts val="2500"/>
              <a:buFont typeface="Archivo Black"/>
              <a:buNone/>
              <a:defRPr i="1" sz="2500">
                <a:latin typeface="Archivo Black"/>
                <a:ea typeface="Archivo Black"/>
                <a:cs typeface="Archivo Black"/>
                <a:sym typeface="Archivo Black"/>
              </a:defRPr>
            </a:lvl4pPr>
            <a:lvl5pPr lvl="4" rtl="0" algn="ctr">
              <a:spcBef>
                <a:spcPts val="0"/>
              </a:spcBef>
              <a:spcAft>
                <a:spcPts val="0"/>
              </a:spcAft>
              <a:buSzPts val="2500"/>
              <a:buFont typeface="Archivo Black"/>
              <a:buNone/>
              <a:defRPr i="1" sz="2500">
                <a:latin typeface="Archivo Black"/>
                <a:ea typeface="Archivo Black"/>
                <a:cs typeface="Archivo Black"/>
                <a:sym typeface="Archivo Black"/>
              </a:defRPr>
            </a:lvl5pPr>
            <a:lvl6pPr lvl="5" rtl="0" algn="ctr">
              <a:spcBef>
                <a:spcPts val="0"/>
              </a:spcBef>
              <a:spcAft>
                <a:spcPts val="0"/>
              </a:spcAft>
              <a:buSzPts val="2500"/>
              <a:buFont typeface="Archivo Black"/>
              <a:buNone/>
              <a:defRPr i="1" sz="2500">
                <a:latin typeface="Archivo Black"/>
                <a:ea typeface="Archivo Black"/>
                <a:cs typeface="Archivo Black"/>
                <a:sym typeface="Archivo Black"/>
              </a:defRPr>
            </a:lvl6pPr>
            <a:lvl7pPr lvl="6" rtl="0" algn="ctr">
              <a:spcBef>
                <a:spcPts val="0"/>
              </a:spcBef>
              <a:spcAft>
                <a:spcPts val="0"/>
              </a:spcAft>
              <a:buSzPts val="2500"/>
              <a:buFont typeface="Archivo Black"/>
              <a:buNone/>
              <a:defRPr i="1" sz="2500">
                <a:latin typeface="Archivo Black"/>
                <a:ea typeface="Archivo Black"/>
                <a:cs typeface="Archivo Black"/>
                <a:sym typeface="Archivo Black"/>
              </a:defRPr>
            </a:lvl7pPr>
            <a:lvl8pPr lvl="7" rtl="0" algn="ctr">
              <a:spcBef>
                <a:spcPts val="0"/>
              </a:spcBef>
              <a:spcAft>
                <a:spcPts val="0"/>
              </a:spcAft>
              <a:buSzPts val="2500"/>
              <a:buFont typeface="Archivo Black"/>
              <a:buNone/>
              <a:defRPr i="1" sz="2500">
                <a:latin typeface="Archivo Black"/>
                <a:ea typeface="Archivo Black"/>
                <a:cs typeface="Archivo Black"/>
                <a:sym typeface="Archivo Black"/>
              </a:defRPr>
            </a:lvl8pPr>
            <a:lvl9pPr lvl="8" rtl="0" algn="ctr">
              <a:spcBef>
                <a:spcPts val="0"/>
              </a:spcBef>
              <a:spcAft>
                <a:spcPts val="0"/>
              </a:spcAft>
              <a:buSzPts val="2500"/>
              <a:buFont typeface="Archivo Black"/>
              <a:buNone/>
              <a:defRPr i="1" sz="2500">
                <a:latin typeface="Archivo Black"/>
                <a:ea typeface="Archivo Black"/>
                <a:cs typeface="Archivo Black"/>
                <a:sym typeface="Archivo Black"/>
              </a:defRPr>
            </a:lvl9pPr>
          </a:lstStyle>
          <a:p/>
        </p:txBody>
      </p:sp>
      <p:sp>
        <p:nvSpPr>
          <p:cNvPr id="82" name="Google Shape;82;p14"/>
          <p:cNvSpPr txBox="1"/>
          <p:nvPr>
            <p:ph hasCustomPrompt="1" idx="15" type="title"/>
          </p:nvPr>
        </p:nvSpPr>
        <p:spPr>
          <a:xfrm>
            <a:off x="6288400" y="1079525"/>
            <a:ext cx="921600" cy="867300"/>
          </a:xfrm>
          <a:prstGeom prst="rect">
            <a:avLst/>
          </a:prstGeom>
          <a:solidFill>
            <a:schemeClr val="lt1"/>
          </a:solidFill>
        </p:spPr>
        <p:txBody>
          <a:bodyPr anchorCtr="0" anchor="ctr" bIns="91425" lIns="91425" spcFirstLastPara="1" rIns="91425" wrap="square" tIns="91425">
            <a:normAutofit/>
          </a:bodyPr>
          <a:lstStyle>
            <a:lvl1pPr lvl="0" rtl="0" algn="ctr">
              <a:spcBef>
                <a:spcPts val="0"/>
              </a:spcBef>
              <a:spcAft>
                <a:spcPts val="0"/>
              </a:spcAft>
              <a:buClr>
                <a:schemeClr val="dk1"/>
              </a:buClr>
              <a:buSzPts val="4500"/>
              <a:buFont typeface="Archivo Black"/>
              <a:buNone/>
              <a:defRPr sz="4000">
                <a:solidFill>
                  <a:schemeClr val="dk1"/>
                </a:solidFill>
                <a:latin typeface="Archivo Black"/>
                <a:ea typeface="Archivo Black"/>
                <a:cs typeface="Archivo Black"/>
                <a:sym typeface="Archivo Black"/>
              </a:defRPr>
            </a:lvl1pPr>
            <a:lvl2pPr lvl="1" rtl="0" algn="ctr">
              <a:spcBef>
                <a:spcPts val="0"/>
              </a:spcBef>
              <a:spcAft>
                <a:spcPts val="0"/>
              </a:spcAft>
              <a:buClr>
                <a:schemeClr val="dk1"/>
              </a:buClr>
              <a:buSzPts val="4500"/>
              <a:buNone/>
              <a:defRPr sz="4500">
                <a:solidFill>
                  <a:schemeClr val="dk1"/>
                </a:solidFill>
              </a:defRPr>
            </a:lvl2pPr>
            <a:lvl3pPr lvl="2" rtl="0" algn="ctr">
              <a:spcBef>
                <a:spcPts val="0"/>
              </a:spcBef>
              <a:spcAft>
                <a:spcPts val="0"/>
              </a:spcAft>
              <a:buClr>
                <a:schemeClr val="dk1"/>
              </a:buClr>
              <a:buSzPts val="4500"/>
              <a:buNone/>
              <a:defRPr sz="4500">
                <a:solidFill>
                  <a:schemeClr val="dk1"/>
                </a:solidFill>
              </a:defRPr>
            </a:lvl3pPr>
            <a:lvl4pPr lvl="3" rtl="0" algn="ctr">
              <a:spcBef>
                <a:spcPts val="0"/>
              </a:spcBef>
              <a:spcAft>
                <a:spcPts val="0"/>
              </a:spcAft>
              <a:buClr>
                <a:schemeClr val="dk1"/>
              </a:buClr>
              <a:buSzPts val="4500"/>
              <a:buNone/>
              <a:defRPr sz="4500">
                <a:solidFill>
                  <a:schemeClr val="dk1"/>
                </a:solidFill>
              </a:defRPr>
            </a:lvl4pPr>
            <a:lvl5pPr lvl="4" rtl="0" algn="ctr">
              <a:spcBef>
                <a:spcPts val="0"/>
              </a:spcBef>
              <a:spcAft>
                <a:spcPts val="0"/>
              </a:spcAft>
              <a:buClr>
                <a:schemeClr val="dk1"/>
              </a:buClr>
              <a:buSzPts val="4500"/>
              <a:buNone/>
              <a:defRPr sz="4500">
                <a:solidFill>
                  <a:schemeClr val="dk1"/>
                </a:solidFill>
              </a:defRPr>
            </a:lvl5pPr>
            <a:lvl6pPr lvl="5" rtl="0" algn="ctr">
              <a:spcBef>
                <a:spcPts val="0"/>
              </a:spcBef>
              <a:spcAft>
                <a:spcPts val="0"/>
              </a:spcAft>
              <a:buClr>
                <a:schemeClr val="dk1"/>
              </a:buClr>
              <a:buSzPts val="4500"/>
              <a:buNone/>
              <a:defRPr sz="4500">
                <a:solidFill>
                  <a:schemeClr val="dk1"/>
                </a:solidFill>
              </a:defRPr>
            </a:lvl6pPr>
            <a:lvl7pPr lvl="6" rtl="0" algn="ctr">
              <a:spcBef>
                <a:spcPts val="0"/>
              </a:spcBef>
              <a:spcAft>
                <a:spcPts val="0"/>
              </a:spcAft>
              <a:buClr>
                <a:schemeClr val="dk1"/>
              </a:buClr>
              <a:buSzPts val="4500"/>
              <a:buNone/>
              <a:defRPr sz="4500">
                <a:solidFill>
                  <a:schemeClr val="dk1"/>
                </a:solidFill>
              </a:defRPr>
            </a:lvl7pPr>
            <a:lvl8pPr lvl="7" rtl="0" algn="ctr">
              <a:spcBef>
                <a:spcPts val="0"/>
              </a:spcBef>
              <a:spcAft>
                <a:spcPts val="0"/>
              </a:spcAft>
              <a:buClr>
                <a:schemeClr val="dk1"/>
              </a:buClr>
              <a:buSzPts val="4500"/>
              <a:buNone/>
              <a:defRPr sz="4500">
                <a:solidFill>
                  <a:schemeClr val="dk1"/>
                </a:solidFill>
              </a:defRPr>
            </a:lvl8pPr>
            <a:lvl9pPr lvl="8" rtl="0" algn="ctr">
              <a:spcBef>
                <a:spcPts val="0"/>
              </a:spcBef>
              <a:spcAft>
                <a:spcPts val="0"/>
              </a:spcAft>
              <a:buClr>
                <a:schemeClr val="dk1"/>
              </a:buClr>
              <a:buSzPts val="4500"/>
              <a:buNone/>
              <a:defRPr sz="4500">
                <a:solidFill>
                  <a:schemeClr val="dk1"/>
                </a:solidFill>
              </a:defRPr>
            </a:lvl9pPr>
          </a:lstStyle>
          <a:p>
            <a:r>
              <a:t>xx%</a:t>
            </a:r>
          </a:p>
        </p:txBody>
      </p:sp>
      <p:sp>
        <p:nvSpPr>
          <p:cNvPr id="83" name="Google Shape;83;p14"/>
          <p:cNvSpPr txBox="1"/>
          <p:nvPr>
            <p:ph hasCustomPrompt="1" idx="16" type="title"/>
          </p:nvPr>
        </p:nvSpPr>
        <p:spPr>
          <a:xfrm>
            <a:off x="4111200" y="2859475"/>
            <a:ext cx="921600" cy="867300"/>
          </a:xfrm>
          <a:prstGeom prst="rect">
            <a:avLst/>
          </a:prstGeom>
          <a:solidFill>
            <a:schemeClr val="lt1"/>
          </a:solidFill>
        </p:spPr>
        <p:txBody>
          <a:bodyPr anchorCtr="0" anchor="ctr" bIns="91425" lIns="91425" spcFirstLastPara="1" rIns="91425" wrap="square" tIns="91425">
            <a:normAutofit/>
          </a:bodyPr>
          <a:lstStyle>
            <a:lvl1pPr lvl="0" rtl="0" algn="ctr">
              <a:spcBef>
                <a:spcPts val="0"/>
              </a:spcBef>
              <a:spcAft>
                <a:spcPts val="0"/>
              </a:spcAft>
              <a:buClr>
                <a:schemeClr val="dk1"/>
              </a:buClr>
              <a:buSzPts val="4500"/>
              <a:buFont typeface="Archivo Black"/>
              <a:buNone/>
              <a:defRPr sz="4000">
                <a:solidFill>
                  <a:schemeClr val="dk1"/>
                </a:solidFill>
                <a:latin typeface="Archivo Black"/>
                <a:ea typeface="Archivo Black"/>
                <a:cs typeface="Archivo Black"/>
                <a:sym typeface="Archivo Black"/>
              </a:defRPr>
            </a:lvl1pPr>
            <a:lvl2pPr lvl="1" rtl="0" algn="ctr">
              <a:spcBef>
                <a:spcPts val="0"/>
              </a:spcBef>
              <a:spcAft>
                <a:spcPts val="0"/>
              </a:spcAft>
              <a:buClr>
                <a:schemeClr val="dk1"/>
              </a:buClr>
              <a:buSzPts val="4500"/>
              <a:buNone/>
              <a:defRPr sz="4500">
                <a:solidFill>
                  <a:schemeClr val="dk1"/>
                </a:solidFill>
              </a:defRPr>
            </a:lvl2pPr>
            <a:lvl3pPr lvl="2" rtl="0" algn="ctr">
              <a:spcBef>
                <a:spcPts val="0"/>
              </a:spcBef>
              <a:spcAft>
                <a:spcPts val="0"/>
              </a:spcAft>
              <a:buClr>
                <a:schemeClr val="dk1"/>
              </a:buClr>
              <a:buSzPts val="4500"/>
              <a:buNone/>
              <a:defRPr sz="4500">
                <a:solidFill>
                  <a:schemeClr val="dk1"/>
                </a:solidFill>
              </a:defRPr>
            </a:lvl3pPr>
            <a:lvl4pPr lvl="3" rtl="0" algn="ctr">
              <a:spcBef>
                <a:spcPts val="0"/>
              </a:spcBef>
              <a:spcAft>
                <a:spcPts val="0"/>
              </a:spcAft>
              <a:buClr>
                <a:schemeClr val="dk1"/>
              </a:buClr>
              <a:buSzPts val="4500"/>
              <a:buNone/>
              <a:defRPr sz="4500">
                <a:solidFill>
                  <a:schemeClr val="dk1"/>
                </a:solidFill>
              </a:defRPr>
            </a:lvl4pPr>
            <a:lvl5pPr lvl="4" rtl="0" algn="ctr">
              <a:spcBef>
                <a:spcPts val="0"/>
              </a:spcBef>
              <a:spcAft>
                <a:spcPts val="0"/>
              </a:spcAft>
              <a:buClr>
                <a:schemeClr val="dk1"/>
              </a:buClr>
              <a:buSzPts val="4500"/>
              <a:buNone/>
              <a:defRPr sz="4500">
                <a:solidFill>
                  <a:schemeClr val="dk1"/>
                </a:solidFill>
              </a:defRPr>
            </a:lvl5pPr>
            <a:lvl6pPr lvl="5" rtl="0" algn="ctr">
              <a:spcBef>
                <a:spcPts val="0"/>
              </a:spcBef>
              <a:spcAft>
                <a:spcPts val="0"/>
              </a:spcAft>
              <a:buClr>
                <a:schemeClr val="dk1"/>
              </a:buClr>
              <a:buSzPts val="4500"/>
              <a:buNone/>
              <a:defRPr sz="4500">
                <a:solidFill>
                  <a:schemeClr val="dk1"/>
                </a:solidFill>
              </a:defRPr>
            </a:lvl6pPr>
            <a:lvl7pPr lvl="6" rtl="0" algn="ctr">
              <a:spcBef>
                <a:spcPts val="0"/>
              </a:spcBef>
              <a:spcAft>
                <a:spcPts val="0"/>
              </a:spcAft>
              <a:buClr>
                <a:schemeClr val="dk1"/>
              </a:buClr>
              <a:buSzPts val="4500"/>
              <a:buNone/>
              <a:defRPr sz="4500">
                <a:solidFill>
                  <a:schemeClr val="dk1"/>
                </a:solidFill>
              </a:defRPr>
            </a:lvl7pPr>
            <a:lvl8pPr lvl="7" rtl="0" algn="ctr">
              <a:spcBef>
                <a:spcPts val="0"/>
              </a:spcBef>
              <a:spcAft>
                <a:spcPts val="0"/>
              </a:spcAft>
              <a:buClr>
                <a:schemeClr val="dk1"/>
              </a:buClr>
              <a:buSzPts val="4500"/>
              <a:buNone/>
              <a:defRPr sz="4500">
                <a:solidFill>
                  <a:schemeClr val="dk1"/>
                </a:solidFill>
              </a:defRPr>
            </a:lvl8pPr>
            <a:lvl9pPr lvl="8" rtl="0" algn="ctr">
              <a:spcBef>
                <a:spcPts val="0"/>
              </a:spcBef>
              <a:spcAft>
                <a:spcPts val="0"/>
              </a:spcAft>
              <a:buClr>
                <a:schemeClr val="dk1"/>
              </a:buClr>
              <a:buSzPts val="4500"/>
              <a:buNone/>
              <a:defRPr sz="4500">
                <a:solidFill>
                  <a:schemeClr val="dk1"/>
                </a:solidFill>
              </a:defRPr>
            </a:lvl9pPr>
          </a:lstStyle>
          <a:p>
            <a:r>
              <a:t>xx%</a:t>
            </a:r>
          </a:p>
        </p:txBody>
      </p:sp>
      <p:sp>
        <p:nvSpPr>
          <p:cNvPr id="84" name="Google Shape;84;p14"/>
          <p:cNvSpPr txBox="1"/>
          <p:nvPr>
            <p:ph idx="17" type="subTitle"/>
          </p:nvPr>
        </p:nvSpPr>
        <p:spPr>
          <a:xfrm>
            <a:off x="5666800" y="1862950"/>
            <a:ext cx="2164800" cy="5604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rgbClr val="FDC40F"/>
              </a:buClr>
              <a:buSzPts val="2000"/>
              <a:buFont typeface="Roboto"/>
              <a:buNone/>
              <a:defRPr b="1" sz="1800">
                <a:solidFill>
                  <a:srgbClr val="FDC40F"/>
                </a:solidFill>
                <a:latin typeface="Roboto"/>
                <a:ea typeface="Roboto"/>
                <a:cs typeface="Roboto"/>
                <a:sym typeface="Roboto"/>
              </a:defRPr>
            </a:lvl1pPr>
            <a:lvl2pPr lvl="1"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2pPr>
            <a:lvl3pPr lvl="2"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3pPr>
            <a:lvl4pPr lvl="3"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4pPr>
            <a:lvl5pPr lvl="4"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5pPr>
            <a:lvl6pPr lvl="5"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6pPr>
            <a:lvl7pPr lvl="6"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7pPr>
            <a:lvl8pPr lvl="7"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8pPr>
            <a:lvl9pPr lvl="8"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9pPr>
          </a:lstStyle>
          <a:p/>
        </p:txBody>
      </p:sp>
      <p:sp>
        <p:nvSpPr>
          <p:cNvPr id="85" name="Google Shape;85;p14"/>
          <p:cNvSpPr txBox="1"/>
          <p:nvPr>
            <p:ph idx="18" type="subTitle"/>
          </p:nvPr>
        </p:nvSpPr>
        <p:spPr>
          <a:xfrm>
            <a:off x="5666800" y="3642241"/>
            <a:ext cx="2164800" cy="5604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rgbClr val="FDC40F"/>
              </a:buClr>
              <a:buSzPts val="2000"/>
              <a:buFont typeface="Roboto"/>
              <a:buNone/>
              <a:defRPr b="1" sz="1800">
                <a:solidFill>
                  <a:srgbClr val="FDC40F"/>
                </a:solidFill>
                <a:latin typeface="Roboto"/>
                <a:ea typeface="Roboto"/>
                <a:cs typeface="Roboto"/>
                <a:sym typeface="Roboto"/>
              </a:defRPr>
            </a:lvl1pPr>
            <a:lvl2pPr lvl="1"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2pPr>
            <a:lvl3pPr lvl="2"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3pPr>
            <a:lvl4pPr lvl="3"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4pPr>
            <a:lvl5pPr lvl="4"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5pPr>
            <a:lvl6pPr lvl="5"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6pPr>
            <a:lvl7pPr lvl="6"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7pPr>
            <a:lvl8pPr lvl="7"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8pPr>
            <a:lvl9pPr lvl="8"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9pPr>
          </a:lstStyle>
          <a:p/>
        </p:txBody>
      </p:sp>
      <p:sp>
        <p:nvSpPr>
          <p:cNvPr id="86" name="Google Shape;86;p14"/>
          <p:cNvSpPr txBox="1"/>
          <p:nvPr>
            <p:ph idx="19" type="subTitle"/>
          </p:nvPr>
        </p:nvSpPr>
        <p:spPr>
          <a:xfrm>
            <a:off x="5882650" y="2196050"/>
            <a:ext cx="1733100" cy="6156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FFFFFF"/>
              </a:buClr>
              <a:buSzPts val="1400"/>
              <a:buFont typeface="Roboto"/>
              <a:buNone/>
              <a:defRPr>
                <a:solidFill>
                  <a:schemeClr val="lt1"/>
                </a:solidFill>
                <a:latin typeface="Roboto"/>
                <a:ea typeface="Roboto"/>
                <a:cs typeface="Roboto"/>
                <a:sym typeface="Roboto"/>
              </a:defRPr>
            </a:lvl1pPr>
            <a:lvl2pPr lvl="1"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2pPr>
            <a:lvl3pPr lvl="2"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3pPr>
            <a:lvl4pPr lvl="3"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4pPr>
            <a:lvl5pPr lvl="4"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5pPr>
            <a:lvl6pPr lvl="5"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6pPr>
            <a:lvl7pPr lvl="6"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7pPr>
            <a:lvl8pPr lvl="7"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8pPr>
            <a:lvl9pPr lvl="8"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9pPr>
          </a:lstStyle>
          <a:p/>
        </p:txBody>
      </p:sp>
      <p:sp>
        <p:nvSpPr>
          <p:cNvPr id="87" name="Google Shape;87;p14"/>
          <p:cNvSpPr txBox="1"/>
          <p:nvPr>
            <p:ph idx="20" type="subTitle"/>
          </p:nvPr>
        </p:nvSpPr>
        <p:spPr>
          <a:xfrm>
            <a:off x="5882650" y="3976541"/>
            <a:ext cx="1733100" cy="6156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FFFFFF"/>
              </a:buClr>
              <a:buSzPts val="1400"/>
              <a:buFont typeface="Roboto"/>
              <a:buNone/>
              <a:defRPr>
                <a:solidFill>
                  <a:schemeClr val="lt1"/>
                </a:solidFill>
                <a:latin typeface="Roboto"/>
                <a:ea typeface="Roboto"/>
                <a:cs typeface="Roboto"/>
                <a:sym typeface="Roboto"/>
              </a:defRPr>
            </a:lvl1pPr>
            <a:lvl2pPr lvl="1"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2pPr>
            <a:lvl3pPr lvl="2"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3pPr>
            <a:lvl4pPr lvl="3"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4pPr>
            <a:lvl5pPr lvl="4"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5pPr>
            <a:lvl6pPr lvl="5"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6pPr>
            <a:lvl7pPr lvl="6"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7pPr>
            <a:lvl8pPr lvl="7"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8pPr>
            <a:lvl9pPr lvl="8"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9pPr>
          </a:lstStyle>
          <a:p/>
        </p:txBody>
      </p:sp>
      <p:sp>
        <p:nvSpPr>
          <p:cNvPr id="88" name="Google Shape;88;p14"/>
          <p:cNvSpPr txBox="1"/>
          <p:nvPr>
            <p:ph hasCustomPrompt="1" idx="21" type="title"/>
          </p:nvPr>
        </p:nvSpPr>
        <p:spPr>
          <a:xfrm>
            <a:off x="4111200" y="1079525"/>
            <a:ext cx="921600" cy="867300"/>
          </a:xfrm>
          <a:prstGeom prst="rect">
            <a:avLst/>
          </a:prstGeom>
          <a:solidFill>
            <a:schemeClr val="lt1"/>
          </a:solidFill>
        </p:spPr>
        <p:txBody>
          <a:bodyPr anchorCtr="0" anchor="ctr" bIns="91425" lIns="91425" spcFirstLastPara="1" rIns="91425" wrap="square" tIns="91425">
            <a:normAutofit/>
          </a:bodyPr>
          <a:lstStyle>
            <a:lvl1pPr lvl="0" rtl="0" algn="ctr">
              <a:spcBef>
                <a:spcPts val="0"/>
              </a:spcBef>
              <a:spcAft>
                <a:spcPts val="0"/>
              </a:spcAft>
              <a:buClr>
                <a:schemeClr val="dk1"/>
              </a:buClr>
              <a:buSzPts val="4500"/>
              <a:buFont typeface="Archivo Black"/>
              <a:buNone/>
              <a:defRPr sz="4000">
                <a:solidFill>
                  <a:schemeClr val="dk1"/>
                </a:solidFill>
                <a:latin typeface="Archivo Black"/>
                <a:ea typeface="Archivo Black"/>
                <a:cs typeface="Archivo Black"/>
                <a:sym typeface="Archivo Black"/>
              </a:defRPr>
            </a:lvl1pPr>
            <a:lvl2pPr lvl="1" rtl="0" algn="ctr">
              <a:spcBef>
                <a:spcPts val="0"/>
              </a:spcBef>
              <a:spcAft>
                <a:spcPts val="0"/>
              </a:spcAft>
              <a:buClr>
                <a:schemeClr val="dk1"/>
              </a:buClr>
              <a:buSzPts val="4500"/>
              <a:buNone/>
              <a:defRPr sz="4500">
                <a:solidFill>
                  <a:schemeClr val="dk1"/>
                </a:solidFill>
              </a:defRPr>
            </a:lvl2pPr>
            <a:lvl3pPr lvl="2" rtl="0" algn="ctr">
              <a:spcBef>
                <a:spcPts val="0"/>
              </a:spcBef>
              <a:spcAft>
                <a:spcPts val="0"/>
              </a:spcAft>
              <a:buClr>
                <a:schemeClr val="dk1"/>
              </a:buClr>
              <a:buSzPts val="4500"/>
              <a:buNone/>
              <a:defRPr sz="4500">
                <a:solidFill>
                  <a:schemeClr val="dk1"/>
                </a:solidFill>
              </a:defRPr>
            </a:lvl3pPr>
            <a:lvl4pPr lvl="3" rtl="0" algn="ctr">
              <a:spcBef>
                <a:spcPts val="0"/>
              </a:spcBef>
              <a:spcAft>
                <a:spcPts val="0"/>
              </a:spcAft>
              <a:buClr>
                <a:schemeClr val="dk1"/>
              </a:buClr>
              <a:buSzPts val="4500"/>
              <a:buNone/>
              <a:defRPr sz="4500">
                <a:solidFill>
                  <a:schemeClr val="dk1"/>
                </a:solidFill>
              </a:defRPr>
            </a:lvl4pPr>
            <a:lvl5pPr lvl="4" rtl="0" algn="ctr">
              <a:spcBef>
                <a:spcPts val="0"/>
              </a:spcBef>
              <a:spcAft>
                <a:spcPts val="0"/>
              </a:spcAft>
              <a:buClr>
                <a:schemeClr val="dk1"/>
              </a:buClr>
              <a:buSzPts val="4500"/>
              <a:buNone/>
              <a:defRPr sz="4500">
                <a:solidFill>
                  <a:schemeClr val="dk1"/>
                </a:solidFill>
              </a:defRPr>
            </a:lvl5pPr>
            <a:lvl6pPr lvl="5" rtl="0" algn="ctr">
              <a:spcBef>
                <a:spcPts val="0"/>
              </a:spcBef>
              <a:spcAft>
                <a:spcPts val="0"/>
              </a:spcAft>
              <a:buClr>
                <a:schemeClr val="dk1"/>
              </a:buClr>
              <a:buSzPts val="4500"/>
              <a:buNone/>
              <a:defRPr sz="4500">
                <a:solidFill>
                  <a:schemeClr val="dk1"/>
                </a:solidFill>
              </a:defRPr>
            </a:lvl6pPr>
            <a:lvl7pPr lvl="6" rtl="0" algn="ctr">
              <a:spcBef>
                <a:spcPts val="0"/>
              </a:spcBef>
              <a:spcAft>
                <a:spcPts val="0"/>
              </a:spcAft>
              <a:buClr>
                <a:schemeClr val="dk1"/>
              </a:buClr>
              <a:buSzPts val="4500"/>
              <a:buNone/>
              <a:defRPr sz="4500">
                <a:solidFill>
                  <a:schemeClr val="dk1"/>
                </a:solidFill>
              </a:defRPr>
            </a:lvl7pPr>
            <a:lvl8pPr lvl="7" rtl="0" algn="ctr">
              <a:spcBef>
                <a:spcPts val="0"/>
              </a:spcBef>
              <a:spcAft>
                <a:spcPts val="0"/>
              </a:spcAft>
              <a:buClr>
                <a:schemeClr val="dk1"/>
              </a:buClr>
              <a:buSzPts val="4500"/>
              <a:buNone/>
              <a:defRPr sz="4500">
                <a:solidFill>
                  <a:schemeClr val="dk1"/>
                </a:solidFill>
              </a:defRPr>
            </a:lvl8pPr>
            <a:lvl9pPr lvl="8" rtl="0" algn="ctr">
              <a:spcBef>
                <a:spcPts val="0"/>
              </a:spcBef>
              <a:spcAft>
                <a:spcPts val="0"/>
              </a:spcAft>
              <a:buClr>
                <a:schemeClr val="dk1"/>
              </a:buClr>
              <a:buSzPts val="4500"/>
              <a:buNone/>
              <a:defRPr sz="4500">
                <a:solidFill>
                  <a:schemeClr val="dk1"/>
                </a:solidFill>
              </a:defRPr>
            </a:lvl9pPr>
          </a:lstStyle>
          <a:p>
            <a:r>
              <a:t>xx%</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23">
    <p:bg>
      <p:bgPr>
        <a:solidFill>
          <a:schemeClr val="dk2"/>
        </a:solidFill>
      </p:bgPr>
    </p:bg>
    <p:spTree>
      <p:nvGrpSpPr>
        <p:cNvPr id="89" name="Shape 89"/>
        <p:cNvGrpSpPr/>
        <p:nvPr/>
      </p:nvGrpSpPr>
      <p:grpSpPr>
        <a:xfrm>
          <a:off x="0" y="0"/>
          <a:ext cx="0" cy="0"/>
          <a:chOff x="0" y="0"/>
          <a:chExt cx="0" cy="0"/>
        </a:xfrm>
      </p:grpSpPr>
      <p:sp>
        <p:nvSpPr>
          <p:cNvPr id="90" name="Google Shape;90;p15"/>
          <p:cNvSpPr/>
          <p:nvPr/>
        </p:nvSpPr>
        <p:spPr>
          <a:xfrm>
            <a:off x="720000" y="1158600"/>
            <a:ext cx="7704000" cy="39849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5"/>
          <p:cNvSpPr txBox="1"/>
          <p:nvPr>
            <p:ph type="title"/>
          </p:nvPr>
        </p:nvSpPr>
        <p:spPr>
          <a:xfrm>
            <a:off x="713225" y="539500"/>
            <a:ext cx="7717500" cy="6915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2800"/>
              <a:buFont typeface="Archivo Black"/>
              <a:buNone/>
              <a:defRPr sz="2500">
                <a:latin typeface="Archivo Black"/>
                <a:ea typeface="Archivo Black"/>
                <a:cs typeface="Archivo Black"/>
                <a:sym typeface="Archivo Black"/>
              </a:defRPr>
            </a:lvl1pPr>
            <a:lvl2pPr lvl="1" rtl="0" algn="ctr">
              <a:spcBef>
                <a:spcPts val="0"/>
              </a:spcBef>
              <a:spcAft>
                <a:spcPts val="0"/>
              </a:spcAft>
              <a:buSzPts val="2800"/>
              <a:buFont typeface="Archivo Black"/>
              <a:buNone/>
              <a:defRPr>
                <a:latin typeface="Archivo Black"/>
                <a:ea typeface="Archivo Black"/>
                <a:cs typeface="Archivo Black"/>
                <a:sym typeface="Archivo Black"/>
              </a:defRPr>
            </a:lvl2pPr>
            <a:lvl3pPr lvl="2" rtl="0" algn="ctr">
              <a:spcBef>
                <a:spcPts val="0"/>
              </a:spcBef>
              <a:spcAft>
                <a:spcPts val="0"/>
              </a:spcAft>
              <a:buSzPts val="2800"/>
              <a:buFont typeface="Archivo Black"/>
              <a:buNone/>
              <a:defRPr>
                <a:latin typeface="Archivo Black"/>
                <a:ea typeface="Archivo Black"/>
                <a:cs typeface="Archivo Black"/>
                <a:sym typeface="Archivo Black"/>
              </a:defRPr>
            </a:lvl3pPr>
            <a:lvl4pPr lvl="3" rtl="0" algn="ctr">
              <a:spcBef>
                <a:spcPts val="0"/>
              </a:spcBef>
              <a:spcAft>
                <a:spcPts val="0"/>
              </a:spcAft>
              <a:buSzPts val="2800"/>
              <a:buFont typeface="Archivo Black"/>
              <a:buNone/>
              <a:defRPr>
                <a:latin typeface="Archivo Black"/>
                <a:ea typeface="Archivo Black"/>
                <a:cs typeface="Archivo Black"/>
                <a:sym typeface="Archivo Black"/>
              </a:defRPr>
            </a:lvl4pPr>
            <a:lvl5pPr lvl="4" rtl="0" algn="ctr">
              <a:spcBef>
                <a:spcPts val="0"/>
              </a:spcBef>
              <a:spcAft>
                <a:spcPts val="0"/>
              </a:spcAft>
              <a:buSzPts val="2800"/>
              <a:buFont typeface="Archivo Black"/>
              <a:buNone/>
              <a:defRPr>
                <a:latin typeface="Archivo Black"/>
                <a:ea typeface="Archivo Black"/>
                <a:cs typeface="Archivo Black"/>
                <a:sym typeface="Archivo Black"/>
              </a:defRPr>
            </a:lvl5pPr>
            <a:lvl6pPr lvl="5" rtl="0" algn="ctr">
              <a:spcBef>
                <a:spcPts val="0"/>
              </a:spcBef>
              <a:spcAft>
                <a:spcPts val="0"/>
              </a:spcAft>
              <a:buSzPts val="2800"/>
              <a:buFont typeface="Archivo Black"/>
              <a:buNone/>
              <a:defRPr>
                <a:latin typeface="Archivo Black"/>
                <a:ea typeface="Archivo Black"/>
                <a:cs typeface="Archivo Black"/>
                <a:sym typeface="Archivo Black"/>
              </a:defRPr>
            </a:lvl6pPr>
            <a:lvl7pPr lvl="6" rtl="0" algn="ctr">
              <a:spcBef>
                <a:spcPts val="0"/>
              </a:spcBef>
              <a:spcAft>
                <a:spcPts val="0"/>
              </a:spcAft>
              <a:buSzPts val="2800"/>
              <a:buFont typeface="Archivo Black"/>
              <a:buNone/>
              <a:defRPr>
                <a:latin typeface="Archivo Black"/>
                <a:ea typeface="Archivo Black"/>
                <a:cs typeface="Archivo Black"/>
                <a:sym typeface="Archivo Black"/>
              </a:defRPr>
            </a:lvl7pPr>
            <a:lvl8pPr lvl="7" rtl="0" algn="ctr">
              <a:spcBef>
                <a:spcPts val="0"/>
              </a:spcBef>
              <a:spcAft>
                <a:spcPts val="0"/>
              </a:spcAft>
              <a:buSzPts val="2800"/>
              <a:buFont typeface="Archivo Black"/>
              <a:buNone/>
              <a:defRPr>
                <a:latin typeface="Archivo Black"/>
                <a:ea typeface="Archivo Black"/>
                <a:cs typeface="Archivo Black"/>
                <a:sym typeface="Archivo Black"/>
              </a:defRPr>
            </a:lvl8pPr>
            <a:lvl9pPr lvl="8" rtl="0" algn="ctr">
              <a:spcBef>
                <a:spcPts val="0"/>
              </a:spcBef>
              <a:spcAft>
                <a:spcPts val="0"/>
              </a:spcAft>
              <a:buSzPts val="2800"/>
              <a:buFont typeface="Archivo Black"/>
              <a:buNone/>
              <a:defRPr>
                <a:latin typeface="Archivo Black"/>
                <a:ea typeface="Archivo Black"/>
                <a:cs typeface="Archivo Black"/>
                <a:sym typeface="Archivo Black"/>
              </a:defRPr>
            </a:lvl9pPr>
          </a:lstStyle>
          <a:p/>
        </p:txBody>
      </p:sp>
      <p:sp>
        <p:nvSpPr>
          <p:cNvPr id="92" name="Google Shape;92;p15"/>
          <p:cNvSpPr txBox="1"/>
          <p:nvPr>
            <p:ph idx="1" type="subTitle"/>
          </p:nvPr>
        </p:nvSpPr>
        <p:spPr>
          <a:xfrm>
            <a:off x="1871353" y="3167250"/>
            <a:ext cx="2649600" cy="8313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1400"/>
              <a:buFont typeface="Roboto"/>
              <a:buNone/>
              <a:defRPr>
                <a:solidFill>
                  <a:schemeClr val="lt1"/>
                </a:solidFill>
                <a:latin typeface="Roboto"/>
                <a:ea typeface="Roboto"/>
                <a:cs typeface="Roboto"/>
                <a:sym typeface="Roboto"/>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93" name="Google Shape;93;p15"/>
          <p:cNvSpPr txBox="1"/>
          <p:nvPr>
            <p:ph idx="2" type="subTitle"/>
          </p:nvPr>
        </p:nvSpPr>
        <p:spPr>
          <a:xfrm>
            <a:off x="4623047" y="3167250"/>
            <a:ext cx="2649600" cy="8313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1400"/>
              <a:buFont typeface="Roboto"/>
              <a:buNone/>
              <a:defRPr>
                <a:solidFill>
                  <a:schemeClr val="lt1"/>
                </a:solidFill>
                <a:latin typeface="Roboto"/>
                <a:ea typeface="Roboto"/>
                <a:cs typeface="Roboto"/>
                <a:sym typeface="Roboto"/>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94" name="Google Shape;94;p15"/>
          <p:cNvSpPr txBox="1"/>
          <p:nvPr>
            <p:ph idx="3" type="subTitle"/>
          </p:nvPr>
        </p:nvSpPr>
        <p:spPr>
          <a:xfrm>
            <a:off x="2113753" y="2753281"/>
            <a:ext cx="2164800" cy="5604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rgbClr val="FDC40F"/>
              </a:buClr>
              <a:buSzPts val="2000"/>
              <a:buFont typeface="Roboto"/>
              <a:buNone/>
              <a:defRPr b="1" sz="1800">
                <a:solidFill>
                  <a:srgbClr val="FDC40F"/>
                </a:solidFill>
                <a:latin typeface="Roboto"/>
                <a:ea typeface="Roboto"/>
                <a:cs typeface="Roboto"/>
                <a:sym typeface="Roboto"/>
              </a:defRPr>
            </a:lvl1pPr>
            <a:lvl2pPr lvl="1"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2pPr>
            <a:lvl3pPr lvl="2"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3pPr>
            <a:lvl4pPr lvl="3"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4pPr>
            <a:lvl5pPr lvl="4"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5pPr>
            <a:lvl6pPr lvl="5"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6pPr>
            <a:lvl7pPr lvl="6"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7pPr>
            <a:lvl8pPr lvl="7"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8pPr>
            <a:lvl9pPr lvl="8"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9pPr>
          </a:lstStyle>
          <a:p/>
        </p:txBody>
      </p:sp>
      <p:sp>
        <p:nvSpPr>
          <p:cNvPr id="95" name="Google Shape;95;p15"/>
          <p:cNvSpPr txBox="1"/>
          <p:nvPr>
            <p:ph idx="4" type="subTitle"/>
          </p:nvPr>
        </p:nvSpPr>
        <p:spPr>
          <a:xfrm>
            <a:off x="4865447" y="2753281"/>
            <a:ext cx="2164800" cy="5604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rgbClr val="FDC40F"/>
              </a:buClr>
              <a:buSzPts val="2000"/>
              <a:buFont typeface="Roboto"/>
              <a:buNone/>
              <a:defRPr b="1" sz="1800">
                <a:solidFill>
                  <a:srgbClr val="FDC40F"/>
                </a:solidFill>
                <a:latin typeface="Roboto"/>
                <a:ea typeface="Roboto"/>
                <a:cs typeface="Roboto"/>
                <a:sym typeface="Roboto"/>
              </a:defRPr>
            </a:lvl1pPr>
            <a:lvl2pPr lvl="1"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2pPr>
            <a:lvl3pPr lvl="2"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3pPr>
            <a:lvl4pPr lvl="3"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4pPr>
            <a:lvl5pPr lvl="4"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5pPr>
            <a:lvl6pPr lvl="5"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6pPr>
            <a:lvl7pPr lvl="6"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7pPr>
            <a:lvl8pPr lvl="7"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8pPr>
            <a:lvl9pPr lvl="8"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3">
  <p:cSld name="CUSTOM_26_1">
    <p:bg>
      <p:bgPr>
        <a:solidFill>
          <a:schemeClr val="dk2"/>
        </a:solidFill>
      </p:bgPr>
    </p:bg>
    <p:spTree>
      <p:nvGrpSpPr>
        <p:cNvPr id="96" name="Shape 96"/>
        <p:cNvGrpSpPr/>
        <p:nvPr/>
      </p:nvGrpSpPr>
      <p:grpSpPr>
        <a:xfrm>
          <a:off x="0" y="0"/>
          <a:ext cx="0" cy="0"/>
          <a:chOff x="0" y="0"/>
          <a:chExt cx="0" cy="0"/>
        </a:xfrm>
      </p:grpSpPr>
      <p:sp>
        <p:nvSpPr>
          <p:cNvPr id="97" name="Google Shape;97;p16"/>
          <p:cNvSpPr/>
          <p:nvPr/>
        </p:nvSpPr>
        <p:spPr>
          <a:xfrm>
            <a:off x="457200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6"/>
          <p:cNvSpPr txBox="1"/>
          <p:nvPr>
            <p:ph idx="1" type="subTitle"/>
          </p:nvPr>
        </p:nvSpPr>
        <p:spPr>
          <a:xfrm>
            <a:off x="1607795" y="2439275"/>
            <a:ext cx="2144100" cy="8313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1400"/>
              <a:buFont typeface="Roboto"/>
              <a:buNone/>
              <a:defRPr>
                <a:solidFill>
                  <a:schemeClr val="lt1"/>
                </a:solidFill>
                <a:latin typeface="Roboto"/>
                <a:ea typeface="Roboto"/>
                <a:cs typeface="Roboto"/>
                <a:sym typeface="Roboto"/>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99" name="Google Shape;99;p16"/>
          <p:cNvSpPr txBox="1"/>
          <p:nvPr>
            <p:ph idx="2" type="subTitle"/>
          </p:nvPr>
        </p:nvSpPr>
        <p:spPr>
          <a:xfrm>
            <a:off x="5392105" y="2439275"/>
            <a:ext cx="2144100" cy="8313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1400"/>
              <a:buFont typeface="Roboto"/>
              <a:buNone/>
              <a:defRPr>
                <a:solidFill>
                  <a:schemeClr val="lt1"/>
                </a:solidFill>
                <a:latin typeface="Roboto"/>
                <a:ea typeface="Roboto"/>
                <a:cs typeface="Roboto"/>
                <a:sym typeface="Roboto"/>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100" name="Google Shape;100;p16"/>
          <p:cNvSpPr txBox="1"/>
          <p:nvPr>
            <p:ph idx="3" type="subTitle"/>
          </p:nvPr>
        </p:nvSpPr>
        <p:spPr>
          <a:xfrm>
            <a:off x="1607795" y="1872900"/>
            <a:ext cx="2144100" cy="5604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rgbClr val="FDC40F"/>
              </a:buClr>
              <a:buSzPts val="2000"/>
              <a:buFont typeface="Roboto"/>
              <a:buNone/>
              <a:defRPr b="1" sz="1800">
                <a:solidFill>
                  <a:schemeClr val="dk2"/>
                </a:solidFill>
                <a:latin typeface="Roboto"/>
                <a:ea typeface="Roboto"/>
                <a:cs typeface="Roboto"/>
                <a:sym typeface="Roboto"/>
              </a:defRPr>
            </a:lvl1pPr>
            <a:lvl2pPr lvl="1"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2pPr>
            <a:lvl3pPr lvl="2"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3pPr>
            <a:lvl4pPr lvl="3"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4pPr>
            <a:lvl5pPr lvl="4"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5pPr>
            <a:lvl6pPr lvl="5"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6pPr>
            <a:lvl7pPr lvl="6"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7pPr>
            <a:lvl8pPr lvl="7"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8pPr>
            <a:lvl9pPr lvl="8"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9pPr>
          </a:lstStyle>
          <a:p/>
        </p:txBody>
      </p:sp>
      <p:sp>
        <p:nvSpPr>
          <p:cNvPr id="101" name="Google Shape;101;p16"/>
          <p:cNvSpPr txBox="1"/>
          <p:nvPr>
            <p:ph idx="4" type="subTitle"/>
          </p:nvPr>
        </p:nvSpPr>
        <p:spPr>
          <a:xfrm>
            <a:off x="5392105" y="1872900"/>
            <a:ext cx="2144100" cy="5604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rgbClr val="FDC40F"/>
              </a:buClr>
              <a:buSzPts val="2000"/>
              <a:buFont typeface="Roboto"/>
              <a:buNone/>
              <a:defRPr b="1" sz="1800">
                <a:solidFill>
                  <a:schemeClr val="dk1"/>
                </a:solidFill>
                <a:latin typeface="Roboto"/>
                <a:ea typeface="Roboto"/>
                <a:cs typeface="Roboto"/>
                <a:sym typeface="Roboto"/>
              </a:defRPr>
            </a:lvl1pPr>
            <a:lvl2pPr lvl="1"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2pPr>
            <a:lvl3pPr lvl="2"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3pPr>
            <a:lvl4pPr lvl="3"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4pPr>
            <a:lvl5pPr lvl="4"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5pPr>
            <a:lvl6pPr lvl="5"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6pPr>
            <a:lvl7pPr lvl="6"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7pPr>
            <a:lvl8pPr lvl="7"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8pPr>
            <a:lvl9pPr lvl="8"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4">
  <p:cSld name="CUSTOM_26_1_1">
    <p:bg>
      <p:bgPr>
        <a:solidFill>
          <a:schemeClr val="dk1"/>
        </a:solidFill>
      </p:bgPr>
    </p:bg>
    <p:spTree>
      <p:nvGrpSpPr>
        <p:cNvPr id="102" name="Shape 102"/>
        <p:cNvGrpSpPr/>
        <p:nvPr/>
      </p:nvGrpSpPr>
      <p:grpSpPr>
        <a:xfrm>
          <a:off x="0" y="0"/>
          <a:ext cx="0" cy="0"/>
          <a:chOff x="0" y="0"/>
          <a:chExt cx="0" cy="0"/>
        </a:xfrm>
      </p:grpSpPr>
      <p:sp>
        <p:nvSpPr>
          <p:cNvPr id="103" name="Google Shape;103;p17"/>
          <p:cNvSpPr/>
          <p:nvPr/>
        </p:nvSpPr>
        <p:spPr>
          <a:xfrm>
            <a:off x="720000" y="1158600"/>
            <a:ext cx="7704000" cy="39849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7"/>
          <p:cNvSpPr/>
          <p:nvPr/>
        </p:nvSpPr>
        <p:spPr>
          <a:xfrm>
            <a:off x="4939125" y="2733950"/>
            <a:ext cx="3274800" cy="13278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5" name="Google Shape;105;p17"/>
          <p:cNvSpPr/>
          <p:nvPr/>
        </p:nvSpPr>
        <p:spPr>
          <a:xfrm>
            <a:off x="930075" y="2733950"/>
            <a:ext cx="3274800" cy="13278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6" name="Google Shape;106;p17"/>
          <p:cNvSpPr txBox="1"/>
          <p:nvPr>
            <p:ph idx="1" type="subTitle"/>
          </p:nvPr>
        </p:nvSpPr>
        <p:spPr>
          <a:xfrm>
            <a:off x="1485075" y="3318600"/>
            <a:ext cx="2164800" cy="6915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1400"/>
              <a:buFont typeface="Roboto"/>
              <a:buNone/>
              <a:defRPr>
                <a:solidFill>
                  <a:schemeClr val="lt1"/>
                </a:solidFill>
                <a:latin typeface="Roboto"/>
                <a:ea typeface="Roboto"/>
                <a:cs typeface="Roboto"/>
                <a:sym typeface="Roboto"/>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107" name="Google Shape;107;p17"/>
          <p:cNvSpPr txBox="1"/>
          <p:nvPr>
            <p:ph idx="2" type="subTitle"/>
          </p:nvPr>
        </p:nvSpPr>
        <p:spPr>
          <a:xfrm>
            <a:off x="1485075" y="2980831"/>
            <a:ext cx="2164800" cy="4617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rgbClr val="FDC40F"/>
              </a:buClr>
              <a:buSzPts val="2000"/>
              <a:buFont typeface="Roboto"/>
              <a:buNone/>
              <a:defRPr b="1" sz="1800">
                <a:solidFill>
                  <a:srgbClr val="FDC40F"/>
                </a:solidFill>
                <a:latin typeface="Roboto"/>
                <a:ea typeface="Roboto"/>
                <a:cs typeface="Roboto"/>
                <a:sym typeface="Roboto"/>
              </a:defRPr>
            </a:lvl1pPr>
            <a:lvl2pPr lvl="1"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2pPr>
            <a:lvl3pPr lvl="2"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3pPr>
            <a:lvl4pPr lvl="3"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4pPr>
            <a:lvl5pPr lvl="4"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5pPr>
            <a:lvl6pPr lvl="5"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6pPr>
            <a:lvl7pPr lvl="6"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7pPr>
            <a:lvl8pPr lvl="7"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8pPr>
            <a:lvl9pPr lvl="8"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9pPr>
          </a:lstStyle>
          <a:p/>
        </p:txBody>
      </p:sp>
      <p:sp>
        <p:nvSpPr>
          <p:cNvPr id="108" name="Google Shape;108;p17"/>
          <p:cNvSpPr txBox="1"/>
          <p:nvPr>
            <p:ph type="title"/>
          </p:nvPr>
        </p:nvSpPr>
        <p:spPr>
          <a:xfrm>
            <a:off x="713225" y="539500"/>
            <a:ext cx="7717500" cy="6915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2800"/>
              <a:buFont typeface="Archivo Black"/>
              <a:buNone/>
              <a:defRPr sz="2500">
                <a:solidFill>
                  <a:schemeClr val="lt1"/>
                </a:solidFill>
                <a:latin typeface="Archivo Black"/>
                <a:ea typeface="Archivo Black"/>
                <a:cs typeface="Archivo Black"/>
                <a:sym typeface="Archivo Black"/>
              </a:defRPr>
            </a:lvl1pPr>
            <a:lvl2pPr lvl="1" rtl="0" algn="ctr">
              <a:spcBef>
                <a:spcPts val="0"/>
              </a:spcBef>
              <a:spcAft>
                <a:spcPts val="0"/>
              </a:spcAft>
              <a:buSzPts val="2800"/>
              <a:buFont typeface="Archivo Black"/>
              <a:buNone/>
              <a:defRPr>
                <a:latin typeface="Archivo Black"/>
                <a:ea typeface="Archivo Black"/>
                <a:cs typeface="Archivo Black"/>
                <a:sym typeface="Archivo Black"/>
              </a:defRPr>
            </a:lvl2pPr>
            <a:lvl3pPr lvl="2" rtl="0" algn="ctr">
              <a:spcBef>
                <a:spcPts val="0"/>
              </a:spcBef>
              <a:spcAft>
                <a:spcPts val="0"/>
              </a:spcAft>
              <a:buSzPts val="2800"/>
              <a:buFont typeface="Archivo Black"/>
              <a:buNone/>
              <a:defRPr>
                <a:latin typeface="Archivo Black"/>
                <a:ea typeface="Archivo Black"/>
                <a:cs typeface="Archivo Black"/>
                <a:sym typeface="Archivo Black"/>
              </a:defRPr>
            </a:lvl3pPr>
            <a:lvl4pPr lvl="3" rtl="0" algn="ctr">
              <a:spcBef>
                <a:spcPts val="0"/>
              </a:spcBef>
              <a:spcAft>
                <a:spcPts val="0"/>
              </a:spcAft>
              <a:buSzPts val="2800"/>
              <a:buFont typeface="Archivo Black"/>
              <a:buNone/>
              <a:defRPr>
                <a:latin typeface="Archivo Black"/>
                <a:ea typeface="Archivo Black"/>
                <a:cs typeface="Archivo Black"/>
                <a:sym typeface="Archivo Black"/>
              </a:defRPr>
            </a:lvl4pPr>
            <a:lvl5pPr lvl="4" rtl="0" algn="ctr">
              <a:spcBef>
                <a:spcPts val="0"/>
              </a:spcBef>
              <a:spcAft>
                <a:spcPts val="0"/>
              </a:spcAft>
              <a:buSzPts val="2800"/>
              <a:buFont typeface="Archivo Black"/>
              <a:buNone/>
              <a:defRPr>
                <a:latin typeface="Archivo Black"/>
                <a:ea typeface="Archivo Black"/>
                <a:cs typeface="Archivo Black"/>
                <a:sym typeface="Archivo Black"/>
              </a:defRPr>
            </a:lvl5pPr>
            <a:lvl6pPr lvl="5" rtl="0" algn="ctr">
              <a:spcBef>
                <a:spcPts val="0"/>
              </a:spcBef>
              <a:spcAft>
                <a:spcPts val="0"/>
              </a:spcAft>
              <a:buSzPts val="2800"/>
              <a:buFont typeface="Archivo Black"/>
              <a:buNone/>
              <a:defRPr>
                <a:latin typeface="Archivo Black"/>
                <a:ea typeface="Archivo Black"/>
                <a:cs typeface="Archivo Black"/>
                <a:sym typeface="Archivo Black"/>
              </a:defRPr>
            </a:lvl6pPr>
            <a:lvl7pPr lvl="6" rtl="0" algn="ctr">
              <a:spcBef>
                <a:spcPts val="0"/>
              </a:spcBef>
              <a:spcAft>
                <a:spcPts val="0"/>
              </a:spcAft>
              <a:buSzPts val="2800"/>
              <a:buFont typeface="Archivo Black"/>
              <a:buNone/>
              <a:defRPr>
                <a:latin typeface="Archivo Black"/>
                <a:ea typeface="Archivo Black"/>
                <a:cs typeface="Archivo Black"/>
                <a:sym typeface="Archivo Black"/>
              </a:defRPr>
            </a:lvl7pPr>
            <a:lvl8pPr lvl="7" rtl="0" algn="ctr">
              <a:spcBef>
                <a:spcPts val="0"/>
              </a:spcBef>
              <a:spcAft>
                <a:spcPts val="0"/>
              </a:spcAft>
              <a:buSzPts val="2800"/>
              <a:buFont typeface="Archivo Black"/>
              <a:buNone/>
              <a:defRPr>
                <a:latin typeface="Archivo Black"/>
                <a:ea typeface="Archivo Black"/>
                <a:cs typeface="Archivo Black"/>
                <a:sym typeface="Archivo Black"/>
              </a:defRPr>
            </a:lvl8pPr>
            <a:lvl9pPr lvl="8" rtl="0" algn="ctr">
              <a:spcBef>
                <a:spcPts val="0"/>
              </a:spcBef>
              <a:spcAft>
                <a:spcPts val="0"/>
              </a:spcAft>
              <a:buSzPts val="2800"/>
              <a:buFont typeface="Archivo Black"/>
              <a:buNone/>
              <a:defRPr>
                <a:latin typeface="Archivo Black"/>
                <a:ea typeface="Archivo Black"/>
                <a:cs typeface="Archivo Black"/>
                <a:sym typeface="Archivo Black"/>
              </a:defRPr>
            </a:lvl9pPr>
          </a:lstStyle>
          <a:p/>
        </p:txBody>
      </p:sp>
      <p:sp>
        <p:nvSpPr>
          <p:cNvPr id="109" name="Google Shape;109;p17"/>
          <p:cNvSpPr txBox="1"/>
          <p:nvPr>
            <p:ph idx="3" type="subTitle"/>
          </p:nvPr>
        </p:nvSpPr>
        <p:spPr>
          <a:xfrm>
            <a:off x="5494125" y="3318600"/>
            <a:ext cx="2164800" cy="6915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1400"/>
              <a:buFont typeface="Roboto"/>
              <a:buNone/>
              <a:defRPr>
                <a:solidFill>
                  <a:schemeClr val="lt1"/>
                </a:solidFill>
                <a:latin typeface="Roboto"/>
                <a:ea typeface="Roboto"/>
                <a:cs typeface="Roboto"/>
                <a:sym typeface="Roboto"/>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110" name="Google Shape;110;p17"/>
          <p:cNvSpPr txBox="1"/>
          <p:nvPr>
            <p:ph idx="4" type="subTitle"/>
          </p:nvPr>
        </p:nvSpPr>
        <p:spPr>
          <a:xfrm>
            <a:off x="5494125" y="2980831"/>
            <a:ext cx="2164800" cy="4617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rgbClr val="FDC40F"/>
              </a:buClr>
              <a:buSzPts val="2000"/>
              <a:buFont typeface="Roboto"/>
              <a:buNone/>
              <a:defRPr b="1" sz="1800">
                <a:solidFill>
                  <a:schemeClr val="dk2"/>
                </a:solidFill>
                <a:latin typeface="Roboto"/>
                <a:ea typeface="Roboto"/>
                <a:cs typeface="Roboto"/>
                <a:sym typeface="Roboto"/>
              </a:defRPr>
            </a:lvl1pPr>
            <a:lvl2pPr lvl="1"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2pPr>
            <a:lvl3pPr lvl="2"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3pPr>
            <a:lvl4pPr lvl="3"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4pPr>
            <a:lvl5pPr lvl="4"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5pPr>
            <a:lvl6pPr lvl="5"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6pPr>
            <a:lvl7pPr lvl="6"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7pPr>
            <a:lvl8pPr lvl="7"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8pPr>
            <a:lvl9pPr lvl="8" rtl="0" algn="ctr">
              <a:spcBef>
                <a:spcPts val="0"/>
              </a:spcBef>
              <a:spcAft>
                <a:spcPts val="0"/>
              </a:spcAft>
              <a:buClr>
                <a:srgbClr val="FDC40F"/>
              </a:buClr>
              <a:buSzPts val="2000"/>
              <a:buFont typeface="Roboto"/>
              <a:buNone/>
              <a:defRPr b="1" sz="2000">
                <a:solidFill>
                  <a:srgbClr val="FDC40F"/>
                </a:solidFill>
                <a:latin typeface="Roboto"/>
                <a:ea typeface="Roboto"/>
                <a:cs typeface="Roboto"/>
                <a:sym typeface="Roboto"/>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CUSTOM_22">
    <p:bg>
      <p:bgPr>
        <a:solidFill>
          <a:schemeClr val="dk2"/>
        </a:solidFill>
      </p:bgPr>
    </p:bg>
    <p:spTree>
      <p:nvGrpSpPr>
        <p:cNvPr id="111" name="Shape 111"/>
        <p:cNvGrpSpPr/>
        <p:nvPr/>
      </p:nvGrpSpPr>
      <p:grpSpPr>
        <a:xfrm>
          <a:off x="0" y="0"/>
          <a:ext cx="0" cy="0"/>
          <a:chOff x="0" y="0"/>
          <a:chExt cx="0" cy="0"/>
        </a:xfrm>
      </p:grpSpPr>
      <p:sp>
        <p:nvSpPr>
          <p:cNvPr id="112" name="Google Shape;112;p18"/>
          <p:cNvSpPr/>
          <p:nvPr/>
        </p:nvSpPr>
        <p:spPr>
          <a:xfrm>
            <a:off x="719725" y="539500"/>
            <a:ext cx="7704000" cy="4068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8"/>
          <p:cNvSpPr txBox="1"/>
          <p:nvPr>
            <p:ph type="title"/>
          </p:nvPr>
        </p:nvSpPr>
        <p:spPr>
          <a:xfrm>
            <a:off x="4156550" y="1740650"/>
            <a:ext cx="4012800" cy="9084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4500"/>
              <a:buFont typeface="Archivo Black"/>
              <a:buNone/>
              <a:defRPr sz="3500">
                <a:solidFill>
                  <a:schemeClr val="lt1"/>
                </a:solidFill>
                <a:latin typeface="Archivo Black"/>
                <a:ea typeface="Archivo Black"/>
                <a:cs typeface="Archivo Black"/>
                <a:sym typeface="Archivo Black"/>
              </a:defRPr>
            </a:lvl1pPr>
            <a:lvl2pPr lvl="1" rtl="0" algn="ctr">
              <a:spcBef>
                <a:spcPts val="0"/>
              </a:spcBef>
              <a:spcAft>
                <a:spcPts val="0"/>
              </a:spcAft>
              <a:buSzPts val="4500"/>
              <a:buFont typeface="Archivo Black"/>
              <a:buNone/>
              <a:defRPr sz="4500">
                <a:latin typeface="Archivo Black"/>
                <a:ea typeface="Archivo Black"/>
                <a:cs typeface="Archivo Black"/>
                <a:sym typeface="Archivo Black"/>
              </a:defRPr>
            </a:lvl2pPr>
            <a:lvl3pPr lvl="2" rtl="0" algn="ctr">
              <a:spcBef>
                <a:spcPts val="0"/>
              </a:spcBef>
              <a:spcAft>
                <a:spcPts val="0"/>
              </a:spcAft>
              <a:buSzPts val="4500"/>
              <a:buFont typeface="Archivo Black"/>
              <a:buNone/>
              <a:defRPr sz="4500">
                <a:latin typeface="Archivo Black"/>
                <a:ea typeface="Archivo Black"/>
                <a:cs typeface="Archivo Black"/>
                <a:sym typeface="Archivo Black"/>
              </a:defRPr>
            </a:lvl3pPr>
            <a:lvl4pPr lvl="3" rtl="0" algn="ctr">
              <a:spcBef>
                <a:spcPts val="0"/>
              </a:spcBef>
              <a:spcAft>
                <a:spcPts val="0"/>
              </a:spcAft>
              <a:buSzPts val="4500"/>
              <a:buFont typeface="Archivo Black"/>
              <a:buNone/>
              <a:defRPr sz="4500">
                <a:latin typeface="Archivo Black"/>
                <a:ea typeface="Archivo Black"/>
                <a:cs typeface="Archivo Black"/>
                <a:sym typeface="Archivo Black"/>
              </a:defRPr>
            </a:lvl4pPr>
            <a:lvl5pPr lvl="4" rtl="0" algn="ctr">
              <a:spcBef>
                <a:spcPts val="0"/>
              </a:spcBef>
              <a:spcAft>
                <a:spcPts val="0"/>
              </a:spcAft>
              <a:buSzPts val="4500"/>
              <a:buFont typeface="Archivo Black"/>
              <a:buNone/>
              <a:defRPr sz="4500">
                <a:latin typeface="Archivo Black"/>
                <a:ea typeface="Archivo Black"/>
                <a:cs typeface="Archivo Black"/>
                <a:sym typeface="Archivo Black"/>
              </a:defRPr>
            </a:lvl5pPr>
            <a:lvl6pPr lvl="5" rtl="0" algn="ctr">
              <a:spcBef>
                <a:spcPts val="0"/>
              </a:spcBef>
              <a:spcAft>
                <a:spcPts val="0"/>
              </a:spcAft>
              <a:buSzPts val="4500"/>
              <a:buFont typeface="Archivo Black"/>
              <a:buNone/>
              <a:defRPr sz="4500">
                <a:latin typeface="Archivo Black"/>
                <a:ea typeface="Archivo Black"/>
                <a:cs typeface="Archivo Black"/>
                <a:sym typeface="Archivo Black"/>
              </a:defRPr>
            </a:lvl6pPr>
            <a:lvl7pPr lvl="6" rtl="0" algn="ctr">
              <a:spcBef>
                <a:spcPts val="0"/>
              </a:spcBef>
              <a:spcAft>
                <a:spcPts val="0"/>
              </a:spcAft>
              <a:buSzPts val="4500"/>
              <a:buFont typeface="Archivo Black"/>
              <a:buNone/>
              <a:defRPr sz="4500">
                <a:latin typeface="Archivo Black"/>
                <a:ea typeface="Archivo Black"/>
                <a:cs typeface="Archivo Black"/>
                <a:sym typeface="Archivo Black"/>
              </a:defRPr>
            </a:lvl7pPr>
            <a:lvl8pPr lvl="7" rtl="0" algn="ctr">
              <a:spcBef>
                <a:spcPts val="0"/>
              </a:spcBef>
              <a:spcAft>
                <a:spcPts val="0"/>
              </a:spcAft>
              <a:buSzPts val="4500"/>
              <a:buFont typeface="Archivo Black"/>
              <a:buNone/>
              <a:defRPr sz="4500">
                <a:latin typeface="Archivo Black"/>
                <a:ea typeface="Archivo Black"/>
                <a:cs typeface="Archivo Black"/>
                <a:sym typeface="Archivo Black"/>
              </a:defRPr>
            </a:lvl8pPr>
            <a:lvl9pPr lvl="8" rtl="0" algn="ctr">
              <a:spcBef>
                <a:spcPts val="0"/>
              </a:spcBef>
              <a:spcAft>
                <a:spcPts val="0"/>
              </a:spcAft>
              <a:buSzPts val="4500"/>
              <a:buFont typeface="Archivo Black"/>
              <a:buNone/>
              <a:defRPr sz="4500">
                <a:latin typeface="Archivo Black"/>
                <a:ea typeface="Archivo Black"/>
                <a:cs typeface="Archivo Black"/>
                <a:sym typeface="Archivo Black"/>
              </a:defRPr>
            </a:lvl9pPr>
          </a:lstStyle>
          <a:p/>
        </p:txBody>
      </p:sp>
      <p:sp>
        <p:nvSpPr>
          <p:cNvPr id="114" name="Google Shape;114;p18"/>
          <p:cNvSpPr txBox="1"/>
          <p:nvPr>
            <p:ph hasCustomPrompt="1" idx="2" type="title"/>
          </p:nvPr>
        </p:nvSpPr>
        <p:spPr>
          <a:xfrm>
            <a:off x="2377961" y="1753076"/>
            <a:ext cx="1602300" cy="1605900"/>
          </a:xfrm>
          <a:prstGeom prst="rect">
            <a:avLst/>
          </a:prstGeom>
          <a:solidFill>
            <a:schemeClr val="dk2"/>
          </a:solidFill>
        </p:spPr>
        <p:txBody>
          <a:bodyPr anchorCtr="0" anchor="ctr" bIns="91425" lIns="91425" spcFirstLastPara="1" rIns="91425" wrap="square" tIns="91425">
            <a:normAutofit/>
          </a:bodyPr>
          <a:lstStyle>
            <a:lvl1pPr lvl="0" rtl="0" algn="ctr">
              <a:spcBef>
                <a:spcPts val="0"/>
              </a:spcBef>
              <a:spcAft>
                <a:spcPts val="0"/>
              </a:spcAft>
              <a:buClr>
                <a:srgbClr val="FFFFFF"/>
              </a:buClr>
              <a:buSzPts val="4500"/>
              <a:buFont typeface="Archivo Black"/>
              <a:buNone/>
              <a:defRPr sz="7200">
                <a:latin typeface="Archivo Black"/>
                <a:ea typeface="Archivo Black"/>
                <a:cs typeface="Archivo Black"/>
                <a:sym typeface="Archivo Black"/>
              </a:defRPr>
            </a:lvl1pPr>
            <a:lvl2pPr lvl="1" rtl="0" algn="ctr">
              <a:spcBef>
                <a:spcPts val="0"/>
              </a:spcBef>
              <a:spcAft>
                <a:spcPts val="0"/>
              </a:spcAft>
              <a:buClr>
                <a:schemeClr val="dk1"/>
              </a:buClr>
              <a:buSzPts val="4500"/>
              <a:buNone/>
              <a:defRPr sz="4500">
                <a:solidFill>
                  <a:schemeClr val="dk1"/>
                </a:solidFill>
              </a:defRPr>
            </a:lvl2pPr>
            <a:lvl3pPr lvl="2" rtl="0" algn="ctr">
              <a:spcBef>
                <a:spcPts val="0"/>
              </a:spcBef>
              <a:spcAft>
                <a:spcPts val="0"/>
              </a:spcAft>
              <a:buClr>
                <a:schemeClr val="dk1"/>
              </a:buClr>
              <a:buSzPts val="4500"/>
              <a:buNone/>
              <a:defRPr sz="4500">
                <a:solidFill>
                  <a:schemeClr val="dk1"/>
                </a:solidFill>
              </a:defRPr>
            </a:lvl3pPr>
            <a:lvl4pPr lvl="3" rtl="0" algn="ctr">
              <a:spcBef>
                <a:spcPts val="0"/>
              </a:spcBef>
              <a:spcAft>
                <a:spcPts val="0"/>
              </a:spcAft>
              <a:buClr>
                <a:schemeClr val="dk1"/>
              </a:buClr>
              <a:buSzPts val="4500"/>
              <a:buNone/>
              <a:defRPr sz="4500">
                <a:solidFill>
                  <a:schemeClr val="dk1"/>
                </a:solidFill>
              </a:defRPr>
            </a:lvl4pPr>
            <a:lvl5pPr lvl="4" rtl="0" algn="ctr">
              <a:spcBef>
                <a:spcPts val="0"/>
              </a:spcBef>
              <a:spcAft>
                <a:spcPts val="0"/>
              </a:spcAft>
              <a:buClr>
                <a:schemeClr val="dk1"/>
              </a:buClr>
              <a:buSzPts val="4500"/>
              <a:buNone/>
              <a:defRPr sz="4500">
                <a:solidFill>
                  <a:schemeClr val="dk1"/>
                </a:solidFill>
              </a:defRPr>
            </a:lvl5pPr>
            <a:lvl6pPr lvl="5" rtl="0" algn="ctr">
              <a:spcBef>
                <a:spcPts val="0"/>
              </a:spcBef>
              <a:spcAft>
                <a:spcPts val="0"/>
              </a:spcAft>
              <a:buClr>
                <a:schemeClr val="dk1"/>
              </a:buClr>
              <a:buSzPts val="4500"/>
              <a:buNone/>
              <a:defRPr sz="4500">
                <a:solidFill>
                  <a:schemeClr val="dk1"/>
                </a:solidFill>
              </a:defRPr>
            </a:lvl6pPr>
            <a:lvl7pPr lvl="6" rtl="0" algn="ctr">
              <a:spcBef>
                <a:spcPts val="0"/>
              </a:spcBef>
              <a:spcAft>
                <a:spcPts val="0"/>
              </a:spcAft>
              <a:buClr>
                <a:schemeClr val="dk1"/>
              </a:buClr>
              <a:buSzPts val="4500"/>
              <a:buNone/>
              <a:defRPr sz="4500">
                <a:solidFill>
                  <a:schemeClr val="dk1"/>
                </a:solidFill>
              </a:defRPr>
            </a:lvl7pPr>
            <a:lvl8pPr lvl="7" rtl="0" algn="ctr">
              <a:spcBef>
                <a:spcPts val="0"/>
              </a:spcBef>
              <a:spcAft>
                <a:spcPts val="0"/>
              </a:spcAft>
              <a:buClr>
                <a:schemeClr val="dk1"/>
              </a:buClr>
              <a:buSzPts val="4500"/>
              <a:buNone/>
              <a:defRPr sz="4500">
                <a:solidFill>
                  <a:schemeClr val="dk1"/>
                </a:solidFill>
              </a:defRPr>
            </a:lvl8pPr>
            <a:lvl9pPr lvl="8" rtl="0" algn="ctr">
              <a:spcBef>
                <a:spcPts val="0"/>
              </a:spcBef>
              <a:spcAft>
                <a:spcPts val="0"/>
              </a:spcAft>
              <a:buClr>
                <a:schemeClr val="dk1"/>
              </a:buClr>
              <a:buSzPts val="4500"/>
              <a:buNone/>
              <a:defRPr sz="4500">
                <a:solidFill>
                  <a:schemeClr val="dk1"/>
                </a:solidFill>
              </a:defRPr>
            </a:lvl9pPr>
          </a:lstStyle>
          <a:p>
            <a:r>
              <a:t>xx%</a:t>
            </a:r>
          </a:p>
        </p:txBody>
      </p:sp>
      <p:sp>
        <p:nvSpPr>
          <p:cNvPr id="115" name="Google Shape;115;p18"/>
          <p:cNvSpPr txBox="1"/>
          <p:nvPr>
            <p:ph idx="1" type="subTitle"/>
          </p:nvPr>
        </p:nvSpPr>
        <p:spPr>
          <a:xfrm>
            <a:off x="4156538" y="2555088"/>
            <a:ext cx="2419500" cy="816300"/>
          </a:xfrm>
          <a:prstGeom prst="rect">
            <a:avLst/>
          </a:prstGeom>
        </p:spPr>
        <p:txBody>
          <a:bodyPr anchorCtr="0" anchor="ctr" bIns="91425" lIns="91425" spcFirstLastPara="1" rIns="91425" wrap="square" tIns="91425">
            <a:normAutofit/>
          </a:bodyPr>
          <a:lstStyle>
            <a:lvl1pPr lvl="0" rtl="0">
              <a:spcBef>
                <a:spcPts val="0"/>
              </a:spcBef>
              <a:spcAft>
                <a:spcPts val="0"/>
              </a:spcAft>
              <a:buSzPts val="1400"/>
              <a:buNone/>
              <a:defRPr>
                <a:solidFill>
                  <a:schemeClr val="lt1"/>
                </a:solidFill>
                <a:latin typeface="Roboto"/>
                <a:ea typeface="Roboto"/>
                <a:cs typeface="Roboto"/>
                <a:sym typeface="Robo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CUSTOM_22_1">
    <p:bg>
      <p:bgPr>
        <a:solidFill>
          <a:schemeClr val="dk2"/>
        </a:solidFill>
      </p:bgPr>
    </p:bg>
    <p:spTree>
      <p:nvGrpSpPr>
        <p:cNvPr id="116" name="Shape 116"/>
        <p:cNvGrpSpPr/>
        <p:nvPr/>
      </p:nvGrpSpPr>
      <p:grpSpPr>
        <a:xfrm>
          <a:off x="0" y="0"/>
          <a:ext cx="0" cy="0"/>
          <a:chOff x="0" y="0"/>
          <a:chExt cx="0" cy="0"/>
        </a:xfrm>
      </p:grpSpPr>
      <p:sp>
        <p:nvSpPr>
          <p:cNvPr id="117" name="Google Shape;117;p19"/>
          <p:cNvSpPr/>
          <p:nvPr/>
        </p:nvSpPr>
        <p:spPr>
          <a:xfrm>
            <a:off x="0" y="0"/>
            <a:ext cx="8430900" cy="4608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9"/>
          <p:cNvSpPr txBox="1"/>
          <p:nvPr>
            <p:ph type="title"/>
          </p:nvPr>
        </p:nvSpPr>
        <p:spPr>
          <a:xfrm>
            <a:off x="4749900" y="2630700"/>
            <a:ext cx="3135000" cy="5652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4500"/>
              <a:buFont typeface="Archivo Black"/>
              <a:buNone/>
              <a:defRPr sz="3500">
                <a:solidFill>
                  <a:schemeClr val="lt1"/>
                </a:solidFill>
                <a:latin typeface="Archivo Black"/>
                <a:ea typeface="Archivo Black"/>
                <a:cs typeface="Archivo Black"/>
                <a:sym typeface="Archivo Black"/>
              </a:defRPr>
            </a:lvl1pPr>
            <a:lvl2pPr lvl="1" rtl="0" algn="ctr">
              <a:spcBef>
                <a:spcPts val="0"/>
              </a:spcBef>
              <a:spcAft>
                <a:spcPts val="0"/>
              </a:spcAft>
              <a:buSzPts val="4500"/>
              <a:buFont typeface="Archivo Black"/>
              <a:buNone/>
              <a:defRPr sz="4500">
                <a:latin typeface="Archivo Black"/>
                <a:ea typeface="Archivo Black"/>
                <a:cs typeface="Archivo Black"/>
                <a:sym typeface="Archivo Black"/>
              </a:defRPr>
            </a:lvl2pPr>
            <a:lvl3pPr lvl="2" rtl="0" algn="ctr">
              <a:spcBef>
                <a:spcPts val="0"/>
              </a:spcBef>
              <a:spcAft>
                <a:spcPts val="0"/>
              </a:spcAft>
              <a:buSzPts val="4500"/>
              <a:buFont typeface="Archivo Black"/>
              <a:buNone/>
              <a:defRPr sz="4500">
                <a:latin typeface="Archivo Black"/>
                <a:ea typeface="Archivo Black"/>
                <a:cs typeface="Archivo Black"/>
                <a:sym typeface="Archivo Black"/>
              </a:defRPr>
            </a:lvl3pPr>
            <a:lvl4pPr lvl="3" rtl="0" algn="ctr">
              <a:spcBef>
                <a:spcPts val="0"/>
              </a:spcBef>
              <a:spcAft>
                <a:spcPts val="0"/>
              </a:spcAft>
              <a:buSzPts val="4500"/>
              <a:buFont typeface="Archivo Black"/>
              <a:buNone/>
              <a:defRPr sz="4500">
                <a:latin typeface="Archivo Black"/>
                <a:ea typeface="Archivo Black"/>
                <a:cs typeface="Archivo Black"/>
                <a:sym typeface="Archivo Black"/>
              </a:defRPr>
            </a:lvl4pPr>
            <a:lvl5pPr lvl="4" rtl="0" algn="ctr">
              <a:spcBef>
                <a:spcPts val="0"/>
              </a:spcBef>
              <a:spcAft>
                <a:spcPts val="0"/>
              </a:spcAft>
              <a:buSzPts val="4500"/>
              <a:buFont typeface="Archivo Black"/>
              <a:buNone/>
              <a:defRPr sz="4500">
                <a:latin typeface="Archivo Black"/>
                <a:ea typeface="Archivo Black"/>
                <a:cs typeface="Archivo Black"/>
                <a:sym typeface="Archivo Black"/>
              </a:defRPr>
            </a:lvl5pPr>
            <a:lvl6pPr lvl="5" rtl="0" algn="ctr">
              <a:spcBef>
                <a:spcPts val="0"/>
              </a:spcBef>
              <a:spcAft>
                <a:spcPts val="0"/>
              </a:spcAft>
              <a:buSzPts val="4500"/>
              <a:buFont typeface="Archivo Black"/>
              <a:buNone/>
              <a:defRPr sz="4500">
                <a:latin typeface="Archivo Black"/>
                <a:ea typeface="Archivo Black"/>
                <a:cs typeface="Archivo Black"/>
                <a:sym typeface="Archivo Black"/>
              </a:defRPr>
            </a:lvl6pPr>
            <a:lvl7pPr lvl="6" rtl="0" algn="ctr">
              <a:spcBef>
                <a:spcPts val="0"/>
              </a:spcBef>
              <a:spcAft>
                <a:spcPts val="0"/>
              </a:spcAft>
              <a:buSzPts val="4500"/>
              <a:buFont typeface="Archivo Black"/>
              <a:buNone/>
              <a:defRPr sz="4500">
                <a:latin typeface="Archivo Black"/>
                <a:ea typeface="Archivo Black"/>
                <a:cs typeface="Archivo Black"/>
                <a:sym typeface="Archivo Black"/>
              </a:defRPr>
            </a:lvl7pPr>
            <a:lvl8pPr lvl="7" rtl="0" algn="ctr">
              <a:spcBef>
                <a:spcPts val="0"/>
              </a:spcBef>
              <a:spcAft>
                <a:spcPts val="0"/>
              </a:spcAft>
              <a:buSzPts val="4500"/>
              <a:buFont typeface="Archivo Black"/>
              <a:buNone/>
              <a:defRPr sz="4500">
                <a:latin typeface="Archivo Black"/>
                <a:ea typeface="Archivo Black"/>
                <a:cs typeface="Archivo Black"/>
                <a:sym typeface="Archivo Black"/>
              </a:defRPr>
            </a:lvl8pPr>
            <a:lvl9pPr lvl="8" rtl="0" algn="ctr">
              <a:spcBef>
                <a:spcPts val="0"/>
              </a:spcBef>
              <a:spcAft>
                <a:spcPts val="0"/>
              </a:spcAft>
              <a:buSzPts val="4500"/>
              <a:buFont typeface="Archivo Black"/>
              <a:buNone/>
              <a:defRPr sz="4500">
                <a:latin typeface="Archivo Black"/>
                <a:ea typeface="Archivo Black"/>
                <a:cs typeface="Archivo Black"/>
                <a:sym typeface="Archivo Black"/>
              </a:defRPr>
            </a:lvl9pPr>
          </a:lstStyle>
          <a:p/>
        </p:txBody>
      </p:sp>
      <p:sp>
        <p:nvSpPr>
          <p:cNvPr id="119" name="Google Shape;119;p19"/>
          <p:cNvSpPr txBox="1"/>
          <p:nvPr>
            <p:ph hasCustomPrompt="1" idx="2" type="title"/>
          </p:nvPr>
        </p:nvSpPr>
        <p:spPr>
          <a:xfrm>
            <a:off x="4749900" y="954676"/>
            <a:ext cx="1602300" cy="1605900"/>
          </a:xfrm>
          <a:prstGeom prst="rect">
            <a:avLst/>
          </a:prstGeom>
          <a:solidFill>
            <a:schemeClr val="dk2"/>
          </a:solidFill>
        </p:spPr>
        <p:txBody>
          <a:bodyPr anchorCtr="0" anchor="ctr" bIns="91425" lIns="91425" spcFirstLastPara="1" rIns="91425" wrap="square" tIns="91425">
            <a:normAutofit/>
          </a:bodyPr>
          <a:lstStyle>
            <a:lvl1pPr lvl="0" rtl="0" algn="ctr">
              <a:spcBef>
                <a:spcPts val="0"/>
              </a:spcBef>
              <a:spcAft>
                <a:spcPts val="0"/>
              </a:spcAft>
              <a:buClr>
                <a:srgbClr val="FFFFFF"/>
              </a:buClr>
              <a:buSzPts val="4500"/>
              <a:buFont typeface="Archivo Black"/>
              <a:buNone/>
              <a:defRPr sz="7200">
                <a:latin typeface="Archivo Black"/>
                <a:ea typeface="Archivo Black"/>
                <a:cs typeface="Archivo Black"/>
                <a:sym typeface="Archivo Black"/>
              </a:defRPr>
            </a:lvl1pPr>
            <a:lvl2pPr lvl="1" rtl="0" algn="ctr">
              <a:spcBef>
                <a:spcPts val="0"/>
              </a:spcBef>
              <a:spcAft>
                <a:spcPts val="0"/>
              </a:spcAft>
              <a:buClr>
                <a:schemeClr val="dk1"/>
              </a:buClr>
              <a:buSzPts val="4500"/>
              <a:buNone/>
              <a:defRPr sz="4500">
                <a:solidFill>
                  <a:schemeClr val="dk1"/>
                </a:solidFill>
              </a:defRPr>
            </a:lvl2pPr>
            <a:lvl3pPr lvl="2" rtl="0" algn="ctr">
              <a:spcBef>
                <a:spcPts val="0"/>
              </a:spcBef>
              <a:spcAft>
                <a:spcPts val="0"/>
              </a:spcAft>
              <a:buClr>
                <a:schemeClr val="dk1"/>
              </a:buClr>
              <a:buSzPts val="4500"/>
              <a:buNone/>
              <a:defRPr sz="4500">
                <a:solidFill>
                  <a:schemeClr val="dk1"/>
                </a:solidFill>
              </a:defRPr>
            </a:lvl3pPr>
            <a:lvl4pPr lvl="3" rtl="0" algn="ctr">
              <a:spcBef>
                <a:spcPts val="0"/>
              </a:spcBef>
              <a:spcAft>
                <a:spcPts val="0"/>
              </a:spcAft>
              <a:buClr>
                <a:schemeClr val="dk1"/>
              </a:buClr>
              <a:buSzPts val="4500"/>
              <a:buNone/>
              <a:defRPr sz="4500">
                <a:solidFill>
                  <a:schemeClr val="dk1"/>
                </a:solidFill>
              </a:defRPr>
            </a:lvl4pPr>
            <a:lvl5pPr lvl="4" rtl="0" algn="ctr">
              <a:spcBef>
                <a:spcPts val="0"/>
              </a:spcBef>
              <a:spcAft>
                <a:spcPts val="0"/>
              </a:spcAft>
              <a:buClr>
                <a:schemeClr val="dk1"/>
              </a:buClr>
              <a:buSzPts val="4500"/>
              <a:buNone/>
              <a:defRPr sz="4500">
                <a:solidFill>
                  <a:schemeClr val="dk1"/>
                </a:solidFill>
              </a:defRPr>
            </a:lvl5pPr>
            <a:lvl6pPr lvl="5" rtl="0" algn="ctr">
              <a:spcBef>
                <a:spcPts val="0"/>
              </a:spcBef>
              <a:spcAft>
                <a:spcPts val="0"/>
              </a:spcAft>
              <a:buClr>
                <a:schemeClr val="dk1"/>
              </a:buClr>
              <a:buSzPts val="4500"/>
              <a:buNone/>
              <a:defRPr sz="4500">
                <a:solidFill>
                  <a:schemeClr val="dk1"/>
                </a:solidFill>
              </a:defRPr>
            </a:lvl6pPr>
            <a:lvl7pPr lvl="6" rtl="0" algn="ctr">
              <a:spcBef>
                <a:spcPts val="0"/>
              </a:spcBef>
              <a:spcAft>
                <a:spcPts val="0"/>
              </a:spcAft>
              <a:buClr>
                <a:schemeClr val="dk1"/>
              </a:buClr>
              <a:buSzPts val="4500"/>
              <a:buNone/>
              <a:defRPr sz="4500">
                <a:solidFill>
                  <a:schemeClr val="dk1"/>
                </a:solidFill>
              </a:defRPr>
            </a:lvl7pPr>
            <a:lvl8pPr lvl="7" rtl="0" algn="ctr">
              <a:spcBef>
                <a:spcPts val="0"/>
              </a:spcBef>
              <a:spcAft>
                <a:spcPts val="0"/>
              </a:spcAft>
              <a:buClr>
                <a:schemeClr val="dk1"/>
              </a:buClr>
              <a:buSzPts val="4500"/>
              <a:buNone/>
              <a:defRPr sz="4500">
                <a:solidFill>
                  <a:schemeClr val="dk1"/>
                </a:solidFill>
              </a:defRPr>
            </a:lvl8pPr>
            <a:lvl9pPr lvl="8" rtl="0" algn="ctr">
              <a:spcBef>
                <a:spcPts val="0"/>
              </a:spcBef>
              <a:spcAft>
                <a:spcPts val="0"/>
              </a:spcAft>
              <a:buClr>
                <a:schemeClr val="dk1"/>
              </a:buClr>
              <a:buSzPts val="4500"/>
              <a:buNone/>
              <a:defRPr sz="4500">
                <a:solidFill>
                  <a:schemeClr val="dk1"/>
                </a:solidFill>
              </a:defRPr>
            </a:lvl9pPr>
          </a:lstStyle>
          <a:p>
            <a:r>
              <a:t>xx%</a:t>
            </a:r>
          </a:p>
        </p:txBody>
      </p:sp>
      <p:sp>
        <p:nvSpPr>
          <p:cNvPr id="120" name="Google Shape;120;p19"/>
          <p:cNvSpPr txBox="1"/>
          <p:nvPr>
            <p:ph idx="1" type="subTitle"/>
          </p:nvPr>
        </p:nvSpPr>
        <p:spPr>
          <a:xfrm>
            <a:off x="4749900" y="3165685"/>
            <a:ext cx="2419500" cy="637800"/>
          </a:xfrm>
          <a:prstGeom prst="rect">
            <a:avLst/>
          </a:prstGeom>
        </p:spPr>
        <p:txBody>
          <a:bodyPr anchorCtr="0" anchor="t" bIns="91425" lIns="91425" spcFirstLastPara="1" rIns="91425" wrap="square" tIns="91425">
            <a:normAutofit/>
          </a:bodyPr>
          <a:lstStyle>
            <a:lvl1pPr lvl="0" rtl="0">
              <a:spcBef>
                <a:spcPts val="0"/>
              </a:spcBef>
              <a:spcAft>
                <a:spcPts val="0"/>
              </a:spcAft>
              <a:buSzPts val="1400"/>
              <a:buNone/>
              <a:defRPr>
                <a:solidFill>
                  <a:schemeClr val="lt1"/>
                </a:solidFill>
                <a:latin typeface="Roboto"/>
                <a:ea typeface="Roboto"/>
                <a:cs typeface="Roboto"/>
                <a:sym typeface="Robo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4">
  <p:cSld name="CUSTOM_22_1_1">
    <p:bg>
      <p:bgPr>
        <a:solidFill>
          <a:schemeClr val="dk2"/>
        </a:solidFill>
      </p:bgPr>
    </p:bg>
    <p:spTree>
      <p:nvGrpSpPr>
        <p:cNvPr id="121" name="Shape 121"/>
        <p:cNvGrpSpPr/>
        <p:nvPr/>
      </p:nvGrpSpPr>
      <p:grpSpPr>
        <a:xfrm>
          <a:off x="0" y="0"/>
          <a:ext cx="0" cy="0"/>
          <a:chOff x="0" y="0"/>
          <a:chExt cx="0" cy="0"/>
        </a:xfrm>
      </p:grpSpPr>
      <p:sp>
        <p:nvSpPr>
          <p:cNvPr id="122" name="Google Shape;122;p20"/>
          <p:cNvSpPr/>
          <p:nvPr/>
        </p:nvSpPr>
        <p:spPr>
          <a:xfrm>
            <a:off x="719725" y="539500"/>
            <a:ext cx="7704000" cy="4068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20"/>
          <p:cNvSpPr txBox="1"/>
          <p:nvPr>
            <p:ph type="title"/>
          </p:nvPr>
        </p:nvSpPr>
        <p:spPr>
          <a:xfrm>
            <a:off x="2451127" y="1880556"/>
            <a:ext cx="2419500" cy="5652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4500"/>
              <a:buFont typeface="Archivo Black"/>
              <a:buNone/>
              <a:defRPr sz="3500">
                <a:solidFill>
                  <a:schemeClr val="lt1"/>
                </a:solidFill>
                <a:latin typeface="Archivo Black"/>
                <a:ea typeface="Archivo Black"/>
                <a:cs typeface="Archivo Black"/>
                <a:sym typeface="Archivo Black"/>
              </a:defRPr>
            </a:lvl1pPr>
            <a:lvl2pPr lvl="1" rtl="0" algn="ctr">
              <a:spcBef>
                <a:spcPts val="0"/>
              </a:spcBef>
              <a:spcAft>
                <a:spcPts val="0"/>
              </a:spcAft>
              <a:buSzPts val="4500"/>
              <a:buFont typeface="Archivo Black"/>
              <a:buNone/>
              <a:defRPr sz="4500">
                <a:latin typeface="Archivo Black"/>
                <a:ea typeface="Archivo Black"/>
                <a:cs typeface="Archivo Black"/>
                <a:sym typeface="Archivo Black"/>
              </a:defRPr>
            </a:lvl2pPr>
            <a:lvl3pPr lvl="2" rtl="0" algn="ctr">
              <a:spcBef>
                <a:spcPts val="0"/>
              </a:spcBef>
              <a:spcAft>
                <a:spcPts val="0"/>
              </a:spcAft>
              <a:buSzPts val="4500"/>
              <a:buFont typeface="Archivo Black"/>
              <a:buNone/>
              <a:defRPr sz="4500">
                <a:latin typeface="Archivo Black"/>
                <a:ea typeface="Archivo Black"/>
                <a:cs typeface="Archivo Black"/>
                <a:sym typeface="Archivo Black"/>
              </a:defRPr>
            </a:lvl3pPr>
            <a:lvl4pPr lvl="3" rtl="0" algn="ctr">
              <a:spcBef>
                <a:spcPts val="0"/>
              </a:spcBef>
              <a:spcAft>
                <a:spcPts val="0"/>
              </a:spcAft>
              <a:buSzPts val="4500"/>
              <a:buFont typeface="Archivo Black"/>
              <a:buNone/>
              <a:defRPr sz="4500">
                <a:latin typeface="Archivo Black"/>
                <a:ea typeface="Archivo Black"/>
                <a:cs typeface="Archivo Black"/>
                <a:sym typeface="Archivo Black"/>
              </a:defRPr>
            </a:lvl4pPr>
            <a:lvl5pPr lvl="4" rtl="0" algn="ctr">
              <a:spcBef>
                <a:spcPts val="0"/>
              </a:spcBef>
              <a:spcAft>
                <a:spcPts val="0"/>
              </a:spcAft>
              <a:buSzPts val="4500"/>
              <a:buFont typeface="Archivo Black"/>
              <a:buNone/>
              <a:defRPr sz="4500">
                <a:latin typeface="Archivo Black"/>
                <a:ea typeface="Archivo Black"/>
                <a:cs typeface="Archivo Black"/>
                <a:sym typeface="Archivo Black"/>
              </a:defRPr>
            </a:lvl5pPr>
            <a:lvl6pPr lvl="5" rtl="0" algn="ctr">
              <a:spcBef>
                <a:spcPts val="0"/>
              </a:spcBef>
              <a:spcAft>
                <a:spcPts val="0"/>
              </a:spcAft>
              <a:buSzPts val="4500"/>
              <a:buFont typeface="Archivo Black"/>
              <a:buNone/>
              <a:defRPr sz="4500">
                <a:latin typeface="Archivo Black"/>
                <a:ea typeface="Archivo Black"/>
                <a:cs typeface="Archivo Black"/>
                <a:sym typeface="Archivo Black"/>
              </a:defRPr>
            </a:lvl6pPr>
            <a:lvl7pPr lvl="6" rtl="0" algn="ctr">
              <a:spcBef>
                <a:spcPts val="0"/>
              </a:spcBef>
              <a:spcAft>
                <a:spcPts val="0"/>
              </a:spcAft>
              <a:buSzPts val="4500"/>
              <a:buFont typeface="Archivo Black"/>
              <a:buNone/>
              <a:defRPr sz="4500">
                <a:latin typeface="Archivo Black"/>
                <a:ea typeface="Archivo Black"/>
                <a:cs typeface="Archivo Black"/>
                <a:sym typeface="Archivo Black"/>
              </a:defRPr>
            </a:lvl7pPr>
            <a:lvl8pPr lvl="7" rtl="0" algn="ctr">
              <a:spcBef>
                <a:spcPts val="0"/>
              </a:spcBef>
              <a:spcAft>
                <a:spcPts val="0"/>
              </a:spcAft>
              <a:buSzPts val="4500"/>
              <a:buFont typeface="Archivo Black"/>
              <a:buNone/>
              <a:defRPr sz="4500">
                <a:latin typeface="Archivo Black"/>
                <a:ea typeface="Archivo Black"/>
                <a:cs typeface="Archivo Black"/>
                <a:sym typeface="Archivo Black"/>
              </a:defRPr>
            </a:lvl8pPr>
            <a:lvl9pPr lvl="8" rtl="0" algn="ctr">
              <a:spcBef>
                <a:spcPts val="0"/>
              </a:spcBef>
              <a:spcAft>
                <a:spcPts val="0"/>
              </a:spcAft>
              <a:buSzPts val="4500"/>
              <a:buFont typeface="Archivo Black"/>
              <a:buNone/>
              <a:defRPr sz="4500">
                <a:latin typeface="Archivo Black"/>
                <a:ea typeface="Archivo Black"/>
                <a:cs typeface="Archivo Black"/>
                <a:sym typeface="Archivo Black"/>
              </a:defRPr>
            </a:lvl9pPr>
          </a:lstStyle>
          <a:p/>
        </p:txBody>
      </p:sp>
      <p:sp>
        <p:nvSpPr>
          <p:cNvPr id="124" name="Google Shape;124;p20"/>
          <p:cNvSpPr txBox="1"/>
          <p:nvPr>
            <p:ph hasCustomPrompt="1" idx="2" type="title"/>
          </p:nvPr>
        </p:nvSpPr>
        <p:spPr>
          <a:xfrm>
            <a:off x="5090568" y="1768800"/>
            <a:ext cx="1602300" cy="1605900"/>
          </a:xfrm>
          <a:prstGeom prst="rect">
            <a:avLst/>
          </a:prstGeom>
          <a:solidFill>
            <a:schemeClr val="dk2"/>
          </a:solidFill>
        </p:spPr>
        <p:txBody>
          <a:bodyPr anchorCtr="0" anchor="ctr" bIns="91425" lIns="91425" spcFirstLastPara="1" rIns="91425" wrap="square" tIns="91425">
            <a:normAutofit/>
          </a:bodyPr>
          <a:lstStyle>
            <a:lvl1pPr lvl="0" rtl="0" algn="ctr">
              <a:spcBef>
                <a:spcPts val="0"/>
              </a:spcBef>
              <a:spcAft>
                <a:spcPts val="0"/>
              </a:spcAft>
              <a:buClr>
                <a:srgbClr val="FFFFFF"/>
              </a:buClr>
              <a:buSzPts val="4500"/>
              <a:buFont typeface="Archivo Black"/>
              <a:buNone/>
              <a:defRPr sz="7200">
                <a:latin typeface="Archivo Black"/>
                <a:ea typeface="Archivo Black"/>
                <a:cs typeface="Archivo Black"/>
                <a:sym typeface="Archivo Black"/>
              </a:defRPr>
            </a:lvl1pPr>
            <a:lvl2pPr lvl="1" rtl="0" algn="ctr">
              <a:spcBef>
                <a:spcPts val="0"/>
              </a:spcBef>
              <a:spcAft>
                <a:spcPts val="0"/>
              </a:spcAft>
              <a:buClr>
                <a:schemeClr val="dk1"/>
              </a:buClr>
              <a:buSzPts val="4500"/>
              <a:buNone/>
              <a:defRPr sz="4500">
                <a:solidFill>
                  <a:schemeClr val="dk1"/>
                </a:solidFill>
              </a:defRPr>
            </a:lvl2pPr>
            <a:lvl3pPr lvl="2" rtl="0" algn="ctr">
              <a:spcBef>
                <a:spcPts val="0"/>
              </a:spcBef>
              <a:spcAft>
                <a:spcPts val="0"/>
              </a:spcAft>
              <a:buClr>
                <a:schemeClr val="dk1"/>
              </a:buClr>
              <a:buSzPts val="4500"/>
              <a:buNone/>
              <a:defRPr sz="4500">
                <a:solidFill>
                  <a:schemeClr val="dk1"/>
                </a:solidFill>
              </a:defRPr>
            </a:lvl3pPr>
            <a:lvl4pPr lvl="3" rtl="0" algn="ctr">
              <a:spcBef>
                <a:spcPts val="0"/>
              </a:spcBef>
              <a:spcAft>
                <a:spcPts val="0"/>
              </a:spcAft>
              <a:buClr>
                <a:schemeClr val="dk1"/>
              </a:buClr>
              <a:buSzPts val="4500"/>
              <a:buNone/>
              <a:defRPr sz="4500">
                <a:solidFill>
                  <a:schemeClr val="dk1"/>
                </a:solidFill>
              </a:defRPr>
            </a:lvl4pPr>
            <a:lvl5pPr lvl="4" rtl="0" algn="ctr">
              <a:spcBef>
                <a:spcPts val="0"/>
              </a:spcBef>
              <a:spcAft>
                <a:spcPts val="0"/>
              </a:spcAft>
              <a:buClr>
                <a:schemeClr val="dk1"/>
              </a:buClr>
              <a:buSzPts val="4500"/>
              <a:buNone/>
              <a:defRPr sz="4500">
                <a:solidFill>
                  <a:schemeClr val="dk1"/>
                </a:solidFill>
              </a:defRPr>
            </a:lvl5pPr>
            <a:lvl6pPr lvl="5" rtl="0" algn="ctr">
              <a:spcBef>
                <a:spcPts val="0"/>
              </a:spcBef>
              <a:spcAft>
                <a:spcPts val="0"/>
              </a:spcAft>
              <a:buClr>
                <a:schemeClr val="dk1"/>
              </a:buClr>
              <a:buSzPts val="4500"/>
              <a:buNone/>
              <a:defRPr sz="4500">
                <a:solidFill>
                  <a:schemeClr val="dk1"/>
                </a:solidFill>
              </a:defRPr>
            </a:lvl6pPr>
            <a:lvl7pPr lvl="6" rtl="0" algn="ctr">
              <a:spcBef>
                <a:spcPts val="0"/>
              </a:spcBef>
              <a:spcAft>
                <a:spcPts val="0"/>
              </a:spcAft>
              <a:buClr>
                <a:schemeClr val="dk1"/>
              </a:buClr>
              <a:buSzPts val="4500"/>
              <a:buNone/>
              <a:defRPr sz="4500">
                <a:solidFill>
                  <a:schemeClr val="dk1"/>
                </a:solidFill>
              </a:defRPr>
            </a:lvl7pPr>
            <a:lvl8pPr lvl="7" rtl="0" algn="ctr">
              <a:spcBef>
                <a:spcPts val="0"/>
              </a:spcBef>
              <a:spcAft>
                <a:spcPts val="0"/>
              </a:spcAft>
              <a:buClr>
                <a:schemeClr val="dk1"/>
              </a:buClr>
              <a:buSzPts val="4500"/>
              <a:buNone/>
              <a:defRPr sz="4500">
                <a:solidFill>
                  <a:schemeClr val="dk1"/>
                </a:solidFill>
              </a:defRPr>
            </a:lvl8pPr>
            <a:lvl9pPr lvl="8" rtl="0" algn="ctr">
              <a:spcBef>
                <a:spcPts val="0"/>
              </a:spcBef>
              <a:spcAft>
                <a:spcPts val="0"/>
              </a:spcAft>
              <a:buClr>
                <a:schemeClr val="dk1"/>
              </a:buClr>
              <a:buSzPts val="4500"/>
              <a:buNone/>
              <a:defRPr sz="4500">
                <a:solidFill>
                  <a:schemeClr val="dk1"/>
                </a:solidFill>
              </a:defRPr>
            </a:lvl9pPr>
          </a:lstStyle>
          <a:p>
            <a:r>
              <a:t>xx%</a:t>
            </a:r>
          </a:p>
        </p:txBody>
      </p:sp>
      <p:sp>
        <p:nvSpPr>
          <p:cNvPr id="125" name="Google Shape;125;p20"/>
          <p:cNvSpPr txBox="1"/>
          <p:nvPr>
            <p:ph idx="1" type="subTitle"/>
          </p:nvPr>
        </p:nvSpPr>
        <p:spPr>
          <a:xfrm>
            <a:off x="2451132" y="2657894"/>
            <a:ext cx="2419500" cy="637800"/>
          </a:xfrm>
          <a:prstGeom prst="rect">
            <a:avLst/>
          </a:prstGeom>
        </p:spPr>
        <p:txBody>
          <a:bodyPr anchorCtr="0" anchor="t" bIns="91425" lIns="91425" spcFirstLastPara="1" rIns="91425" wrap="square" tIns="91425">
            <a:normAutofit/>
          </a:bodyPr>
          <a:lstStyle>
            <a:lvl1pPr lvl="0" rtl="0" algn="r">
              <a:spcBef>
                <a:spcPts val="0"/>
              </a:spcBef>
              <a:spcAft>
                <a:spcPts val="0"/>
              </a:spcAft>
              <a:buSzPts val="1400"/>
              <a:buNone/>
              <a:defRPr>
                <a:solidFill>
                  <a:schemeClr val="lt1"/>
                </a:solidFill>
                <a:latin typeface="Roboto"/>
                <a:ea typeface="Roboto"/>
                <a:cs typeface="Roboto"/>
                <a:sym typeface="Robo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2"/>
        </a:solidFill>
      </p:bgPr>
    </p:bg>
    <p:spTree>
      <p:nvGrpSpPr>
        <p:cNvPr id="11" name="Shape 11"/>
        <p:cNvGrpSpPr/>
        <p:nvPr/>
      </p:nvGrpSpPr>
      <p:grpSpPr>
        <a:xfrm>
          <a:off x="0" y="0"/>
          <a:ext cx="0" cy="0"/>
          <a:chOff x="0" y="0"/>
          <a:chExt cx="0" cy="0"/>
        </a:xfrm>
      </p:grpSpPr>
      <p:sp>
        <p:nvSpPr>
          <p:cNvPr id="12" name="Google Shape;12;p3"/>
          <p:cNvSpPr/>
          <p:nvPr/>
        </p:nvSpPr>
        <p:spPr>
          <a:xfrm>
            <a:off x="719725" y="539500"/>
            <a:ext cx="7704000" cy="4068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3"/>
          <p:cNvSpPr txBox="1"/>
          <p:nvPr>
            <p:ph type="title"/>
          </p:nvPr>
        </p:nvSpPr>
        <p:spPr>
          <a:xfrm>
            <a:off x="720000" y="2381650"/>
            <a:ext cx="77040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4500"/>
              <a:buFont typeface="Archivo Black"/>
              <a:buNone/>
              <a:defRPr sz="3500">
                <a:solidFill>
                  <a:schemeClr val="lt1"/>
                </a:solidFill>
                <a:latin typeface="Archivo Black"/>
                <a:ea typeface="Archivo Black"/>
                <a:cs typeface="Archivo Black"/>
                <a:sym typeface="Archivo Black"/>
              </a:defRPr>
            </a:lvl1pPr>
            <a:lvl2pPr lvl="1" rtl="0" algn="ctr">
              <a:spcBef>
                <a:spcPts val="0"/>
              </a:spcBef>
              <a:spcAft>
                <a:spcPts val="0"/>
              </a:spcAft>
              <a:buSzPts val="4500"/>
              <a:buFont typeface="Archivo Black"/>
              <a:buNone/>
              <a:defRPr sz="4500">
                <a:latin typeface="Archivo Black"/>
                <a:ea typeface="Archivo Black"/>
                <a:cs typeface="Archivo Black"/>
                <a:sym typeface="Archivo Black"/>
              </a:defRPr>
            </a:lvl2pPr>
            <a:lvl3pPr lvl="2" rtl="0" algn="ctr">
              <a:spcBef>
                <a:spcPts val="0"/>
              </a:spcBef>
              <a:spcAft>
                <a:spcPts val="0"/>
              </a:spcAft>
              <a:buSzPts val="4500"/>
              <a:buFont typeface="Archivo Black"/>
              <a:buNone/>
              <a:defRPr sz="4500">
                <a:latin typeface="Archivo Black"/>
                <a:ea typeface="Archivo Black"/>
                <a:cs typeface="Archivo Black"/>
                <a:sym typeface="Archivo Black"/>
              </a:defRPr>
            </a:lvl3pPr>
            <a:lvl4pPr lvl="3" rtl="0" algn="ctr">
              <a:spcBef>
                <a:spcPts val="0"/>
              </a:spcBef>
              <a:spcAft>
                <a:spcPts val="0"/>
              </a:spcAft>
              <a:buSzPts val="4500"/>
              <a:buFont typeface="Archivo Black"/>
              <a:buNone/>
              <a:defRPr sz="4500">
                <a:latin typeface="Archivo Black"/>
                <a:ea typeface="Archivo Black"/>
                <a:cs typeface="Archivo Black"/>
                <a:sym typeface="Archivo Black"/>
              </a:defRPr>
            </a:lvl4pPr>
            <a:lvl5pPr lvl="4" rtl="0" algn="ctr">
              <a:spcBef>
                <a:spcPts val="0"/>
              </a:spcBef>
              <a:spcAft>
                <a:spcPts val="0"/>
              </a:spcAft>
              <a:buSzPts val="4500"/>
              <a:buFont typeface="Archivo Black"/>
              <a:buNone/>
              <a:defRPr sz="4500">
                <a:latin typeface="Archivo Black"/>
                <a:ea typeface="Archivo Black"/>
                <a:cs typeface="Archivo Black"/>
                <a:sym typeface="Archivo Black"/>
              </a:defRPr>
            </a:lvl5pPr>
            <a:lvl6pPr lvl="5" rtl="0" algn="ctr">
              <a:spcBef>
                <a:spcPts val="0"/>
              </a:spcBef>
              <a:spcAft>
                <a:spcPts val="0"/>
              </a:spcAft>
              <a:buSzPts val="4500"/>
              <a:buFont typeface="Archivo Black"/>
              <a:buNone/>
              <a:defRPr sz="4500">
                <a:latin typeface="Archivo Black"/>
                <a:ea typeface="Archivo Black"/>
                <a:cs typeface="Archivo Black"/>
                <a:sym typeface="Archivo Black"/>
              </a:defRPr>
            </a:lvl6pPr>
            <a:lvl7pPr lvl="6" rtl="0" algn="ctr">
              <a:spcBef>
                <a:spcPts val="0"/>
              </a:spcBef>
              <a:spcAft>
                <a:spcPts val="0"/>
              </a:spcAft>
              <a:buSzPts val="4500"/>
              <a:buFont typeface="Archivo Black"/>
              <a:buNone/>
              <a:defRPr sz="4500">
                <a:latin typeface="Archivo Black"/>
                <a:ea typeface="Archivo Black"/>
                <a:cs typeface="Archivo Black"/>
                <a:sym typeface="Archivo Black"/>
              </a:defRPr>
            </a:lvl7pPr>
            <a:lvl8pPr lvl="7" rtl="0" algn="ctr">
              <a:spcBef>
                <a:spcPts val="0"/>
              </a:spcBef>
              <a:spcAft>
                <a:spcPts val="0"/>
              </a:spcAft>
              <a:buSzPts val="4500"/>
              <a:buFont typeface="Archivo Black"/>
              <a:buNone/>
              <a:defRPr sz="4500">
                <a:latin typeface="Archivo Black"/>
                <a:ea typeface="Archivo Black"/>
                <a:cs typeface="Archivo Black"/>
                <a:sym typeface="Archivo Black"/>
              </a:defRPr>
            </a:lvl8pPr>
            <a:lvl9pPr lvl="8" rtl="0" algn="ctr">
              <a:spcBef>
                <a:spcPts val="0"/>
              </a:spcBef>
              <a:spcAft>
                <a:spcPts val="0"/>
              </a:spcAft>
              <a:buSzPts val="4500"/>
              <a:buFont typeface="Archivo Black"/>
              <a:buNone/>
              <a:defRPr sz="4500">
                <a:latin typeface="Archivo Black"/>
                <a:ea typeface="Archivo Black"/>
                <a:cs typeface="Archivo Black"/>
                <a:sym typeface="Archivo Black"/>
              </a:defRPr>
            </a:lvl9pPr>
          </a:lstStyle>
          <a:p/>
        </p:txBody>
      </p:sp>
      <p:sp>
        <p:nvSpPr>
          <p:cNvPr id="14" name="Google Shape;14;p3"/>
          <p:cNvSpPr txBox="1"/>
          <p:nvPr>
            <p:ph hasCustomPrompt="1" idx="2" type="title"/>
          </p:nvPr>
        </p:nvSpPr>
        <p:spPr>
          <a:xfrm>
            <a:off x="3897150" y="1592400"/>
            <a:ext cx="1349700" cy="782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4500"/>
              <a:buFont typeface="Archivo Black"/>
              <a:buNone/>
              <a:defRPr sz="3500">
                <a:solidFill>
                  <a:schemeClr val="lt1"/>
                </a:solidFill>
                <a:latin typeface="Archivo Black"/>
                <a:ea typeface="Archivo Black"/>
                <a:cs typeface="Archivo Black"/>
                <a:sym typeface="Archivo Black"/>
              </a:defRPr>
            </a:lvl1pPr>
            <a:lvl2pPr lvl="1" rtl="0" algn="ctr">
              <a:spcBef>
                <a:spcPts val="0"/>
              </a:spcBef>
              <a:spcAft>
                <a:spcPts val="0"/>
              </a:spcAft>
              <a:buClr>
                <a:schemeClr val="dk1"/>
              </a:buClr>
              <a:buSzPts val="4500"/>
              <a:buNone/>
              <a:defRPr sz="4500">
                <a:solidFill>
                  <a:schemeClr val="dk1"/>
                </a:solidFill>
              </a:defRPr>
            </a:lvl2pPr>
            <a:lvl3pPr lvl="2" rtl="0" algn="ctr">
              <a:spcBef>
                <a:spcPts val="0"/>
              </a:spcBef>
              <a:spcAft>
                <a:spcPts val="0"/>
              </a:spcAft>
              <a:buClr>
                <a:schemeClr val="dk1"/>
              </a:buClr>
              <a:buSzPts val="4500"/>
              <a:buNone/>
              <a:defRPr sz="4500">
                <a:solidFill>
                  <a:schemeClr val="dk1"/>
                </a:solidFill>
              </a:defRPr>
            </a:lvl3pPr>
            <a:lvl4pPr lvl="3" rtl="0" algn="ctr">
              <a:spcBef>
                <a:spcPts val="0"/>
              </a:spcBef>
              <a:spcAft>
                <a:spcPts val="0"/>
              </a:spcAft>
              <a:buClr>
                <a:schemeClr val="dk1"/>
              </a:buClr>
              <a:buSzPts val="4500"/>
              <a:buNone/>
              <a:defRPr sz="4500">
                <a:solidFill>
                  <a:schemeClr val="dk1"/>
                </a:solidFill>
              </a:defRPr>
            </a:lvl4pPr>
            <a:lvl5pPr lvl="4" rtl="0" algn="ctr">
              <a:spcBef>
                <a:spcPts val="0"/>
              </a:spcBef>
              <a:spcAft>
                <a:spcPts val="0"/>
              </a:spcAft>
              <a:buClr>
                <a:schemeClr val="dk1"/>
              </a:buClr>
              <a:buSzPts val="4500"/>
              <a:buNone/>
              <a:defRPr sz="4500">
                <a:solidFill>
                  <a:schemeClr val="dk1"/>
                </a:solidFill>
              </a:defRPr>
            </a:lvl5pPr>
            <a:lvl6pPr lvl="5" rtl="0" algn="ctr">
              <a:spcBef>
                <a:spcPts val="0"/>
              </a:spcBef>
              <a:spcAft>
                <a:spcPts val="0"/>
              </a:spcAft>
              <a:buClr>
                <a:schemeClr val="dk1"/>
              </a:buClr>
              <a:buSzPts val="4500"/>
              <a:buNone/>
              <a:defRPr sz="4500">
                <a:solidFill>
                  <a:schemeClr val="dk1"/>
                </a:solidFill>
              </a:defRPr>
            </a:lvl6pPr>
            <a:lvl7pPr lvl="6" rtl="0" algn="ctr">
              <a:spcBef>
                <a:spcPts val="0"/>
              </a:spcBef>
              <a:spcAft>
                <a:spcPts val="0"/>
              </a:spcAft>
              <a:buClr>
                <a:schemeClr val="dk1"/>
              </a:buClr>
              <a:buSzPts val="4500"/>
              <a:buNone/>
              <a:defRPr sz="4500">
                <a:solidFill>
                  <a:schemeClr val="dk1"/>
                </a:solidFill>
              </a:defRPr>
            </a:lvl7pPr>
            <a:lvl8pPr lvl="7" rtl="0" algn="ctr">
              <a:spcBef>
                <a:spcPts val="0"/>
              </a:spcBef>
              <a:spcAft>
                <a:spcPts val="0"/>
              </a:spcAft>
              <a:buClr>
                <a:schemeClr val="dk1"/>
              </a:buClr>
              <a:buSzPts val="4500"/>
              <a:buNone/>
              <a:defRPr sz="4500">
                <a:solidFill>
                  <a:schemeClr val="dk1"/>
                </a:solidFill>
              </a:defRPr>
            </a:lvl8pPr>
            <a:lvl9pPr lvl="8" rtl="0" algn="ctr">
              <a:spcBef>
                <a:spcPts val="0"/>
              </a:spcBef>
              <a:spcAft>
                <a:spcPts val="0"/>
              </a:spcAft>
              <a:buClr>
                <a:schemeClr val="dk1"/>
              </a:buClr>
              <a:buSzPts val="4500"/>
              <a:buNone/>
              <a:defRPr sz="4500">
                <a:solidFill>
                  <a:schemeClr val="dk1"/>
                </a:solidFill>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5">
  <p:cSld name="CUSTOM_22_1_1_1">
    <p:bg>
      <p:bgPr>
        <a:solidFill>
          <a:schemeClr val="dk2"/>
        </a:solidFill>
      </p:bgPr>
    </p:bg>
    <p:spTree>
      <p:nvGrpSpPr>
        <p:cNvPr id="126" name="Shape 126"/>
        <p:cNvGrpSpPr/>
        <p:nvPr/>
      </p:nvGrpSpPr>
      <p:grpSpPr>
        <a:xfrm>
          <a:off x="0" y="0"/>
          <a:ext cx="0" cy="0"/>
          <a:chOff x="0" y="0"/>
          <a:chExt cx="0" cy="0"/>
        </a:xfrm>
      </p:grpSpPr>
      <p:sp>
        <p:nvSpPr>
          <p:cNvPr id="127" name="Google Shape;127;p21"/>
          <p:cNvSpPr/>
          <p:nvPr/>
        </p:nvSpPr>
        <p:spPr>
          <a:xfrm>
            <a:off x="713100" y="406625"/>
            <a:ext cx="8430900" cy="4608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21"/>
          <p:cNvSpPr txBox="1"/>
          <p:nvPr>
            <p:ph type="title"/>
          </p:nvPr>
        </p:nvSpPr>
        <p:spPr>
          <a:xfrm>
            <a:off x="426675" y="1723088"/>
            <a:ext cx="3135000" cy="5652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4500"/>
              <a:buFont typeface="Archivo Black"/>
              <a:buNone/>
              <a:defRPr sz="3500">
                <a:solidFill>
                  <a:schemeClr val="lt1"/>
                </a:solidFill>
                <a:latin typeface="Archivo Black"/>
                <a:ea typeface="Archivo Black"/>
                <a:cs typeface="Archivo Black"/>
                <a:sym typeface="Archivo Black"/>
              </a:defRPr>
            </a:lvl1pPr>
            <a:lvl2pPr lvl="1" rtl="0" algn="ctr">
              <a:spcBef>
                <a:spcPts val="0"/>
              </a:spcBef>
              <a:spcAft>
                <a:spcPts val="0"/>
              </a:spcAft>
              <a:buSzPts val="4500"/>
              <a:buFont typeface="Archivo Black"/>
              <a:buNone/>
              <a:defRPr sz="4500">
                <a:latin typeface="Archivo Black"/>
                <a:ea typeface="Archivo Black"/>
                <a:cs typeface="Archivo Black"/>
                <a:sym typeface="Archivo Black"/>
              </a:defRPr>
            </a:lvl2pPr>
            <a:lvl3pPr lvl="2" rtl="0" algn="ctr">
              <a:spcBef>
                <a:spcPts val="0"/>
              </a:spcBef>
              <a:spcAft>
                <a:spcPts val="0"/>
              </a:spcAft>
              <a:buSzPts val="4500"/>
              <a:buFont typeface="Archivo Black"/>
              <a:buNone/>
              <a:defRPr sz="4500">
                <a:latin typeface="Archivo Black"/>
                <a:ea typeface="Archivo Black"/>
                <a:cs typeface="Archivo Black"/>
                <a:sym typeface="Archivo Black"/>
              </a:defRPr>
            </a:lvl3pPr>
            <a:lvl4pPr lvl="3" rtl="0" algn="ctr">
              <a:spcBef>
                <a:spcPts val="0"/>
              </a:spcBef>
              <a:spcAft>
                <a:spcPts val="0"/>
              </a:spcAft>
              <a:buSzPts val="4500"/>
              <a:buFont typeface="Archivo Black"/>
              <a:buNone/>
              <a:defRPr sz="4500">
                <a:latin typeface="Archivo Black"/>
                <a:ea typeface="Archivo Black"/>
                <a:cs typeface="Archivo Black"/>
                <a:sym typeface="Archivo Black"/>
              </a:defRPr>
            </a:lvl4pPr>
            <a:lvl5pPr lvl="4" rtl="0" algn="ctr">
              <a:spcBef>
                <a:spcPts val="0"/>
              </a:spcBef>
              <a:spcAft>
                <a:spcPts val="0"/>
              </a:spcAft>
              <a:buSzPts val="4500"/>
              <a:buFont typeface="Archivo Black"/>
              <a:buNone/>
              <a:defRPr sz="4500">
                <a:latin typeface="Archivo Black"/>
                <a:ea typeface="Archivo Black"/>
                <a:cs typeface="Archivo Black"/>
                <a:sym typeface="Archivo Black"/>
              </a:defRPr>
            </a:lvl5pPr>
            <a:lvl6pPr lvl="5" rtl="0" algn="ctr">
              <a:spcBef>
                <a:spcPts val="0"/>
              </a:spcBef>
              <a:spcAft>
                <a:spcPts val="0"/>
              </a:spcAft>
              <a:buSzPts val="4500"/>
              <a:buFont typeface="Archivo Black"/>
              <a:buNone/>
              <a:defRPr sz="4500">
                <a:latin typeface="Archivo Black"/>
                <a:ea typeface="Archivo Black"/>
                <a:cs typeface="Archivo Black"/>
                <a:sym typeface="Archivo Black"/>
              </a:defRPr>
            </a:lvl6pPr>
            <a:lvl7pPr lvl="6" rtl="0" algn="ctr">
              <a:spcBef>
                <a:spcPts val="0"/>
              </a:spcBef>
              <a:spcAft>
                <a:spcPts val="0"/>
              </a:spcAft>
              <a:buSzPts val="4500"/>
              <a:buFont typeface="Archivo Black"/>
              <a:buNone/>
              <a:defRPr sz="4500">
                <a:latin typeface="Archivo Black"/>
                <a:ea typeface="Archivo Black"/>
                <a:cs typeface="Archivo Black"/>
                <a:sym typeface="Archivo Black"/>
              </a:defRPr>
            </a:lvl7pPr>
            <a:lvl8pPr lvl="7" rtl="0" algn="ctr">
              <a:spcBef>
                <a:spcPts val="0"/>
              </a:spcBef>
              <a:spcAft>
                <a:spcPts val="0"/>
              </a:spcAft>
              <a:buSzPts val="4500"/>
              <a:buFont typeface="Archivo Black"/>
              <a:buNone/>
              <a:defRPr sz="4500">
                <a:latin typeface="Archivo Black"/>
                <a:ea typeface="Archivo Black"/>
                <a:cs typeface="Archivo Black"/>
                <a:sym typeface="Archivo Black"/>
              </a:defRPr>
            </a:lvl8pPr>
            <a:lvl9pPr lvl="8" rtl="0" algn="ctr">
              <a:spcBef>
                <a:spcPts val="0"/>
              </a:spcBef>
              <a:spcAft>
                <a:spcPts val="0"/>
              </a:spcAft>
              <a:buSzPts val="4500"/>
              <a:buFont typeface="Archivo Black"/>
              <a:buNone/>
              <a:defRPr sz="4500">
                <a:latin typeface="Archivo Black"/>
                <a:ea typeface="Archivo Black"/>
                <a:cs typeface="Archivo Black"/>
                <a:sym typeface="Archivo Black"/>
              </a:defRPr>
            </a:lvl9pPr>
          </a:lstStyle>
          <a:p/>
        </p:txBody>
      </p:sp>
      <p:sp>
        <p:nvSpPr>
          <p:cNvPr id="129" name="Google Shape;129;p21"/>
          <p:cNvSpPr txBox="1"/>
          <p:nvPr>
            <p:ph hasCustomPrompt="1" idx="2" type="title"/>
          </p:nvPr>
        </p:nvSpPr>
        <p:spPr>
          <a:xfrm>
            <a:off x="3935500" y="1626501"/>
            <a:ext cx="1602300" cy="1605900"/>
          </a:xfrm>
          <a:prstGeom prst="rect">
            <a:avLst/>
          </a:prstGeom>
          <a:solidFill>
            <a:schemeClr val="dk2"/>
          </a:solidFill>
        </p:spPr>
        <p:txBody>
          <a:bodyPr anchorCtr="0" anchor="ctr" bIns="91425" lIns="91425" spcFirstLastPara="1" rIns="91425" wrap="square" tIns="91425">
            <a:normAutofit/>
          </a:bodyPr>
          <a:lstStyle>
            <a:lvl1pPr lvl="0" rtl="0" algn="ctr">
              <a:spcBef>
                <a:spcPts val="0"/>
              </a:spcBef>
              <a:spcAft>
                <a:spcPts val="0"/>
              </a:spcAft>
              <a:buClr>
                <a:srgbClr val="FFFFFF"/>
              </a:buClr>
              <a:buSzPts val="4500"/>
              <a:buFont typeface="Archivo Black"/>
              <a:buNone/>
              <a:defRPr sz="7200">
                <a:latin typeface="Archivo Black"/>
                <a:ea typeface="Archivo Black"/>
                <a:cs typeface="Archivo Black"/>
                <a:sym typeface="Archivo Black"/>
              </a:defRPr>
            </a:lvl1pPr>
            <a:lvl2pPr lvl="1" rtl="0" algn="ctr">
              <a:spcBef>
                <a:spcPts val="0"/>
              </a:spcBef>
              <a:spcAft>
                <a:spcPts val="0"/>
              </a:spcAft>
              <a:buClr>
                <a:schemeClr val="dk1"/>
              </a:buClr>
              <a:buSzPts val="4500"/>
              <a:buNone/>
              <a:defRPr sz="4500">
                <a:solidFill>
                  <a:schemeClr val="dk1"/>
                </a:solidFill>
              </a:defRPr>
            </a:lvl2pPr>
            <a:lvl3pPr lvl="2" rtl="0" algn="ctr">
              <a:spcBef>
                <a:spcPts val="0"/>
              </a:spcBef>
              <a:spcAft>
                <a:spcPts val="0"/>
              </a:spcAft>
              <a:buClr>
                <a:schemeClr val="dk1"/>
              </a:buClr>
              <a:buSzPts val="4500"/>
              <a:buNone/>
              <a:defRPr sz="4500">
                <a:solidFill>
                  <a:schemeClr val="dk1"/>
                </a:solidFill>
              </a:defRPr>
            </a:lvl3pPr>
            <a:lvl4pPr lvl="3" rtl="0" algn="ctr">
              <a:spcBef>
                <a:spcPts val="0"/>
              </a:spcBef>
              <a:spcAft>
                <a:spcPts val="0"/>
              </a:spcAft>
              <a:buClr>
                <a:schemeClr val="dk1"/>
              </a:buClr>
              <a:buSzPts val="4500"/>
              <a:buNone/>
              <a:defRPr sz="4500">
                <a:solidFill>
                  <a:schemeClr val="dk1"/>
                </a:solidFill>
              </a:defRPr>
            </a:lvl4pPr>
            <a:lvl5pPr lvl="4" rtl="0" algn="ctr">
              <a:spcBef>
                <a:spcPts val="0"/>
              </a:spcBef>
              <a:spcAft>
                <a:spcPts val="0"/>
              </a:spcAft>
              <a:buClr>
                <a:schemeClr val="dk1"/>
              </a:buClr>
              <a:buSzPts val="4500"/>
              <a:buNone/>
              <a:defRPr sz="4500">
                <a:solidFill>
                  <a:schemeClr val="dk1"/>
                </a:solidFill>
              </a:defRPr>
            </a:lvl5pPr>
            <a:lvl6pPr lvl="5" rtl="0" algn="ctr">
              <a:spcBef>
                <a:spcPts val="0"/>
              </a:spcBef>
              <a:spcAft>
                <a:spcPts val="0"/>
              </a:spcAft>
              <a:buClr>
                <a:schemeClr val="dk1"/>
              </a:buClr>
              <a:buSzPts val="4500"/>
              <a:buNone/>
              <a:defRPr sz="4500">
                <a:solidFill>
                  <a:schemeClr val="dk1"/>
                </a:solidFill>
              </a:defRPr>
            </a:lvl6pPr>
            <a:lvl7pPr lvl="6" rtl="0" algn="ctr">
              <a:spcBef>
                <a:spcPts val="0"/>
              </a:spcBef>
              <a:spcAft>
                <a:spcPts val="0"/>
              </a:spcAft>
              <a:buClr>
                <a:schemeClr val="dk1"/>
              </a:buClr>
              <a:buSzPts val="4500"/>
              <a:buNone/>
              <a:defRPr sz="4500">
                <a:solidFill>
                  <a:schemeClr val="dk1"/>
                </a:solidFill>
              </a:defRPr>
            </a:lvl7pPr>
            <a:lvl8pPr lvl="7" rtl="0" algn="ctr">
              <a:spcBef>
                <a:spcPts val="0"/>
              </a:spcBef>
              <a:spcAft>
                <a:spcPts val="0"/>
              </a:spcAft>
              <a:buClr>
                <a:schemeClr val="dk1"/>
              </a:buClr>
              <a:buSzPts val="4500"/>
              <a:buNone/>
              <a:defRPr sz="4500">
                <a:solidFill>
                  <a:schemeClr val="dk1"/>
                </a:solidFill>
              </a:defRPr>
            </a:lvl8pPr>
            <a:lvl9pPr lvl="8" rtl="0" algn="ctr">
              <a:spcBef>
                <a:spcPts val="0"/>
              </a:spcBef>
              <a:spcAft>
                <a:spcPts val="0"/>
              </a:spcAft>
              <a:buClr>
                <a:schemeClr val="dk1"/>
              </a:buClr>
              <a:buSzPts val="4500"/>
              <a:buNone/>
              <a:defRPr sz="4500">
                <a:solidFill>
                  <a:schemeClr val="dk1"/>
                </a:solidFill>
              </a:defRPr>
            </a:lvl9pPr>
          </a:lstStyle>
          <a:p>
            <a:r>
              <a:t>xx%</a:t>
            </a:r>
          </a:p>
        </p:txBody>
      </p:sp>
      <p:sp>
        <p:nvSpPr>
          <p:cNvPr id="130" name="Google Shape;130;p21"/>
          <p:cNvSpPr txBox="1"/>
          <p:nvPr>
            <p:ph idx="1" type="subTitle"/>
          </p:nvPr>
        </p:nvSpPr>
        <p:spPr>
          <a:xfrm>
            <a:off x="1139450" y="2498022"/>
            <a:ext cx="2419500" cy="637800"/>
          </a:xfrm>
          <a:prstGeom prst="rect">
            <a:avLst/>
          </a:prstGeom>
        </p:spPr>
        <p:txBody>
          <a:bodyPr anchorCtr="0" anchor="t" bIns="91425" lIns="91425" spcFirstLastPara="1" rIns="91425" wrap="square" tIns="91425">
            <a:normAutofit/>
          </a:bodyPr>
          <a:lstStyle>
            <a:lvl1pPr lvl="0" rtl="0" algn="r">
              <a:spcBef>
                <a:spcPts val="0"/>
              </a:spcBef>
              <a:spcAft>
                <a:spcPts val="0"/>
              </a:spcAft>
              <a:buSzPts val="1400"/>
              <a:buNone/>
              <a:defRPr>
                <a:solidFill>
                  <a:schemeClr val="lt1"/>
                </a:solidFill>
                <a:latin typeface="Roboto"/>
                <a:ea typeface="Roboto"/>
                <a:cs typeface="Roboto"/>
                <a:sym typeface="Robo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ullet list">
  <p:cSld name="CUSTOM_18">
    <p:spTree>
      <p:nvGrpSpPr>
        <p:cNvPr id="131" name="Shape 131"/>
        <p:cNvGrpSpPr/>
        <p:nvPr/>
      </p:nvGrpSpPr>
      <p:grpSpPr>
        <a:xfrm>
          <a:off x="0" y="0"/>
          <a:ext cx="0" cy="0"/>
          <a:chOff x="0" y="0"/>
          <a:chExt cx="0" cy="0"/>
        </a:xfrm>
      </p:grpSpPr>
      <p:sp>
        <p:nvSpPr>
          <p:cNvPr id="132" name="Google Shape;132;p22"/>
          <p:cNvSpPr/>
          <p:nvPr/>
        </p:nvSpPr>
        <p:spPr>
          <a:xfrm>
            <a:off x="3657600" y="539500"/>
            <a:ext cx="5486400" cy="40692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22"/>
          <p:cNvSpPr/>
          <p:nvPr/>
        </p:nvSpPr>
        <p:spPr>
          <a:xfrm>
            <a:off x="-14875" y="-73850"/>
            <a:ext cx="5486400" cy="5295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2"/>
          <p:cNvSpPr txBox="1"/>
          <p:nvPr>
            <p:ph type="title"/>
          </p:nvPr>
        </p:nvSpPr>
        <p:spPr>
          <a:xfrm>
            <a:off x="713225" y="1165100"/>
            <a:ext cx="4639800" cy="6915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2800"/>
              <a:buFont typeface="Archivo Black"/>
              <a:buNone/>
              <a:defRPr sz="2500">
                <a:solidFill>
                  <a:schemeClr val="lt1"/>
                </a:solidFill>
                <a:latin typeface="Archivo Black"/>
                <a:ea typeface="Archivo Black"/>
                <a:cs typeface="Archivo Black"/>
                <a:sym typeface="Archivo Black"/>
              </a:defRPr>
            </a:lvl1pPr>
            <a:lvl2pPr lvl="1"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2pPr>
            <a:lvl3pPr lvl="2"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3pPr>
            <a:lvl4pPr lvl="3"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4pPr>
            <a:lvl5pPr lvl="4"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5pPr>
            <a:lvl6pPr lvl="5"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6pPr>
            <a:lvl7pPr lvl="6"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7pPr>
            <a:lvl8pPr lvl="7"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8pPr>
            <a:lvl9pPr lvl="8"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9pPr>
          </a:lstStyle>
          <a:p/>
        </p:txBody>
      </p:sp>
      <p:sp>
        <p:nvSpPr>
          <p:cNvPr id="135" name="Google Shape;135;p22"/>
          <p:cNvSpPr txBox="1"/>
          <p:nvPr>
            <p:ph idx="1" type="body"/>
          </p:nvPr>
        </p:nvSpPr>
        <p:spPr>
          <a:xfrm>
            <a:off x="713225" y="1959100"/>
            <a:ext cx="4639800" cy="2019300"/>
          </a:xfrm>
          <a:prstGeom prst="rect">
            <a:avLst/>
          </a:prstGeom>
        </p:spPr>
        <p:txBody>
          <a:bodyPr anchorCtr="0" anchor="t" bIns="91425" lIns="91425" spcFirstLastPara="1" rIns="91425" wrap="square" tIns="91425">
            <a:normAutofit/>
          </a:bodyPr>
          <a:lstStyle>
            <a:lvl1pPr indent="-317500" lvl="0" marL="457200" rtl="0">
              <a:lnSpc>
                <a:spcPct val="150000"/>
              </a:lnSpc>
              <a:spcBef>
                <a:spcPts val="0"/>
              </a:spcBef>
              <a:spcAft>
                <a:spcPts val="0"/>
              </a:spcAft>
              <a:buClr>
                <a:srgbClr val="FFFFFF"/>
              </a:buClr>
              <a:buSzPts val="1400"/>
              <a:buFont typeface="Roboto"/>
              <a:buChar char="●"/>
              <a:defRPr>
                <a:solidFill>
                  <a:srgbClr val="FFFFFF"/>
                </a:solidFill>
                <a:latin typeface="Roboto"/>
                <a:ea typeface="Roboto"/>
                <a:cs typeface="Roboto"/>
                <a:sym typeface="Roboto"/>
              </a:defRPr>
            </a:lvl1pPr>
            <a:lvl2pPr indent="-317500" lvl="1" marL="914400" rtl="0">
              <a:spcBef>
                <a:spcPts val="0"/>
              </a:spcBef>
              <a:spcAft>
                <a:spcPts val="0"/>
              </a:spcAft>
              <a:buClr>
                <a:srgbClr val="FFFFFF"/>
              </a:buClr>
              <a:buSzPts val="1400"/>
              <a:buFont typeface="Roboto"/>
              <a:buChar char="○"/>
              <a:defRPr>
                <a:solidFill>
                  <a:srgbClr val="FFFFFF"/>
                </a:solidFill>
                <a:latin typeface="Roboto"/>
                <a:ea typeface="Roboto"/>
                <a:cs typeface="Roboto"/>
                <a:sym typeface="Roboto"/>
              </a:defRPr>
            </a:lvl2pPr>
            <a:lvl3pPr indent="-317500" lvl="2" marL="1371600" rtl="0">
              <a:spcBef>
                <a:spcPts val="0"/>
              </a:spcBef>
              <a:spcAft>
                <a:spcPts val="0"/>
              </a:spcAft>
              <a:buClr>
                <a:srgbClr val="FFFFFF"/>
              </a:buClr>
              <a:buSzPts val="1400"/>
              <a:buFont typeface="Roboto"/>
              <a:buChar char="■"/>
              <a:defRPr>
                <a:solidFill>
                  <a:srgbClr val="FFFFFF"/>
                </a:solidFill>
                <a:latin typeface="Roboto"/>
                <a:ea typeface="Roboto"/>
                <a:cs typeface="Roboto"/>
                <a:sym typeface="Roboto"/>
              </a:defRPr>
            </a:lvl3pPr>
            <a:lvl4pPr indent="-317500" lvl="3" marL="1828800" rtl="0">
              <a:spcBef>
                <a:spcPts val="0"/>
              </a:spcBef>
              <a:spcAft>
                <a:spcPts val="0"/>
              </a:spcAft>
              <a:buClr>
                <a:srgbClr val="FFFFFF"/>
              </a:buClr>
              <a:buSzPts val="1400"/>
              <a:buFont typeface="Roboto"/>
              <a:buChar char="●"/>
              <a:defRPr>
                <a:solidFill>
                  <a:srgbClr val="FFFFFF"/>
                </a:solidFill>
                <a:latin typeface="Roboto"/>
                <a:ea typeface="Roboto"/>
                <a:cs typeface="Roboto"/>
                <a:sym typeface="Roboto"/>
              </a:defRPr>
            </a:lvl4pPr>
            <a:lvl5pPr indent="-317500" lvl="4" marL="2286000" rtl="0">
              <a:spcBef>
                <a:spcPts val="0"/>
              </a:spcBef>
              <a:spcAft>
                <a:spcPts val="0"/>
              </a:spcAft>
              <a:buClr>
                <a:srgbClr val="FFFFFF"/>
              </a:buClr>
              <a:buSzPts val="1400"/>
              <a:buFont typeface="Roboto"/>
              <a:buChar char="○"/>
              <a:defRPr>
                <a:solidFill>
                  <a:srgbClr val="FFFFFF"/>
                </a:solidFill>
                <a:latin typeface="Roboto"/>
                <a:ea typeface="Roboto"/>
                <a:cs typeface="Roboto"/>
                <a:sym typeface="Roboto"/>
              </a:defRPr>
            </a:lvl5pPr>
            <a:lvl6pPr indent="-317500" lvl="5" marL="2743200" rtl="0">
              <a:spcBef>
                <a:spcPts val="0"/>
              </a:spcBef>
              <a:spcAft>
                <a:spcPts val="0"/>
              </a:spcAft>
              <a:buClr>
                <a:srgbClr val="FFFFFF"/>
              </a:buClr>
              <a:buSzPts val="1400"/>
              <a:buFont typeface="Roboto"/>
              <a:buChar char="■"/>
              <a:defRPr>
                <a:solidFill>
                  <a:srgbClr val="FFFFFF"/>
                </a:solidFill>
                <a:latin typeface="Roboto"/>
                <a:ea typeface="Roboto"/>
                <a:cs typeface="Roboto"/>
                <a:sym typeface="Roboto"/>
              </a:defRPr>
            </a:lvl6pPr>
            <a:lvl7pPr indent="-317500" lvl="6" marL="3200400" rtl="0">
              <a:spcBef>
                <a:spcPts val="0"/>
              </a:spcBef>
              <a:spcAft>
                <a:spcPts val="0"/>
              </a:spcAft>
              <a:buClr>
                <a:srgbClr val="FFFFFF"/>
              </a:buClr>
              <a:buSzPts val="1400"/>
              <a:buFont typeface="Roboto"/>
              <a:buChar char="●"/>
              <a:defRPr>
                <a:solidFill>
                  <a:srgbClr val="FFFFFF"/>
                </a:solidFill>
                <a:latin typeface="Roboto"/>
                <a:ea typeface="Roboto"/>
                <a:cs typeface="Roboto"/>
                <a:sym typeface="Roboto"/>
              </a:defRPr>
            </a:lvl7pPr>
            <a:lvl8pPr indent="-317500" lvl="7" marL="3657600" rtl="0">
              <a:spcBef>
                <a:spcPts val="0"/>
              </a:spcBef>
              <a:spcAft>
                <a:spcPts val="0"/>
              </a:spcAft>
              <a:buClr>
                <a:srgbClr val="FFFFFF"/>
              </a:buClr>
              <a:buSzPts val="1400"/>
              <a:buFont typeface="Roboto"/>
              <a:buChar char="○"/>
              <a:defRPr>
                <a:solidFill>
                  <a:srgbClr val="FFFFFF"/>
                </a:solidFill>
                <a:latin typeface="Roboto"/>
                <a:ea typeface="Roboto"/>
                <a:cs typeface="Roboto"/>
                <a:sym typeface="Roboto"/>
              </a:defRPr>
            </a:lvl8pPr>
            <a:lvl9pPr indent="-317500" lvl="8" marL="4114800" rtl="0">
              <a:spcBef>
                <a:spcPts val="0"/>
              </a:spcBef>
              <a:spcAft>
                <a:spcPts val="0"/>
              </a:spcAft>
              <a:buClr>
                <a:srgbClr val="FFFFFF"/>
              </a:buClr>
              <a:buSzPts val="1400"/>
              <a:buFont typeface="Roboto"/>
              <a:buChar char="■"/>
              <a:defRPr>
                <a:solidFill>
                  <a:srgbClr val="FFFFFF"/>
                </a:solidFill>
                <a:latin typeface="Roboto"/>
                <a:ea typeface="Roboto"/>
                <a:cs typeface="Roboto"/>
                <a:sym typeface="Roboto"/>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ullet list 2">
  <p:cSld name="CUSTOM_18_1">
    <p:spTree>
      <p:nvGrpSpPr>
        <p:cNvPr id="136" name="Shape 136"/>
        <p:cNvGrpSpPr/>
        <p:nvPr/>
      </p:nvGrpSpPr>
      <p:grpSpPr>
        <a:xfrm>
          <a:off x="0" y="0"/>
          <a:ext cx="0" cy="0"/>
          <a:chOff x="0" y="0"/>
          <a:chExt cx="0" cy="0"/>
        </a:xfrm>
      </p:grpSpPr>
      <p:sp>
        <p:nvSpPr>
          <p:cNvPr id="137" name="Google Shape;137;p23"/>
          <p:cNvSpPr/>
          <p:nvPr/>
        </p:nvSpPr>
        <p:spPr>
          <a:xfrm>
            <a:off x="3657600" y="0"/>
            <a:ext cx="54864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3"/>
          <p:cNvSpPr txBox="1"/>
          <p:nvPr>
            <p:ph type="title"/>
          </p:nvPr>
        </p:nvSpPr>
        <p:spPr>
          <a:xfrm>
            <a:off x="4293375" y="1165100"/>
            <a:ext cx="3066600" cy="6915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2800"/>
              <a:buFont typeface="Archivo Black"/>
              <a:buNone/>
              <a:defRPr sz="2500">
                <a:solidFill>
                  <a:schemeClr val="lt1"/>
                </a:solidFill>
                <a:latin typeface="Archivo Black"/>
                <a:ea typeface="Archivo Black"/>
                <a:cs typeface="Archivo Black"/>
                <a:sym typeface="Archivo Black"/>
              </a:defRPr>
            </a:lvl1pPr>
            <a:lvl2pPr lvl="1"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2pPr>
            <a:lvl3pPr lvl="2"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3pPr>
            <a:lvl4pPr lvl="3"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4pPr>
            <a:lvl5pPr lvl="4"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5pPr>
            <a:lvl6pPr lvl="5"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6pPr>
            <a:lvl7pPr lvl="6"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7pPr>
            <a:lvl8pPr lvl="7"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8pPr>
            <a:lvl9pPr lvl="8"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9pPr>
          </a:lstStyle>
          <a:p/>
        </p:txBody>
      </p:sp>
      <p:sp>
        <p:nvSpPr>
          <p:cNvPr id="139" name="Google Shape;139;p23"/>
          <p:cNvSpPr txBox="1"/>
          <p:nvPr>
            <p:ph idx="1" type="body"/>
          </p:nvPr>
        </p:nvSpPr>
        <p:spPr>
          <a:xfrm>
            <a:off x="4293375" y="1948400"/>
            <a:ext cx="3985200" cy="1236600"/>
          </a:xfrm>
          <a:prstGeom prst="rect">
            <a:avLst/>
          </a:prstGeom>
        </p:spPr>
        <p:txBody>
          <a:bodyPr anchorCtr="0" anchor="t" bIns="91425" lIns="91425" spcFirstLastPara="1" rIns="91425" wrap="square" tIns="91425">
            <a:normAutofit/>
          </a:bodyPr>
          <a:lstStyle>
            <a:lvl1pPr indent="-317500" lvl="0" marL="457200" rtl="0">
              <a:lnSpc>
                <a:spcPct val="115000"/>
              </a:lnSpc>
              <a:spcBef>
                <a:spcPts val="0"/>
              </a:spcBef>
              <a:spcAft>
                <a:spcPts val="0"/>
              </a:spcAft>
              <a:buClr>
                <a:srgbClr val="FFFFFF"/>
              </a:buClr>
              <a:buSzPts val="1400"/>
              <a:buFont typeface="Roboto"/>
              <a:buChar char="●"/>
              <a:defRPr>
                <a:solidFill>
                  <a:srgbClr val="FFFFFF"/>
                </a:solidFill>
                <a:latin typeface="Roboto"/>
                <a:ea typeface="Roboto"/>
                <a:cs typeface="Roboto"/>
                <a:sym typeface="Roboto"/>
              </a:defRPr>
            </a:lvl1pPr>
            <a:lvl2pPr indent="-317500" lvl="1" marL="914400" rtl="0">
              <a:spcBef>
                <a:spcPts val="0"/>
              </a:spcBef>
              <a:spcAft>
                <a:spcPts val="0"/>
              </a:spcAft>
              <a:buClr>
                <a:srgbClr val="FFFFFF"/>
              </a:buClr>
              <a:buSzPts val="1400"/>
              <a:buFont typeface="Roboto"/>
              <a:buChar char="○"/>
              <a:defRPr>
                <a:solidFill>
                  <a:srgbClr val="FFFFFF"/>
                </a:solidFill>
                <a:latin typeface="Roboto"/>
                <a:ea typeface="Roboto"/>
                <a:cs typeface="Roboto"/>
                <a:sym typeface="Roboto"/>
              </a:defRPr>
            </a:lvl2pPr>
            <a:lvl3pPr indent="-317500" lvl="2" marL="1371600" rtl="0">
              <a:spcBef>
                <a:spcPts val="0"/>
              </a:spcBef>
              <a:spcAft>
                <a:spcPts val="0"/>
              </a:spcAft>
              <a:buClr>
                <a:srgbClr val="FFFFFF"/>
              </a:buClr>
              <a:buSzPts val="1400"/>
              <a:buFont typeface="Roboto"/>
              <a:buChar char="■"/>
              <a:defRPr>
                <a:solidFill>
                  <a:srgbClr val="FFFFFF"/>
                </a:solidFill>
                <a:latin typeface="Roboto"/>
                <a:ea typeface="Roboto"/>
                <a:cs typeface="Roboto"/>
                <a:sym typeface="Roboto"/>
              </a:defRPr>
            </a:lvl3pPr>
            <a:lvl4pPr indent="-317500" lvl="3" marL="1828800" rtl="0">
              <a:spcBef>
                <a:spcPts val="0"/>
              </a:spcBef>
              <a:spcAft>
                <a:spcPts val="0"/>
              </a:spcAft>
              <a:buClr>
                <a:srgbClr val="FFFFFF"/>
              </a:buClr>
              <a:buSzPts val="1400"/>
              <a:buFont typeface="Roboto"/>
              <a:buChar char="●"/>
              <a:defRPr>
                <a:solidFill>
                  <a:srgbClr val="FFFFFF"/>
                </a:solidFill>
                <a:latin typeface="Roboto"/>
                <a:ea typeface="Roboto"/>
                <a:cs typeface="Roboto"/>
                <a:sym typeface="Roboto"/>
              </a:defRPr>
            </a:lvl4pPr>
            <a:lvl5pPr indent="-317500" lvl="4" marL="2286000" rtl="0">
              <a:spcBef>
                <a:spcPts val="0"/>
              </a:spcBef>
              <a:spcAft>
                <a:spcPts val="0"/>
              </a:spcAft>
              <a:buClr>
                <a:srgbClr val="FFFFFF"/>
              </a:buClr>
              <a:buSzPts val="1400"/>
              <a:buFont typeface="Roboto"/>
              <a:buChar char="○"/>
              <a:defRPr>
                <a:solidFill>
                  <a:srgbClr val="FFFFFF"/>
                </a:solidFill>
                <a:latin typeface="Roboto"/>
                <a:ea typeface="Roboto"/>
                <a:cs typeface="Roboto"/>
                <a:sym typeface="Roboto"/>
              </a:defRPr>
            </a:lvl5pPr>
            <a:lvl6pPr indent="-317500" lvl="5" marL="2743200" rtl="0">
              <a:spcBef>
                <a:spcPts val="0"/>
              </a:spcBef>
              <a:spcAft>
                <a:spcPts val="0"/>
              </a:spcAft>
              <a:buClr>
                <a:srgbClr val="FFFFFF"/>
              </a:buClr>
              <a:buSzPts val="1400"/>
              <a:buFont typeface="Roboto"/>
              <a:buChar char="■"/>
              <a:defRPr>
                <a:solidFill>
                  <a:srgbClr val="FFFFFF"/>
                </a:solidFill>
                <a:latin typeface="Roboto"/>
                <a:ea typeface="Roboto"/>
                <a:cs typeface="Roboto"/>
                <a:sym typeface="Roboto"/>
              </a:defRPr>
            </a:lvl6pPr>
            <a:lvl7pPr indent="-317500" lvl="6" marL="3200400" rtl="0">
              <a:spcBef>
                <a:spcPts val="0"/>
              </a:spcBef>
              <a:spcAft>
                <a:spcPts val="0"/>
              </a:spcAft>
              <a:buClr>
                <a:srgbClr val="FFFFFF"/>
              </a:buClr>
              <a:buSzPts val="1400"/>
              <a:buFont typeface="Roboto"/>
              <a:buChar char="●"/>
              <a:defRPr>
                <a:solidFill>
                  <a:srgbClr val="FFFFFF"/>
                </a:solidFill>
                <a:latin typeface="Roboto"/>
                <a:ea typeface="Roboto"/>
                <a:cs typeface="Roboto"/>
                <a:sym typeface="Roboto"/>
              </a:defRPr>
            </a:lvl7pPr>
            <a:lvl8pPr indent="-317500" lvl="7" marL="3657600" rtl="0">
              <a:spcBef>
                <a:spcPts val="0"/>
              </a:spcBef>
              <a:spcAft>
                <a:spcPts val="0"/>
              </a:spcAft>
              <a:buClr>
                <a:srgbClr val="FFFFFF"/>
              </a:buClr>
              <a:buSzPts val="1400"/>
              <a:buFont typeface="Roboto"/>
              <a:buChar char="○"/>
              <a:defRPr>
                <a:solidFill>
                  <a:srgbClr val="FFFFFF"/>
                </a:solidFill>
                <a:latin typeface="Roboto"/>
                <a:ea typeface="Roboto"/>
                <a:cs typeface="Roboto"/>
                <a:sym typeface="Roboto"/>
              </a:defRPr>
            </a:lvl8pPr>
            <a:lvl9pPr indent="-317500" lvl="8" marL="4114800" rtl="0">
              <a:spcBef>
                <a:spcPts val="0"/>
              </a:spcBef>
              <a:spcAft>
                <a:spcPts val="0"/>
              </a:spcAft>
              <a:buClr>
                <a:srgbClr val="FFFFFF"/>
              </a:buClr>
              <a:buSzPts val="1400"/>
              <a:buFont typeface="Roboto"/>
              <a:buChar char="■"/>
              <a:defRPr>
                <a:solidFill>
                  <a:srgbClr val="FFFFFF"/>
                </a:solidFill>
                <a:latin typeface="Roboto"/>
                <a:ea typeface="Roboto"/>
                <a:cs typeface="Roboto"/>
                <a:sym typeface="Roboto"/>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2">
  <p:cSld name="CUSTOM_27">
    <p:bg>
      <p:bgPr>
        <a:solidFill>
          <a:schemeClr val="dk2"/>
        </a:solidFill>
      </p:bgPr>
    </p:bg>
    <p:spTree>
      <p:nvGrpSpPr>
        <p:cNvPr id="140" name="Shape 140"/>
        <p:cNvGrpSpPr/>
        <p:nvPr/>
      </p:nvGrpSpPr>
      <p:grpSpPr>
        <a:xfrm>
          <a:off x="0" y="0"/>
          <a:ext cx="0" cy="0"/>
          <a:chOff x="0" y="0"/>
          <a:chExt cx="0" cy="0"/>
        </a:xfrm>
      </p:grpSpPr>
      <p:sp>
        <p:nvSpPr>
          <p:cNvPr id="141" name="Google Shape;141;p24"/>
          <p:cNvSpPr txBox="1"/>
          <p:nvPr>
            <p:ph hasCustomPrompt="1" type="title"/>
          </p:nvPr>
        </p:nvSpPr>
        <p:spPr>
          <a:xfrm>
            <a:off x="1262275" y="539500"/>
            <a:ext cx="5189700" cy="11556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1"/>
              </a:buClr>
              <a:buSzPts val="5500"/>
              <a:buFont typeface="Archivo Black"/>
              <a:buNone/>
              <a:defRPr sz="5500">
                <a:solidFill>
                  <a:schemeClr val="lt1"/>
                </a:solidFill>
                <a:latin typeface="Archivo Black"/>
                <a:ea typeface="Archivo Black"/>
                <a:cs typeface="Archivo Black"/>
                <a:sym typeface="Archivo Black"/>
              </a:defRPr>
            </a:lvl1pPr>
            <a:lvl2pPr lvl="1" rtl="0" algn="ctr">
              <a:spcBef>
                <a:spcPts val="0"/>
              </a:spcBef>
              <a:spcAft>
                <a:spcPts val="0"/>
              </a:spcAft>
              <a:buClr>
                <a:schemeClr val="dk1"/>
              </a:buClr>
              <a:buSzPts val="5500"/>
              <a:buNone/>
              <a:defRPr sz="5500">
                <a:solidFill>
                  <a:schemeClr val="dk1"/>
                </a:solidFill>
              </a:defRPr>
            </a:lvl2pPr>
            <a:lvl3pPr lvl="2" rtl="0" algn="ctr">
              <a:spcBef>
                <a:spcPts val="0"/>
              </a:spcBef>
              <a:spcAft>
                <a:spcPts val="0"/>
              </a:spcAft>
              <a:buClr>
                <a:schemeClr val="dk1"/>
              </a:buClr>
              <a:buSzPts val="5500"/>
              <a:buNone/>
              <a:defRPr sz="5500">
                <a:solidFill>
                  <a:schemeClr val="dk1"/>
                </a:solidFill>
              </a:defRPr>
            </a:lvl3pPr>
            <a:lvl4pPr lvl="3" rtl="0" algn="ctr">
              <a:spcBef>
                <a:spcPts val="0"/>
              </a:spcBef>
              <a:spcAft>
                <a:spcPts val="0"/>
              </a:spcAft>
              <a:buClr>
                <a:schemeClr val="dk1"/>
              </a:buClr>
              <a:buSzPts val="5500"/>
              <a:buNone/>
              <a:defRPr sz="5500">
                <a:solidFill>
                  <a:schemeClr val="dk1"/>
                </a:solidFill>
              </a:defRPr>
            </a:lvl4pPr>
            <a:lvl5pPr lvl="4" rtl="0" algn="ctr">
              <a:spcBef>
                <a:spcPts val="0"/>
              </a:spcBef>
              <a:spcAft>
                <a:spcPts val="0"/>
              </a:spcAft>
              <a:buClr>
                <a:schemeClr val="dk1"/>
              </a:buClr>
              <a:buSzPts val="5500"/>
              <a:buNone/>
              <a:defRPr sz="5500">
                <a:solidFill>
                  <a:schemeClr val="dk1"/>
                </a:solidFill>
              </a:defRPr>
            </a:lvl5pPr>
            <a:lvl6pPr lvl="5" rtl="0" algn="ctr">
              <a:spcBef>
                <a:spcPts val="0"/>
              </a:spcBef>
              <a:spcAft>
                <a:spcPts val="0"/>
              </a:spcAft>
              <a:buClr>
                <a:schemeClr val="dk1"/>
              </a:buClr>
              <a:buSzPts val="5500"/>
              <a:buNone/>
              <a:defRPr sz="5500">
                <a:solidFill>
                  <a:schemeClr val="dk1"/>
                </a:solidFill>
              </a:defRPr>
            </a:lvl6pPr>
            <a:lvl7pPr lvl="6" rtl="0" algn="ctr">
              <a:spcBef>
                <a:spcPts val="0"/>
              </a:spcBef>
              <a:spcAft>
                <a:spcPts val="0"/>
              </a:spcAft>
              <a:buClr>
                <a:schemeClr val="dk1"/>
              </a:buClr>
              <a:buSzPts val="5500"/>
              <a:buNone/>
              <a:defRPr sz="5500">
                <a:solidFill>
                  <a:schemeClr val="dk1"/>
                </a:solidFill>
              </a:defRPr>
            </a:lvl7pPr>
            <a:lvl8pPr lvl="7" rtl="0" algn="ctr">
              <a:spcBef>
                <a:spcPts val="0"/>
              </a:spcBef>
              <a:spcAft>
                <a:spcPts val="0"/>
              </a:spcAft>
              <a:buClr>
                <a:schemeClr val="dk1"/>
              </a:buClr>
              <a:buSzPts val="5500"/>
              <a:buNone/>
              <a:defRPr sz="5500">
                <a:solidFill>
                  <a:schemeClr val="dk1"/>
                </a:solidFill>
              </a:defRPr>
            </a:lvl8pPr>
            <a:lvl9pPr lvl="8" rtl="0" algn="ctr">
              <a:spcBef>
                <a:spcPts val="0"/>
              </a:spcBef>
              <a:spcAft>
                <a:spcPts val="0"/>
              </a:spcAft>
              <a:buClr>
                <a:schemeClr val="dk1"/>
              </a:buClr>
              <a:buSzPts val="5500"/>
              <a:buNone/>
              <a:defRPr sz="5500">
                <a:solidFill>
                  <a:schemeClr val="dk1"/>
                </a:solidFill>
              </a:defRPr>
            </a:lvl9pPr>
          </a:lstStyle>
          <a:p>
            <a:r>
              <a:t>xx%</a:t>
            </a:r>
          </a:p>
        </p:txBody>
      </p:sp>
      <p:sp>
        <p:nvSpPr>
          <p:cNvPr id="142" name="Google Shape;142;p24"/>
          <p:cNvSpPr txBox="1"/>
          <p:nvPr>
            <p:ph idx="1" type="subTitle"/>
          </p:nvPr>
        </p:nvSpPr>
        <p:spPr>
          <a:xfrm>
            <a:off x="1262275" y="1497275"/>
            <a:ext cx="5189700" cy="436200"/>
          </a:xfrm>
          <a:prstGeom prst="rect">
            <a:avLst/>
          </a:prstGeom>
        </p:spPr>
        <p:txBody>
          <a:bodyPr anchorCtr="0" anchor="t" bIns="91425" lIns="91425" spcFirstLastPara="1" rIns="91425" wrap="square" tIns="91425">
            <a:normAutofit/>
          </a:bodyPr>
          <a:lstStyle>
            <a:lvl1pPr lvl="0" rtl="0">
              <a:spcBef>
                <a:spcPts val="0"/>
              </a:spcBef>
              <a:spcAft>
                <a:spcPts val="0"/>
              </a:spcAft>
              <a:buSzPts val="1400"/>
              <a:buFont typeface="Roboto"/>
              <a:buNone/>
              <a:defRPr>
                <a:solidFill>
                  <a:schemeClr val="lt1"/>
                </a:solidFill>
                <a:latin typeface="Roboto"/>
                <a:ea typeface="Roboto"/>
                <a:cs typeface="Roboto"/>
                <a:sym typeface="Robo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19">
    <p:spTree>
      <p:nvGrpSpPr>
        <p:cNvPr id="143" name="Shape 143"/>
        <p:cNvGrpSpPr/>
        <p:nvPr/>
      </p:nvGrpSpPr>
      <p:grpSpPr>
        <a:xfrm>
          <a:off x="0" y="0"/>
          <a:ext cx="0" cy="0"/>
          <a:chOff x="0" y="0"/>
          <a:chExt cx="0" cy="0"/>
        </a:xfrm>
      </p:grpSpPr>
      <p:sp>
        <p:nvSpPr>
          <p:cNvPr id="144" name="Google Shape;144;p25"/>
          <p:cNvSpPr txBox="1"/>
          <p:nvPr>
            <p:ph type="title"/>
          </p:nvPr>
        </p:nvSpPr>
        <p:spPr>
          <a:xfrm>
            <a:off x="713225" y="3727900"/>
            <a:ext cx="3781500" cy="8463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1"/>
              </a:buClr>
              <a:buSzPts val="2800"/>
              <a:buFont typeface="Archivo Black"/>
              <a:buNone/>
              <a:defRPr sz="2500">
                <a:latin typeface="Archivo Black"/>
                <a:ea typeface="Archivo Black"/>
                <a:cs typeface="Archivo Black"/>
                <a:sym typeface="Archivo Black"/>
              </a:defRPr>
            </a:lvl1pPr>
            <a:lvl2pPr lvl="1"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2pPr>
            <a:lvl3pPr lvl="2"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3pPr>
            <a:lvl4pPr lvl="3"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4pPr>
            <a:lvl5pPr lvl="4"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5pPr>
            <a:lvl6pPr lvl="5"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6pPr>
            <a:lvl7pPr lvl="6"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7pPr>
            <a:lvl8pPr lvl="7"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8pPr>
            <a:lvl9pPr lvl="8"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17">
    <p:spTree>
      <p:nvGrpSpPr>
        <p:cNvPr id="145" name="Shape 145"/>
        <p:cNvGrpSpPr/>
        <p:nvPr/>
      </p:nvGrpSpPr>
      <p:grpSpPr>
        <a:xfrm>
          <a:off x="0" y="0"/>
          <a:ext cx="0" cy="0"/>
          <a:chOff x="0" y="0"/>
          <a:chExt cx="0" cy="0"/>
        </a:xfrm>
      </p:grpSpPr>
      <p:sp>
        <p:nvSpPr>
          <p:cNvPr id="146" name="Google Shape;146;p26"/>
          <p:cNvSpPr/>
          <p:nvPr/>
        </p:nvSpPr>
        <p:spPr>
          <a:xfrm>
            <a:off x="0" y="539500"/>
            <a:ext cx="9144000" cy="4069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147" name="Google Shape;147;p26"/>
          <p:cNvSpPr/>
          <p:nvPr/>
        </p:nvSpPr>
        <p:spPr>
          <a:xfrm>
            <a:off x="713225" y="0"/>
            <a:ext cx="77178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6"/>
          <p:cNvSpPr txBox="1"/>
          <p:nvPr>
            <p:ph type="title"/>
          </p:nvPr>
        </p:nvSpPr>
        <p:spPr>
          <a:xfrm>
            <a:off x="713225" y="539500"/>
            <a:ext cx="7699200" cy="6915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2800"/>
              <a:buFont typeface="Archivo Black"/>
              <a:buNone/>
              <a:defRPr sz="2500">
                <a:latin typeface="Archivo Black"/>
                <a:ea typeface="Archivo Black"/>
                <a:cs typeface="Archivo Black"/>
                <a:sym typeface="Archivo Black"/>
              </a:defRPr>
            </a:lvl1pPr>
            <a:lvl2pPr lvl="1"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2pPr>
            <a:lvl3pPr lvl="2"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3pPr>
            <a:lvl4pPr lvl="3"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4pPr>
            <a:lvl5pPr lvl="4"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5pPr>
            <a:lvl6pPr lvl="5"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6pPr>
            <a:lvl7pPr lvl="6"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7pPr>
            <a:lvl8pPr lvl="7"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8pPr>
            <a:lvl9pPr lvl="8"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20_1">
    <p:bg>
      <p:bgPr>
        <a:solidFill>
          <a:schemeClr val="dk2"/>
        </a:solidFill>
      </p:bgPr>
    </p:bg>
    <p:spTree>
      <p:nvGrpSpPr>
        <p:cNvPr id="149" name="Shape 149"/>
        <p:cNvGrpSpPr/>
        <p:nvPr/>
      </p:nvGrpSpPr>
      <p:grpSpPr>
        <a:xfrm>
          <a:off x="0" y="0"/>
          <a:ext cx="0" cy="0"/>
          <a:chOff x="0" y="0"/>
          <a:chExt cx="0" cy="0"/>
        </a:xfrm>
      </p:grpSpPr>
      <p:sp>
        <p:nvSpPr>
          <p:cNvPr id="150" name="Google Shape;150;p27"/>
          <p:cNvSpPr txBox="1"/>
          <p:nvPr>
            <p:ph type="title"/>
          </p:nvPr>
        </p:nvSpPr>
        <p:spPr>
          <a:xfrm>
            <a:off x="713225" y="539500"/>
            <a:ext cx="7699200" cy="6915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2800"/>
              <a:buFont typeface="Archivo Black"/>
              <a:buNone/>
              <a:defRPr sz="2500">
                <a:solidFill>
                  <a:schemeClr val="dk1"/>
                </a:solidFill>
                <a:latin typeface="Archivo Black"/>
                <a:ea typeface="Archivo Black"/>
                <a:cs typeface="Archivo Black"/>
                <a:sym typeface="Archivo Black"/>
              </a:defRPr>
            </a:lvl1pPr>
            <a:lvl2pPr lvl="1"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2pPr>
            <a:lvl3pPr lvl="2"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3pPr>
            <a:lvl4pPr lvl="3"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4pPr>
            <a:lvl5pPr lvl="4"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5pPr>
            <a:lvl6pPr lvl="5"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6pPr>
            <a:lvl7pPr lvl="6"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7pPr>
            <a:lvl8pPr lvl="7"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8pPr>
            <a:lvl9pPr lvl="8"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9pPr>
          </a:lstStyle>
          <a:p/>
        </p:txBody>
      </p:sp>
      <p:sp>
        <p:nvSpPr>
          <p:cNvPr id="151" name="Google Shape;151;p27"/>
          <p:cNvSpPr/>
          <p:nvPr/>
        </p:nvSpPr>
        <p:spPr>
          <a:xfrm>
            <a:off x="713225" y="1519025"/>
            <a:ext cx="7717500" cy="3658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24">
    <p:bg>
      <p:bgPr>
        <a:solidFill>
          <a:schemeClr val="dk2"/>
        </a:solidFill>
      </p:bgPr>
    </p:bg>
    <p:spTree>
      <p:nvGrpSpPr>
        <p:cNvPr id="152" name="Shape 152"/>
        <p:cNvGrpSpPr/>
        <p:nvPr/>
      </p:nvGrpSpPr>
      <p:grpSpPr>
        <a:xfrm>
          <a:off x="0" y="0"/>
          <a:ext cx="0" cy="0"/>
          <a:chOff x="0" y="0"/>
          <a:chExt cx="0" cy="0"/>
        </a:xfrm>
      </p:grpSpPr>
      <p:sp>
        <p:nvSpPr>
          <p:cNvPr id="153" name="Google Shape;153;p28"/>
          <p:cNvSpPr/>
          <p:nvPr/>
        </p:nvSpPr>
        <p:spPr>
          <a:xfrm flipH="1" rot="10800000">
            <a:off x="724350" y="3850"/>
            <a:ext cx="7695300" cy="11313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154" name="Google Shape;154;p28"/>
          <p:cNvSpPr/>
          <p:nvPr/>
        </p:nvSpPr>
        <p:spPr>
          <a:xfrm>
            <a:off x="-28500" y="254300"/>
            <a:ext cx="9172500" cy="1068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28"/>
          <p:cNvSpPr txBox="1"/>
          <p:nvPr>
            <p:ph type="title"/>
          </p:nvPr>
        </p:nvSpPr>
        <p:spPr>
          <a:xfrm>
            <a:off x="722950" y="540000"/>
            <a:ext cx="7695300" cy="578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500"/>
              <a:buFont typeface="Archivo Black"/>
              <a:buNone/>
              <a:defRPr sz="2500">
                <a:solidFill>
                  <a:schemeClr val="lt1"/>
                </a:solidFill>
                <a:latin typeface="Archivo Black"/>
                <a:ea typeface="Archivo Black"/>
                <a:cs typeface="Archivo Black"/>
                <a:sym typeface="Archivo Black"/>
              </a:defRPr>
            </a:lvl1pPr>
            <a:lvl2pPr lvl="1" rtl="0">
              <a:spcBef>
                <a:spcPts val="0"/>
              </a:spcBef>
              <a:spcAft>
                <a:spcPts val="0"/>
              </a:spcAft>
              <a:buClr>
                <a:schemeClr val="lt1"/>
              </a:buClr>
              <a:buSzPts val="2500"/>
              <a:buFont typeface="Archivo Black"/>
              <a:buNone/>
              <a:defRPr sz="2500">
                <a:solidFill>
                  <a:schemeClr val="lt1"/>
                </a:solidFill>
                <a:latin typeface="Archivo Black"/>
                <a:ea typeface="Archivo Black"/>
                <a:cs typeface="Archivo Black"/>
                <a:sym typeface="Archivo Black"/>
              </a:defRPr>
            </a:lvl2pPr>
            <a:lvl3pPr lvl="2" rtl="0">
              <a:spcBef>
                <a:spcPts val="0"/>
              </a:spcBef>
              <a:spcAft>
                <a:spcPts val="0"/>
              </a:spcAft>
              <a:buClr>
                <a:schemeClr val="lt1"/>
              </a:buClr>
              <a:buSzPts val="2500"/>
              <a:buFont typeface="Archivo Black"/>
              <a:buNone/>
              <a:defRPr sz="2500">
                <a:solidFill>
                  <a:schemeClr val="lt1"/>
                </a:solidFill>
                <a:latin typeface="Archivo Black"/>
                <a:ea typeface="Archivo Black"/>
                <a:cs typeface="Archivo Black"/>
                <a:sym typeface="Archivo Black"/>
              </a:defRPr>
            </a:lvl3pPr>
            <a:lvl4pPr lvl="3" rtl="0">
              <a:spcBef>
                <a:spcPts val="0"/>
              </a:spcBef>
              <a:spcAft>
                <a:spcPts val="0"/>
              </a:spcAft>
              <a:buClr>
                <a:schemeClr val="lt1"/>
              </a:buClr>
              <a:buSzPts val="2500"/>
              <a:buFont typeface="Archivo Black"/>
              <a:buNone/>
              <a:defRPr sz="2500">
                <a:solidFill>
                  <a:schemeClr val="lt1"/>
                </a:solidFill>
                <a:latin typeface="Archivo Black"/>
                <a:ea typeface="Archivo Black"/>
                <a:cs typeface="Archivo Black"/>
                <a:sym typeface="Archivo Black"/>
              </a:defRPr>
            </a:lvl4pPr>
            <a:lvl5pPr lvl="4" rtl="0">
              <a:spcBef>
                <a:spcPts val="0"/>
              </a:spcBef>
              <a:spcAft>
                <a:spcPts val="0"/>
              </a:spcAft>
              <a:buClr>
                <a:schemeClr val="lt1"/>
              </a:buClr>
              <a:buSzPts val="2500"/>
              <a:buFont typeface="Archivo Black"/>
              <a:buNone/>
              <a:defRPr sz="2500">
                <a:solidFill>
                  <a:schemeClr val="lt1"/>
                </a:solidFill>
                <a:latin typeface="Archivo Black"/>
                <a:ea typeface="Archivo Black"/>
                <a:cs typeface="Archivo Black"/>
                <a:sym typeface="Archivo Black"/>
              </a:defRPr>
            </a:lvl5pPr>
            <a:lvl6pPr lvl="5" rtl="0">
              <a:spcBef>
                <a:spcPts val="0"/>
              </a:spcBef>
              <a:spcAft>
                <a:spcPts val="0"/>
              </a:spcAft>
              <a:buClr>
                <a:schemeClr val="lt1"/>
              </a:buClr>
              <a:buSzPts val="2500"/>
              <a:buFont typeface="Archivo Black"/>
              <a:buNone/>
              <a:defRPr sz="2500">
                <a:solidFill>
                  <a:schemeClr val="lt1"/>
                </a:solidFill>
                <a:latin typeface="Archivo Black"/>
                <a:ea typeface="Archivo Black"/>
                <a:cs typeface="Archivo Black"/>
                <a:sym typeface="Archivo Black"/>
              </a:defRPr>
            </a:lvl6pPr>
            <a:lvl7pPr lvl="6" rtl="0">
              <a:spcBef>
                <a:spcPts val="0"/>
              </a:spcBef>
              <a:spcAft>
                <a:spcPts val="0"/>
              </a:spcAft>
              <a:buClr>
                <a:schemeClr val="lt1"/>
              </a:buClr>
              <a:buSzPts val="2500"/>
              <a:buFont typeface="Archivo Black"/>
              <a:buNone/>
              <a:defRPr sz="2500">
                <a:solidFill>
                  <a:schemeClr val="lt1"/>
                </a:solidFill>
                <a:latin typeface="Archivo Black"/>
                <a:ea typeface="Archivo Black"/>
                <a:cs typeface="Archivo Black"/>
                <a:sym typeface="Archivo Black"/>
              </a:defRPr>
            </a:lvl7pPr>
            <a:lvl8pPr lvl="7" rtl="0">
              <a:spcBef>
                <a:spcPts val="0"/>
              </a:spcBef>
              <a:spcAft>
                <a:spcPts val="0"/>
              </a:spcAft>
              <a:buClr>
                <a:schemeClr val="lt1"/>
              </a:buClr>
              <a:buSzPts val="2500"/>
              <a:buFont typeface="Archivo Black"/>
              <a:buNone/>
              <a:defRPr sz="2500">
                <a:solidFill>
                  <a:schemeClr val="lt1"/>
                </a:solidFill>
                <a:latin typeface="Archivo Black"/>
                <a:ea typeface="Archivo Black"/>
                <a:cs typeface="Archivo Black"/>
                <a:sym typeface="Archivo Black"/>
              </a:defRPr>
            </a:lvl8pPr>
            <a:lvl9pPr lvl="8" rtl="0">
              <a:spcBef>
                <a:spcPts val="0"/>
              </a:spcBef>
              <a:spcAft>
                <a:spcPts val="0"/>
              </a:spcAft>
              <a:buClr>
                <a:schemeClr val="lt1"/>
              </a:buClr>
              <a:buSzPts val="2500"/>
              <a:buFont typeface="Archivo Black"/>
              <a:buNone/>
              <a:defRPr sz="2500">
                <a:solidFill>
                  <a:schemeClr val="lt1"/>
                </a:solidFill>
                <a:latin typeface="Archivo Black"/>
                <a:ea typeface="Archivo Black"/>
                <a:cs typeface="Archivo Black"/>
                <a:sym typeface="Archivo Black"/>
              </a:defRPr>
            </a:lvl9pPr>
          </a:lstStyle>
          <a:p/>
        </p:txBody>
      </p:sp>
      <p:sp>
        <p:nvSpPr>
          <p:cNvPr id="156" name="Google Shape;156;p28"/>
          <p:cNvSpPr/>
          <p:nvPr/>
        </p:nvSpPr>
        <p:spPr>
          <a:xfrm flipH="1" rot="10800000">
            <a:off x="-14650" y="4603500"/>
            <a:ext cx="9173400" cy="5403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157" name="Google Shape;157;p28"/>
          <p:cNvSpPr/>
          <p:nvPr/>
        </p:nvSpPr>
        <p:spPr>
          <a:xfrm>
            <a:off x="713600" y="1321200"/>
            <a:ext cx="7725000" cy="3282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p:cSld name="CUSTOM_13_1_1">
    <p:bg>
      <p:bgPr>
        <a:solidFill>
          <a:schemeClr val="dk2"/>
        </a:solidFill>
      </p:bgPr>
    </p:bg>
    <p:spTree>
      <p:nvGrpSpPr>
        <p:cNvPr id="158" name="Shape 158"/>
        <p:cNvGrpSpPr/>
        <p:nvPr/>
      </p:nvGrpSpPr>
      <p:grpSpPr>
        <a:xfrm>
          <a:off x="0" y="0"/>
          <a:ext cx="0" cy="0"/>
          <a:chOff x="0" y="0"/>
          <a:chExt cx="0" cy="0"/>
        </a:xfrm>
      </p:grpSpPr>
      <p:sp>
        <p:nvSpPr>
          <p:cNvPr id="159" name="Google Shape;159;p29"/>
          <p:cNvSpPr txBox="1"/>
          <p:nvPr>
            <p:ph type="title"/>
          </p:nvPr>
        </p:nvSpPr>
        <p:spPr>
          <a:xfrm>
            <a:off x="713225" y="539500"/>
            <a:ext cx="7699200" cy="6915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2800"/>
              <a:buNone/>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6">
  <p:cSld name="CUSTOM_13_1_1_1">
    <p:bg>
      <p:bgPr>
        <a:solidFill>
          <a:schemeClr val="dk2"/>
        </a:solidFill>
      </p:bgPr>
    </p:bg>
    <p:spTree>
      <p:nvGrpSpPr>
        <p:cNvPr id="160" name="Shape 160"/>
        <p:cNvGrpSpPr/>
        <p:nvPr/>
      </p:nvGrpSpPr>
      <p:grpSpPr>
        <a:xfrm>
          <a:off x="0" y="0"/>
          <a:ext cx="0" cy="0"/>
          <a:chOff x="0" y="0"/>
          <a:chExt cx="0" cy="0"/>
        </a:xfrm>
      </p:grpSpPr>
      <p:sp>
        <p:nvSpPr>
          <p:cNvPr id="161" name="Google Shape;161;p30"/>
          <p:cNvSpPr/>
          <p:nvPr/>
        </p:nvSpPr>
        <p:spPr>
          <a:xfrm>
            <a:off x="713225" y="0"/>
            <a:ext cx="77175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30"/>
          <p:cNvSpPr txBox="1"/>
          <p:nvPr>
            <p:ph type="title"/>
          </p:nvPr>
        </p:nvSpPr>
        <p:spPr>
          <a:xfrm>
            <a:off x="722400" y="539500"/>
            <a:ext cx="7699200" cy="6915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2800"/>
              <a:buFont typeface="Archivo Black"/>
              <a:buNone/>
              <a:defRPr sz="2500">
                <a:solidFill>
                  <a:schemeClr val="lt1"/>
                </a:solidFill>
                <a:latin typeface="Archivo Black"/>
                <a:ea typeface="Archivo Black"/>
                <a:cs typeface="Archivo Black"/>
                <a:sym typeface="Archivo Black"/>
              </a:defRPr>
            </a:lvl1pPr>
            <a:lvl2pPr lvl="1"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2pPr>
            <a:lvl3pPr lvl="2"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3pPr>
            <a:lvl4pPr lvl="3"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4pPr>
            <a:lvl5pPr lvl="4"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5pPr>
            <a:lvl6pPr lvl="5"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6pPr>
            <a:lvl7pPr lvl="6"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7pPr>
            <a:lvl8pPr lvl="7"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8pPr>
            <a:lvl9pPr lvl="8"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5" name="Shape 15"/>
        <p:cNvGrpSpPr/>
        <p:nvPr/>
      </p:nvGrpSpPr>
      <p:grpSpPr>
        <a:xfrm>
          <a:off x="0" y="0"/>
          <a:ext cx="0" cy="0"/>
          <a:chOff x="0" y="0"/>
          <a:chExt cx="0" cy="0"/>
        </a:xfrm>
      </p:grpSpPr>
      <p:sp>
        <p:nvSpPr>
          <p:cNvPr id="16" name="Google Shape;16;p4"/>
          <p:cNvSpPr/>
          <p:nvPr/>
        </p:nvSpPr>
        <p:spPr>
          <a:xfrm>
            <a:off x="298800" y="892600"/>
            <a:ext cx="8546400" cy="4011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4"/>
          <p:cNvSpPr/>
          <p:nvPr/>
        </p:nvSpPr>
        <p:spPr>
          <a:xfrm>
            <a:off x="-28500" y="254300"/>
            <a:ext cx="6357000" cy="1068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4"/>
          <p:cNvSpPr txBox="1"/>
          <p:nvPr>
            <p:ph type="title"/>
          </p:nvPr>
        </p:nvSpPr>
        <p:spPr>
          <a:xfrm>
            <a:off x="720000" y="539496"/>
            <a:ext cx="6852600" cy="6894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Font typeface="Archivo Black"/>
              <a:buNone/>
              <a:defRPr sz="2500">
                <a:latin typeface="Archivo Black"/>
                <a:ea typeface="Archivo Black"/>
                <a:cs typeface="Archivo Black"/>
                <a:sym typeface="Archivo Black"/>
              </a:defRPr>
            </a:lvl1pPr>
            <a:lvl2pPr lvl="1" rtl="0">
              <a:spcBef>
                <a:spcPts val="0"/>
              </a:spcBef>
              <a:spcAft>
                <a:spcPts val="0"/>
              </a:spcAft>
              <a:buSzPts val="2500"/>
              <a:buFont typeface="Archivo Black"/>
              <a:buNone/>
              <a:defRPr sz="2500">
                <a:latin typeface="Archivo Black"/>
                <a:ea typeface="Archivo Black"/>
                <a:cs typeface="Archivo Black"/>
                <a:sym typeface="Archivo Black"/>
              </a:defRPr>
            </a:lvl2pPr>
            <a:lvl3pPr lvl="2" rtl="0">
              <a:spcBef>
                <a:spcPts val="0"/>
              </a:spcBef>
              <a:spcAft>
                <a:spcPts val="0"/>
              </a:spcAft>
              <a:buSzPts val="2500"/>
              <a:buFont typeface="Archivo Black"/>
              <a:buNone/>
              <a:defRPr sz="2500">
                <a:latin typeface="Archivo Black"/>
                <a:ea typeface="Archivo Black"/>
                <a:cs typeface="Archivo Black"/>
                <a:sym typeface="Archivo Black"/>
              </a:defRPr>
            </a:lvl3pPr>
            <a:lvl4pPr lvl="3" rtl="0">
              <a:spcBef>
                <a:spcPts val="0"/>
              </a:spcBef>
              <a:spcAft>
                <a:spcPts val="0"/>
              </a:spcAft>
              <a:buSzPts val="2500"/>
              <a:buFont typeface="Archivo Black"/>
              <a:buNone/>
              <a:defRPr sz="2500">
                <a:latin typeface="Archivo Black"/>
                <a:ea typeface="Archivo Black"/>
                <a:cs typeface="Archivo Black"/>
                <a:sym typeface="Archivo Black"/>
              </a:defRPr>
            </a:lvl4pPr>
            <a:lvl5pPr lvl="4" rtl="0">
              <a:spcBef>
                <a:spcPts val="0"/>
              </a:spcBef>
              <a:spcAft>
                <a:spcPts val="0"/>
              </a:spcAft>
              <a:buSzPts val="2500"/>
              <a:buFont typeface="Archivo Black"/>
              <a:buNone/>
              <a:defRPr sz="2500">
                <a:latin typeface="Archivo Black"/>
                <a:ea typeface="Archivo Black"/>
                <a:cs typeface="Archivo Black"/>
                <a:sym typeface="Archivo Black"/>
              </a:defRPr>
            </a:lvl5pPr>
            <a:lvl6pPr lvl="5" rtl="0">
              <a:spcBef>
                <a:spcPts val="0"/>
              </a:spcBef>
              <a:spcAft>
                <a:spcPts val="0"/>
              </a:spcAft>
              <a:buSzPts val="2500"/>
              <a:buFont typeface="Archivo Black"/>
              <a:buNone/>
              <a:defRPr sz="2500">
                <a:latin typeface="Archivo Black"/>
                <a:ea typeface="Archivo Black"/>
                <a:cs typeface="Archivo Black"/>
                <a:sym typeface="Archivo Black"/>
              </a:defRPr>
            </a:lvl6pPr>
            <a:lvl7pPr lvl="6" rtl="0">
              <a:spcBef>
                <a:spcPts val="0"/>
              </a:spcBef>
              <a:spcAft>
                <a:spcPts val="0"/>
              </a:spcAft>
              <a:buSzPts val="2500"/>
              <a:buFont typeface="Archivo Black"/>
              <a:buNone/>
              <a:defRPr sz="2500">
                <a:latin typeface="Archivo Black"/>
                <a:ea typeface="Archivo Black"/>
                <a:cs typeface="Archivo Black"/>
                <a:sym typeface="Archivo Black"/>
              </a:defRPr>
            </a:lvl7pPr>
            <a:lvl8pPr lvl="7" rtl="0">
              <a:spcBef>
                <a:spcPts val="0"/>
              </a:spcBef>
              <a:spcAft>
                <a:spcPts val="0"/>
              </a:spcAft>
              <a:buSzPts val="2500"/>
              <a:buFont typeface="Archivo Black"/>
              <a:buNone/>
              <a:defRPr sz="2500">
                <a:latin typeface="Archivo Black"/>
                <a:ea typeface="Archivo Black"/>
                <a:cs typeface="Archivo Black"/>
                <a:sym typeface="Archivo Black"/>
              </a:defRPr>
            </a:lvl8pPr>
            <a:lvl9pPr lvl="8" rtl="0">
              <a:spcBef>
                <a:spcPts val="0"/>
              </a:spcBef>
              <a:spcAft>
                <a:spcPts val="0"/>
              </a:spcAft>
              <a:buSzPts val="2500"/>
              <a:buFont typeface="Archivo Black"/>
              <a:buNone/>
              <a:defRPr sz="2500">
                <a:latin typeface="Archivo Black"/>
                <a:ea typeface="Archivo Black"/>
                <a:cs typeface="Archivo Black"/>
                <a:sym typeface="Archivo Black"/>
              </a:defRPr>
            </a:lvl9pPr>
          </a:lstStyle>
          <a:p/>
        </p:txBody>
      </p:sp>
      <p:sp>
        <p:nvSpPr>
          <p:cNvPr id="19" name="Google Shape;19;p4"/>
          <p:cNvSpPr txBox="1"/>
          <p:nvPr>
            <p:ph idx="1" type="subTitle"/>
          </p:nvPr>
        </p:nvSpPr>
        <p:spPr>
          <a:xfrm>
            <a:off x="720000" y="1332225"/>
            <a:ext cx="7710900" cy="35082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400"/>
              <a:buFont typeface="Roboto"/>
              <a:buAutoNum type="arabicPeriod"/>
              <a:defRPr sz="1200">
                <a:solidFill>
                  <a:schemeClr val="lt1"/>
                </a:solidFill>
                <a:latin typeface="Roboto"/>
                <a:ea typeface="Roboto"/>
                <a:cs typeface="Roboto"/>
                <a:sym typeface="Roboto"/>
              </a:defRPr>
            </a:lvl1pPr>
            <a:lvl2pPr lvl="1" rtl="0">
              <a:spcBef>
                <a:spcPts val="0"/>
              </a:spcBef>
              <a:spcAft>
                <a:spcPts val="0"/>
              </a:spcAft>
              <a:buClr>
                <a:schemeClr val="lt1"/>
              </a:buClr>
              <a:buSzPts val="1400"/>
              <a:buFont typeface="Roboto Condensed Light"/>
              <a:buAutoNum type="alphaLcPeriod"/>
              <a:defRPr>
                <a:solidFill>
                  <a:schemeClr val="lt1"/>
                </a:solidFill>
                <a:latin typeface="Roboto"/>
                <a:ea typeface="Roboto"/>
                <a:cs typeface="Roboto"/>
                <a:sym typeface="Roboto"/>
              </a:defRPr>
            </a:lvl2pPr>
            <a:lvl3pPr lvl="2" rtl="0">
              <a:spcBef>
                <a:spcPts val="0"/>
              </a:spcBef>
              <a:spcAft>
                <a:spcPts val="0"/>
              </a:spcAft>
              <a:buClr>
                <a:schemeClr val="lt1"/>
              </a:buClr>
              <a:buSzPts val="1400"/>
              <a:buFont typeface="Roboto Condensed Light"/>
              <a:buAutoNum type="romanLcPeriod"/>
              <a:defRPr>
                <a:solidFill>
                  <a:schemeClr val="lt1"/>
                </a:solidFill>
                <a:latin typeface="Roboto"/>
                <a:ea typeface="Roboto"/>
                <a:cs typeface="Roboto"/>
                <a:sym typeface="Roboto"/>
              </a:defRPr>
            </a:lvl3pPr>
            <a:lvl4pPr lvl="3" rtl="0">
              <a:spcBef>
                <a:spcPts val="0"/>
              </a:spcBef>
              <a:spcAft>
                <a:spcPts val="0"/>
              </a:spcAft>
              <a:buClr>
                <a:schemeClr val="lt1"/>
              </a:buClr>
              <a:buSzPts val="1400"/>
              <a:buFont typeface="Roboto Condensed Light"/>
              <a:buAutoNum type="arabicPeriod"/>
              <a:defRPr>
                <a:solidFill>
                  <a:schemeClr val="lt1"/>
                </a:solidFill>
                <a:latin typeface="Roboto"/>
                <a:ea typeface="Roboto"/>
                <a:cs typeface="Roboto"/>
                <a:sym typeface="Roboto"/>
              </a:defRPr>
            </a:lvl4pPr>
            <a:lvl5pPr lvl="4" rtl="0">
              <a:spcBef>
                <a:spcPts val="0"/>
              </a:spcBef>
              <a:spcAft>
                <a:spcPts val="0"/>
              </a:spcAft>
              <a:buClr>
                <a:schemeClr val="lt1"/>
              </a:buClr>
              <a:buSzPts val="1400"/>
              <a:buFont typeface="Roboto Condensed Light"/>
              <a:buAutoNum type="alphaLcPeriod"/>
              <a:defRPr>
                <a:solidFill>
                  <a:schemeClr val="lt1"/>
                </a:solidFill>
                <a:latin typeface="Roboto"/>
                <a:ea typeface="Roboto"/>
                <a:cs typeface="Roboto"/>
                <a:sym typeface="Roboto"/>
              </a:defRPr>
            </a:lvl5pPr>
            <a:lvl6pPr lvl="5" rtl="0">
              <a:spcBef>
                <a:spcPts val="0"/>
              </a:spcBef>
              <a:spcAft>
                <a:spcPts val="0"/>
              </a:spcAft>
              <a:buClr>
                <a:schemeClr val="lt1"/>
              </a:buClr>
              <a:buSzPts val="1400"/>
              <a:buFont typeface="Roboto Condensed Light"/>
              <a:buAutoNum type="romanLcPeriod"/>
              <a:defRPr>
                <a:solidFill>
                  <a:schemeClr val="lt1"/>
                </a:solidFill>
                <a:latin typeface="Roboto"/>
                <a:ea typeface="Roboto"/>
                <a:cs typeface="Roboto"/>
                <a:sym typeface="Roboto"/>
              </a:defRPr>
            </a:lvl6pPr>
            <a:lvl7pPr lvl="6" rtl="0">
              <a:spcBef>
                <a:spcPts val="0"/>
              </a:spcBef>
              <a:spcAft>
                <a:spcPts val="0"/>
              </a:spcAft>
              <a:buClr>
                <a:schemeClr val="lt1"/>
              </a:buClr>
              <a:buSzPts val="1400"/>
              <a:buFont typeface="Roboto Condensed Light"/>
              <a:buAutoNum type="arabicPeriod"/>
              <a:defRPr>
                <a:solidFill>
                  <a:schemeClr val="lt1"/>
                </a:solidFill>
                <a:latin typeface="Roboto"/>
                <a:ea typeface="Roboto"/>
                <a:cs typeface="Roboto"/>
                <a:sym typeface="Roboto"/>
              </a:defRPr>
            </a:lvl7pPr>
            <a:lvl8pPr lvl="7" rtl="0">
              <a:spcBef>
                <a:spcPts val="0"/>
              </a:spcBef>
              <a:spcAft>
                <a:spcPts val="0"/>
              </a:spcAft>
              <a:buClr>
                <a:schemeClr val="lt1"/>
              </a:buClr>
              <a:buSzPts val="1400"/>
              <a:buFont typeface="Roboto Condensed Light"/>
              <a:buAutoNum type="alphaLcPeriod"/>
              <a:defRPr>
                <a:solidFill>
                  <a:schemeClr val="lt1"/>
                </a:solidFill>
                <a:latin typeface="Roboto"/>
                <a:ea typeface="Roboto"/>
                <a:cs typeface="Roboto"/>
                <a:sym typeface="Roboto"/>
              </a:defRPr>
            </a:lvl8pPr>
            <a:lvl9pPr lvl="8" rtl="0">
              <a:spcBef>
                <a:spcPts val="0"/>
              </a:spcBef>
              <a:spcAft>
                <a:spcPts val="0"/>
              </a:spcAft>
              <a:buClr>
                <a:schemeClr val="lt1"/>
              </a:buClr>
              <a:buSzPts val="1400"/>
              <a:buFont typeface="Roboto Condensed Light"/>
              <a:buAutoNum type="romanLcPeriod"/>
              <a:defRPr>
                <a:solidFill>
                  <a:schemeClr val="lt1"/>
                </a:solidFill>
                <a:latin typeface="Roboto"/>
                <a:ea typeface="Roboto"/>
                <a:cs typeface="Roboto"/>
                <a:sym typeface="Roboto"/>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
  <p:cSld name="CUSTOM_16_2">
    <p:bg>
      <p:bgPr>
        <a:solidFill>
          <a:schemeClr val="dk2"/>
        </a:solidFill>
      </p:bgPr>
    </p:bg>
    <p:spTree>
      <p:nvGrpSpPr>
        <p:cNvPr id="163" name="Shape 163"/>
        <p:cNvGrpSpPr/>
        <p:nvPr/>
      </p:nvGrpSpPr>
      <p:grpSpPr>
        <a:xfrm>
          <a:off x="0" y="0"/>
          <a:ext cx="0" cy="0"/>
          <a:chOff x="0" y="0"/>
          <a:chExt cx="0" cy="0"/>
        </a:xfrm>
      </p:grpSpPr>
      <p:sp>
        <p:nvSpPr>
          <p:cNvPr id="164" name="Google Shape;164;p31"/>
          <p:cNvSpPr/>
          <p:nvPr/>
        </p:nvSpPr>
        <p:spPr>
          <a:xfrm>
            <a:off x="-34750" y="1439600"/>
            <a:ext cx="9188700" cy="3470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31"/>
          <p:cNvSpPr txBox="1"/>
          <p:nvPr>
            <p:ph type="title"/>
          </p:nvPr>
        </p:nvSpPr>
        <p:spPr>
          <a:xfrm>
            <a:off x="713225" y="539500"/>
            <a:ext cx="7717500" cy="6915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2800"/>
              <a:buFont typeface="Archivo Black"/>
              <a:buNone/>
              <a:defRPr sz="2500">
                <a:latin typeface="Archivo Black"/>
                <a:ea typeface="Archivo Black"/>
                <a:cs typeface="Archivo Black"/>
                <a:sym typeface="Archivo Black"/>
              </a:defRPr>
            </a:lvl1pPr>
            <a:lvl2pPr lvl="1" rtl="0" algn="ctr">
              <a:spcBef>
                <a:spcPts val="0"/>
              </a:spcBef>
              <a:spcAft>
                <a:spcPts val="0"/>
              </a:spcAft>
              <a:buSzPts val="2800"/>
              <a:buFont typeface="Archivo Black"/>
              <a:buNone/>
              <a:defRPr>
                <a:latin typeface="Archivo Black"/>
                <a:ea typeface="Archivo Black"/>
                <a:cs typeface="Archivo Black"/>
                <a:sym typeface="Archivo Black"/>
              </a:defRPr>
            </a:lvl2pPr>
            <a:lvl3pPr lvl="2" rtl="0" algn="ctr">
              <a:spcBef>
                <a:spcPts val="0"/>
              </a:spcBef>
              <a:spcAft>
                <a:spcPts val="0"/>
              </a:spcAft>
              <a:buSzPts val="2800"/>
              <a:buFont typeface="Archivo Black"/>
              <a:buNone/>
              <a:defRPr>
                <a:latin typeface="Archivo Black"/>
                <a:ea typeface="Archivo Black"/>
                <a:cs typeface="Archivo Black"/>
                <a:sym typeface="Archivo Black"/>
              </a:defRPr>
            </a:lvl3pPr>
            <a:lvl4pPr lvl="3" rtl="0" algn="ctr">
              <a:spcBef>
                <a:spcPts val="0"/>
              </a:spcBef>
              <a:spcAft>
                <a:spcPts val="0"/>
              </a:spcAft>
              <a:buSzPts val="2800"/>
              <a:buFont typeface="Archivo Black"/>
              <a:buNone/>
              <a:defRPr>
                <a:latin typeface="Archivo Black"/>
                <a:ea typeface="Archivo Black"/>
                <a:cs typeface="Archivo Black"/>
                <a:sym typeface="Archivo Black"/>
              </a:defRPr>
            </a:lvl4pPr>
            <a:lvl5pPr lvl="4" rtl="0" algn="ctr">
              <a:spcBef>
                <a:spcPts val="0"/>
              </a:spcBef>
              <a:spcAft>
                <a:spcPts val="0"/>
              </a:spcAft>
              <a:buSzPts val="2800"/>
              <a:buFont typeface="Archivo Black"/>
              <a:buNone/>
              <a:defRPr>
                <a:latin typeface="Archivo Black"/>
                <a:ea typeface="Archivo Black"/>
                <a:cs typeface="Archivo Black"/>
                <a:sym typeface="Archivo Black"/>
              </a:defRPr>
            </a:lvl5pPr>
            <a:lvl6pPr lvl="5" rtl="0" algn="ctr">
              <a:spcBef>
                <a:spcPts val="0"/>
              </a:spcBef>
              <a:spcAft>
                <a:spcPts val="0"/>
              </a:spcAft>
              <a:buSzPts val="2800"/>
              <a:buFont typeface="Archivo Black"/>
              <a:buNone/>
              <a:defRPr>
                <a:latin typeface="Archivo Black"/>
                <a:ea typeface="Archivo Black"/>
                <a:cs typeface="Archivo Black"/>
                <a:sym typeface="Archivo Black"/>
              </a:defRPr>
            </a:lvl6pPr>
            <a:lvl7pPr lvl="6" rtl="0" algn="ctr">
              <a:spcBef>
                <a:spcPts val="0"/>
              </a:spcBef>
              <a:spcAft>
                <a:spcPts val="0"/>
              </a:spcAft>
              <a:buSzPts val="2800"/>
              <a:buFont typeface="Archivo Black"/>
              <a:buNone/>
              <a:defRPr>
                <a:latin typeface="Archivo Black"/>
                <a:ea typeface="Archivo Black"/>
                <a:cs typeface="Archivo Black"/>
                <a:sym typeface="Archivo Black"/>
              </a:defRPr>
            </a:lvl7pPr>
            <a:lvl8pPr lvl="7" rtl="0" algn="ctr">
              <a:spcBef>
                <a:spcPts val="0"/>
              </a:spcBef>
              <a:spcAft>
                <a:spcPts val="0"/>
              </a:spcAft>
              <a:buSzPts val="2800"/>
              <a:buFont typeface="Archivo Black"/>
              <a:buNone/>
              <a:defRPr>
                <a:latin typeface="Archivo Black"/>
                <a:ea typeface="Archivo Black"/>
                <a:cs typeface="Archivo Black"/>
                <a:sym typeface="Archivo Black"/>
              </a:defRPr>
            </a:lvl8pPr>
            <a:lvl9pPr lvl="8" rtl="0" algn="ctr">
              <a:spcBef>
                <a:spcPts val="0"/>
              </a:spcBef>
              <a:spcAft>
                <a:spcPts val="0"/>
              </a:spcAft>
              <a:buSzPts val="2800"/>
              <a:buFont typeface="Archivo Black"/>
              <a:buNone/>
              <a:defRPr>
                <a:latin typeface="Archivo Black"/>
                <a:ea typeface="Archivo Black"/>
                <a:cs typeface="Archivo Black"/>
                <a:sym typeface="Archivo Black"/>
              </a:defRPr>
            </a:lvl9pPr>
          </a:lstStyle>
          <a:p/>
        </p:txBody>
      </p:sp>
      <p:sp>
        <p:nvSpPr>
          <p:cNvPr id="166" name="Google Shape;166;p31"/>
          <p:cNvSpPr txBox="1"/>
          <p:nvPr>
            <p:ph idx="1" type="subTitle"/>
          </p:nvPr>
        </p:nvSpPr>
        <p:spPr>
          <a:xfrm>
            <a:off x="789375" y="1614792"/>
            <a:ext cx="1820700" cy="4380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2"/>
              </a:buClr>
              <a:buSzPts val="1400"/>
              <a:buFont typeface="Roboto"/>
              <a:buNone/>
              <a:defRPr b="1" sz="1800">
                <a:solidFill>
                  <a:schemeClr val="dk2"/>
                </a:solidFill>
                <a:latin typeface="Roboto"/>
                <a:ea typeface="Roboto"/>
                <a:cs typeface="Roboto"/>
                <a:sym typeface="Roboto"/>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
        <p:nvSpPr>
          <p:cNvPr id="167" name="Google Shape;167;p31"/>
          <p:cNvSpPr txBox="1"/>
          <p:nvPr>
            <p:ph idx="2" type="subTitle"/>
          </p:nvPr>
        </p:nvSpPr>
        <p:spPr>
          <a:xfrm>
            <a:off x="789425" y="2052861"/>
            <a:ext cx="1820700" cy="9054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
        <p:nvSpPr>
          <p:cNvPr id="168" name="Google Shape;168;p31"/>
          <p:cNvSpPr txBox="1"/>
          <p:nvPr>
            <p:ph idx="3" type="subTitle"/>
          </p:nvPr>
        </p:nvSpPr>
        <p:spPr>
          <a:xfrm>
            <a:off x="3661638" y="1614792"/>
            <a:ext cx="1820700" cy="4380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2"/>
              </a:buClr>
              <a:buSzPts val="1400"/>
              <a:buFont typeface="Roboto"/>
              <a:buNone/>
              <a:defRPr b="1" sz="1800">
                <a:solidFill>
                  <a:schemeClr val="dk2"/>
                </a:solidFill>
                <a:latin typeface="Roboto"/>
                <a:ea typeface="Roboto"/>
                <a:cs typeface="Roboto"/>
                <a:sym typeface="Roboto"/>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
        <p:nvSpPr>
          <p:cNvPr id="169" name="Google Shape;169;p31"/>
          <p:cNvSpPr txBox="1"/>
          <p:nvPr>
            <p:ph idx="4" type="subTitle"/>
          </p:nvPr>
        </p:nvSpPr>
        <p:spPr>
          <a:xfrm>
            <a:off x="3661700" y="2052861"/>
            <a:ext cx="1820700" cy="905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
        <p:nvSpPr>
          <p:cNvPr id="170" name="Google Shape;170;p31"/>
          <p:cNvSpPr txBox="1"/>
          <p:nvPr>
            <p:ph idx="5" type="subTitle"/>
          </p:nvPr>
        </p:nvSpPr>
        <p:spPr>
          <a:xfrm>
            <a:off x="6533900" y="1614792"/>
            <a:ext cx="1820700" cy="4380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2"/>
              </a:buClr>
              <a:buSzPts val="1400"/>
              <a:buFont typeface="Roboto"/>
              <a:buNone/>
              <a:defRPr b="1" sz="1800">
                <a:solidFill>
                  <a:schemeClr val="dk2"/>
                </a:solidFill>
                <a:latin typeface="Roboto"/>
                <a:ea typeface="Roboto"/>
                <a:cs typeface="Roboto"/>
                <a:sym typeface="Roboto"/>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
        <p:nvSpPr>
          <p:cNvPr id="171" name="Google Shape;171;p31"/>
          <p:cNvSpPr txBox="1"/>
          <p:nvPr>
            <p:ph idx="6" type="subTitle"/>
          </p:nvPr>
        </p:nvSpPr>
        <p:spPr>
          <a:xfrm>
            <a:off x="6533950" y="2052861"/>
            <a:ext cx="1820700" cy="9054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
        <p:nvSpPr>
          <p:cNvPr id="172" name="Google Shape;172;p31"/>
          <p:cNvSpPr txBox="1"/>
          <p:nvPr>
            <p:ph idx="7" type="subTitle"/>
          </p:nvPr>
        </p:nvSpPr>
        <p:spPr>
          <a:xfrm>
            <a:off x="789425" y="3216914"/>
            <a:ext cx="1820700" cy="4380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2"/>
              </a:buClr>
              <a:buSzPts val="1400"/>
              <a:buFont typeface="Roboto"/>
              <a:buNone/>
              <a:defRPr b="1" sz="1800">
                <a:solidFill>
                  <a:schemeClr val="dk2"/>
                </a:solidFill>
                <a:latin typeface="Roboto"/>
                <a:ea typeface="Roboto"/>
                <a:cs typeface="Roboto"/>
                <a:sym typeface="Roboto"/>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
        <p:nvSpPr>
          <p:cNvPr id="173" name="Google Shape;173;p31"/>
          <p:cNvSpPr txBox="1"/>
          <p:nvPr>
            <p:ph idx="8" type="subTitle"/>
          </p:nvPr>
        </p:nvSpPr>
        <p:spPr>
          <a:xfrm>
            <a:off x="3661688" y="3216914"/>
            <a:ext cx="1820700" cy="4380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2"/>
              </a:buClr>
              <a:buSzPts val="1400"/>
              <a:buFont typeface="Roboto"/>
              <a:buNone/>
              <a:defRPr b="1" sz="1800">
                <a:solidFill>
                  <a:schemeClr val="dk2"/>
                </a:solidFill>
                <a:latin typeface="Roboto"/>
                <a:ea typeface="Roboto"/>
                <a:cs typeface="Roboto"/>
                <a:sym typeface="Roboto"/>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
        <p:nvSpPr>
          <p:cNvPr id="174" name="Google Shape;174;p31"/>
          <p:cNvSpPr txBox="1"/>
          <p:nvPr>
            <p:ph idx="9" type="subTitle"/>
          </p:nvPr>
        </p:nvSpPr>
        <p:spPr>
          <a:xfrm>
            <a:off x="3661688" y="3646620"/>
            <a:ext cx="1820700" cy="9054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
        <p:nvSpPr>
          <p:cNvPr id="175" name="Google Shape;175;p31"/>
          <p:cNvSpPr txBox="1"/>
          <p:nvPr>
            <p:ph idx="13" type="subTitle"/>
          </p:nvPr>
        </p:nvSpPr>
        <p:spPr>
          <a:xfrm>
            <a:off x="6533950" y="3216914"/>
            <a:ext cx="1820700" cy="4380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2"/>
              </a:buClr>
              <a:buSzPts val="1400"/>
              <a:buFont typeface="Roboto"/>
              <a:buNone/>
              <a:defRPr b="1" sz="1800">
                <a:solidFill>
                  <a:schemeClr val="dk2"/>
                </a:solidFill>
                <a:latin typeface="Roboto"/>
                <a:ea typeface="Roboto"/>
                <a:cs typeface="Roboto"/>
                <a:sym typeface="Roboto"/>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
        <p:nvSpPr>
          <p:cNvPr id="176" name="Google Shape;176;p31"/>
          <p:cNvSpPr txBox="1"/>
          <p:nvPr>
            <p:ph idx="14" type="subTitle"/>
          </p:nvPr>
        </p:nvSpPr>
        <p:spPr>
          <a:xfrm>
            <a:off x="6533950" y="3646620"/>
            <a:ext cx="1820700" cy="905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
        <p:nvSpPr>
          <p:cNvPr id="177" name="Google Shape;177;p31"/>
          <p:cNvSpPr txBox="1"/>
          <p:nvPr>
            <p:ph idx="15" type="subTitle"/>
          </p:nvPr>
        </p:nvSpPr>
        <p:spPr>
          <a:xfrm>
            <a:off x="789438" y="3646620"/>
            <a:ext cx="1820700" cy="9054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2">
  <p:cSld name="CUSTOM_16_1">
    <p:bg>
      <p:bgPr>
        <a:solidFill>
          <a:schemeClr val="dk2"/>
        </a:solidFill>
      </p:bgPr>
    </p:bg>
    <p:spTree>
      <p:nvGrpSpPr>
        <p:cNvPr id="178" name="Shape 178"/>
        <p:cNvGrpSpPr/>
        <p:nvPr/>
      </p:nvGrpSpPr>
      <p:grpSpPr>
        <a:xfrm>
          <a:off x="0" y="0"/>
          <a:ext cx="0" cy="0"/>
          <a:chOff x="0" y="0"/>
          <a:chExt cx="0" cy="0"/>
        </a:xfrm>
      </p:grpSpPr>
      <p:sp>
        <p:nvSpPr>
          <p:cNvPr id="179" name="Google Shape;179;p32"/>
          <p:cNvSpPr/>
          <p:nvPr/>
        </p:nvSpPr>
        <p:spPr>
          <a:xfrm>
            <a:off x="-34750" y="1439600"/>
            <a:ext cx="9188700" cy="3470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32"/>
          <p:cNvSpPr txBox="1"/>
          <p:nvPr>
            <p:ph type="title"/>
          </p:nvPr>
        </p:nvSpPr>
        <p:spPr>
          <a:xfrm>
            <a:off x="713225" y="463300"/>
            <a:ext cx="7717500" cy="6915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2800"/>
              <a:buFont typeface="Archivo Black"/>
              <a:buNone/>
              <a:defRPr sz="2500">
                <a:latin typeface="Archivo Black"/>
                <a:ea typeface="Archivo Black"/>
                <a:cs typeface="Archivo Black"/>
                <a:sym typeface="Archivo Black"/>
              </a:defRPr>
            </a:lvl1pPr>
            <a:lvl2pPr lvl="1" rtl="0" algn="ctr">
              <a:spcBef>
                <a:spcPts val="0"/>
              </a:spcBef>
              <a:spcAft>
                <a:spcPts val="0"/>
              </a:spcAft>
              <a:buSzPts val="2800"/>
              <a:buFont typeface="Archivo Black"/>
              <a:buNone/>
              <a:defRPr>
                <a:latin typeface="Archivo Black"/>
                <a:ea typeface="Archivo Black"/>
                <a:cs typeface="Archivo Black"/>
                <a:sym typeface="Archivo Black"/>
              </a:defRPr>
            </a:lvl2pPr>
            <a:lvl3pPr lvl="2" rtl="0" algn="ctr">
              <a:spcBef>
                <a:spcPts val="0"/>
              </a:spcBef>
              <a:spcAft>
                <a:spcPts val="0"/>
              </a:spcAft>
              <a:buSzPts val="2800"/>
              <a:buFont typeface="Archivo Black"/>
              <a:buNone/>
              <a:defRPr>
                <a:latin typeface="Archivo Black"/>
                <a:ea typeface="Archivo Black"/>
                <a:cs typeface="Archivo Black"/>
                <a:sym typeface="Archivo Black"/>
              </a:defRPr>
            </a:lvl3pPr>
            <a:lvl4pPr lvl="3" rtl="0" algn="ctr">
              <a:spcBef>
                <a:spcPts val="0"/>
              </a:spcBef>
              <a:spcAft>
                <a:spcPts val="0"/>
              </a:spcAft>
              <a:buSzPts val="2800"/>
              <a:buFont typeface="Archivo Black"/>
              <a:buNone/>
              <a:defRPr>
                <a:latin typeface="Archivo Black"/>
                <a:ea typeface="Archivo Black"/>
                <a:cs typeface="Archivo Black"/>
                <a:sym typeface="Archivo Black"/>
              </a:defRPr>
            </a:lvl4pPr>
            <a:lvl5pPr lvl="4" rtl="0" algn="ctr">
              <a:spcBef>
                <a:spcPts val="0"/>
              </a:spcBef>
              <a:spcAft>
                <a:spcPts val="0"/>
              </a:spcAft>
              <a:buSzPts val="2800"/>
              <a:buFont typeface="Archivo Black"/>
              <a:buNone/>
              <a:defRPr>
                <a:latin typeface="Archivo Black"/>
                <a:ea typeface="Archivo Black"/>
                <a:cs typeface="Archivo Black"/>
                <a:sym typeface="Archivo Black"/>
              </a:defRPr>
            </a:lvl5pPr>
            <a:lvl6pPr lvl="5" rtl="0" algn="ctr">
              <a:spcBef>
                <a:spcPts val="0"/>
              </a:spcBef>
              <a:spcAft>
                <a:spcPts val="0"/>
              </a:spcAft>
              <a:buSzPts val="2800"/>
              <a:buFont typeface="Archivo Black"/>
              <a:buNone/>
              <a:defRPr>
                <a:latin typeface="Archivo Black"/>
                <a:ea typeface="Archivo Black"/>
                <a:cs typeface="Archivo Black"/>
                <a:sym typeface="Archivo Black"/>
              </a:defRPr>
            </a:lvl6pPr>
            <a:lvl7pPr lvl="6" rtl="0" algn="ctr">
              <a:spcBef>
                <a:spcPts val="0"/>
              </a:spcBef>
              <a:spcAft>
                <a:spcPts val="0"/>
              </a:spcAft>
              <a:buSzPts val="2800"/>
              <a:buFont typeface="Archivo Black"/>
              <a:buNone/>
              <a:defRPr>
                <a:latin typeface="Archivo Black"/>
                <a:ea typeface="Archivo Black"/>
                <a:cs typeface="Archivo Black"/>
                <a:sym typeface="Archivo Black"/>
              </a:defRPr>
            </a:lvl7pPr>
            <a:lvl8pPr lvl="7" rtl="0" algn="ctr">
              <a:spcBef>
                <a:spcPts val="0"/>
              </a:spcBef>
              <a:spcAft>
                <a:spcPts val="0"/>
              </a:spcAft>
              <a:buSzPts val="2800"/>
              <a:buFont typeface="Archivo Black"/>
              <a:buNone/>
              <a:defRPr>
                <a:latin typeface="Archivo Black"/>
                <a:ea typeface="Archivo Black"/>
                <a:cs typeface="Archivo Black"/>
                <a:sym typeface="Archivo Black"/>
              </a:defRPr>
            </a:lvl8pPr>
            <a:lvl9pPr lvl="8" rtl="0" algn="ctr">
              <a:spcBef>
                <a:spcPts val="0"/>
              </a:spcBef>
              <a:spcAft>
                <a:spcPts val="0"/>
              </a:spcAft>
              <a:buSzPts val="2800"/>
              <a:buFont typeface="Archivo Black"/>
              <a:buNone/>
              <a:defRPr>
                <a:latin typeface="Archivo Black"/>
                <a:ea typeface="Archivo Black"/>
                <a:cs typeface="Archivo Black"/>
                <a:sym typeface="Archivo Black"/>
              </a:defRPr>
            </a:lvl9pPr>
          </a:lstStyle>
          <a:p/>
        </p:txBody>
      </p:sp>
      <p:sp>
        <p:nvSpPr>
          <p:cNvPr id="181" name="Google Shape;181;p32"/>
          <p:cNvSpPr txBox="1"/>
          <p:nvPr>
            <p:ph idx="1" type="subTitle"/>
          </p:nvPr>
        </p:nvSpPr>
        <p:spPr>
          <a:xfrm>
            <a:off x="789425" y="1919592"/>
            <a:ext cx="1820700" cy="4380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2"/>
              </a:buClr>
              <a:buSzPts val="1400"/>
              <a:buFont typeface="Roboto"/>
              <a:buNone/>
              <a:defRPr b="1" sz="1800">
                <a:solidFill>
                  <a:schemeClr val="dk2"/>
                </a:solidFill>
                <a:latin typeface="Roboto"/>
                <a:ea typeface="Roboto"/>
                <a:cs typeface="Roboto"/>
                <a:sym typeface="Roboto"/>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
        <p:nvSpPr>
          <p:cNvPr id="182" name="Google Shape;182;p32"/>
          <p:cNvSpPr txBox="1"/>
          <p:nvPr>
            <p:ph idx="2" type="subTitle"/>
          </p:nvPr>
        </p:nvSpPr>
        <p:spPr>
          <a:xfrm>
            <a:off x="642125" y="2281450"/>
            <a:ext cx="2115300" cy="5736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
        <p:nvSpPr>
          <p:cNvPr id="183" name="Google Shape;183;p32"/>
          <p:cNvSpPr txBox="1"/>
          <p:nvPr>
            <p:ph idx="3" type="subTitle"/>
          </p:nvPr>
        </p:nvSpPr>
        <p:spPr>
          <a:xfrm>
            <a:off x="3661708" y="1919592"/>
            <a:ext cx="1820700" cy="4380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2"/>
              </a:buClr>
              <a:buSzPts val="1400"/>
              <a:buFont typeface="Roboto"/>
              <a:buNone/>
              <a:defRPr b="1" sz="1800">
                <a:solidFill>
                  <a:schemeClr val="dk2"/>
                </a:solidFill>
                <a:latin typeface="Roboto"/>
                <a:ea typeface="Roboto"/>
                <a:cs typeface="Roboto"/>
                <a:sym typeface="Roboto"/>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
        <p:nvSpPr>
          <p:cNvPr id="184" name="Google Shape;184;p32"/>
          <p:cNvSpPr txBox="1"/>
          <p:nvPr>
            <p:ph idx="4" type="subTitle"/>
          </p:nvPr>
        </p:nvSpPr>
        <p:spPr>
          <a:xfrm>
            <a:off x="3514408" y="2281450"/>
            <a:ext cx="2115300" cy="5736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
        <p:nvSpPr>
          <p:cNvPr id="185" name="Google Shape;185;p32"/>
          <p:cNvSpPr txBox="1"/>
          <p:nvPr>
            <p:ph idx="5" type="subTitle"/>
          </p:nvPr>
        </p:nvSpPr>
        <p:spPr>
          <a:xfrm>
            <a:off x="6533950" y="1919592"/>
            <a:ext cx="1820700" cy="4380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2"/>
              </a:buClr>
              <a:buSzPts val="1400"/>
              <a:buFont typeface="Roboto"/>
              <a:buNone/>
              <a:defRPr b="1" sz="1800">
                <a:solidFill>
                  <a:schemeClr val="dk2"/>
                </a:solidFill>
                <a:latin typeface="Roboto"/>
                <a:ea typeface="Roboto"/>
                <a:cs typeface="Roboto"/>
                <a:sym typeface="Roboto"/>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
        <p:nvSpPr>
          <p:cNvPr id="186" name="Google Shape;186;p32"/>
          <p:cNvSpPr txBox="1"/>
          <p:nvPr>
            <p:ph idx="6" type="subTitle"/>
          </p:nvPr>
        </p:nvSpPr>
        <p:spPr>
          <a:xfrm>
            <a:off x="6386650" y="2281450"/>
            <a:ext cx="2115300" cy="5736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
        <p:nvSpPr>
          <p:cNvPr id="187" name="Google Shape;187;p32"/>
          <p:cNvSpPr txBox="1"/>
          <p:nvPr>
            <p:ph idx="7" type="subTitle"/>
          </p:nvPr>
        </p:nvSpPr>
        <p:spPr>
          <a:xfrm>
            <a:off x="789425" y="3750314"/>
            <a:ext cx="1820700" cy="4380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2"/>
              </a:buClr>
              <a:buSzPts val="1400"/>
              <a:buFont typeface="Roboto"/>
              <a:buNone/>
              <a:defRPr b="1" sz="1800">
                <a:solidFill>
                  <a:schemeClr val="dk2"/>
                </a:solidFill>
                <a:latin typeface="Roboto"/>
                <a:ea typeface="Roboto"/>
                <a:cs typeface="Roboto"/>
                <a:sym typeface="Roboto"/>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
        <p:nvSpPr>
          <p:cNvPr id="188" name="Google Shape;188;p32"/>
          <p:cNvSpPr txBox="1"/>
          <p:nvPr>
            <p:ph idx="8" type="subTitle"/>
          </p:nvPr>
        </p:nvSpPr>
        <p:spPr>
          <a:xfrm>
            <a:off x="642125" y="4103827"/>
            <a:ext cx="2115300" cy="5736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
        <p:nvSpPr>
          <p:cNvPr id="189" name="Google Shape;189;p32"/>
          <p:cNvSpPr txBox="1"/>
          <p:nvPr>
            <p:ph idx="9" type="subTitle"/>
          </p:nvPr>
        </p:nvSpPr>
        <p:spPr>
          <a:xfrm>
            <a:off x="3661708" y="3750314"/>
            <a:ext cx="1820700" cy="4380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2"/>
              </a:buClr>
              <a:buSzPts val="1400"/>
              <a:buFont typeface="Roboto"/>
              <a:buNone/>
              <a:defRPr b="1" sz="1800">
                <a:solidFill>
                  <a:schemeClr val="dk2"/>
                </a:solidFill>
                <a:latin typeface="Roboto"/>
                <a:ea typeface="Roboto"/>
                <a:cs typeface="Roboto"/>
                <a:sym typeface="Roboto"/>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
        <p:nvSpPr>
          <p:cNvPr id="190" name="Google Shape;190;p32"/>
          <p:cNvSpPr txBox="1"/>
          <p:nvPr>
            <p:ph idx="13" type="subTitle"/>
          </p:nvPr>
        </p:nvSpPr>
        <p:spPr>
          <a:xfrm>
            <a:off x="3514408" y="4103825"/>
            <a:ext cx="2115300" cy="5736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
        <p:nvSpPr>
          <p:cNvPr id="191" name="Google Shape;191;p32"/>
          <p:cNvSpPr txBox="1"/>
          <p:nvPr>
            <p:ph idx="14" type="subTitle"/>
          </p:nvPr>
        </p:nvSpPr>
        <p:spPr>
          <a:xfrm>
            <a:off x="6533950" y="3750314"/>
            <a:ext cx="1820700" cy="4380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2"/>
              </a:buClr>
              <a:buSzPts val="1400"/>
              <a:buFont typeface="Roboto"/>
              <a:buNone/>
              <a:defRPr b="1" sz="1800">
                <a:solidFill>
                  <a:schemeClr val="dk2"/>
                </a:solidFill>
                <a:latin typeface="Roboto"/>
                <a:ea typeface="Roboto"/>
                <a:cs typeface="Roboto"/>
                <a:sym typeface="Roboto"/>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
        <p:nvSpPr>
          <p:cNvPr id="192" name="Google Shape;192;p32"/>
          <p:cNvSpPr txBox="1"/>
          <p:nvPr>
            <p:ph idx="15" type="subTitle"/>
          </p:nvPr>
        </p:nvSpPr>
        <p:spPr>
          <a:xfrm>
            <a:off x="6386650" y="4103825"/>
            <a:ext cx="2115300" cy="5736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
    <p:bg>
      <p:bgPr>
        <a:solidFill>
          <a:schemeClr val="dk2"/>
        </a:solidFill>
      </p:bgPr>
    </p:bg>
    <p:spTree>
      <p:nvGrpSpPr>
        <p:cNvPr id="193" name="Shape 193"/>
        <p:cNvGrpSpPr/>
        <p:nvPr/>
      </p:nvGrpSpPr>
      <p:grpSpPr>
        <a:xfrm>
          <a:off x="0" y="0"/>
          <a:ext cx="0" cy="0"/>
          <a:chOff x="0" y="0"/>
          <a:chExt cx="0" cy="0"/>
        </a:xfrm>
      </p:grpSpPr>
      <p:grpSp>
        <p:nvGrpSpPr>
          <p:cNvPr id="194" name="Google Shape;194;p33"/>
          <p:cNvGrpSpPr/>
          <p:nvPr/>
        </p:nvGrpSpPr>
        <p:grpSpPr>
          <a:xfrm flipH="1">
            <a:off x="4669496" y="1837096"/>
            <a:ext cx="4255771" cy="2603922"/>
            <a:chOff x="796196" y="682225"/>
            <a:chExt cx="3695529" cy="3024300"/>
          </a:xfrm>
        </p:grpSpPr>
        <p:sp>
          <p:nvSpPr>
            <p:cNvPr id="195" name="Google Shape;195;p33"/>
            <p:cNvSpPr/>
            <p:nvPr/>
          </p:nvSpPr>
          <p:spPr>
            <a:xfrm>
              <a:off x="1150625" y="682225"/>
              <a:ext cx="3341100" cy="30243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33"/>
            <p:cNvSpPr/>
            <p:nvPr/>
          </p:nvSpPr>
          <p:spPr>
            <a:xfrm rot="-6346369">
              <a:off x="640069" y="1886552"/>
              <a:ext cx="2038454" cy="1217995"/>
            </a:xfrm>
            <a:prstGeom prst="rtTriangl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7" name="Google Shape;197;p33"/>
          <p:cNvGrpSpPr/>
          <p:nvPr/>
        </p:nvGrpSpPr>
        <p:grpSpPr>
          <a:xfrm>
            <a:off x="546353" y="356749"/>
            <a:ext cx="6260965" cy="4429995"/>
            <a:chOff x="796196" y="682225"/>
            <a:chExt cx="3695529" cy="3024300"/>
          </a:xfrm>
        </p:grpSpPr>
        <p:sp>
          <p:nvSpPr>
            <p:cNvPr id="198" name="Google Shape;198;p33"/>
            <p:cNvSpPr/>
            <p:nvPr/>
          </p:nvSpPr>
          <p:spPr>
            <a:xfrm>
              <a:off x="1150625" y="682225"/>
              <a:ext cx="3341100" cy="3024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33"/>
            <p:cNvSpPr/>
            <p:nvPr/>
          </p:nvSpPr>
          <p:spPr>
            <a:xfrm rot="-6346369">
              <a:off x="640069" y="1886552"/>
              <a:ext cx="2038454" cy="1217995"/>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0" name="Google Shape;200;p33"/>
          <p:cNvSpPr txBox="1"/>
          <p:nvPr>
            <p:ph idx="1" type="subTitle"/>
          </p:nvPr>
        </p:nvSpPr>
        <p:spPr>
          <a:xfrm>
            <a:off x="1614923" y="1981200"/>
            <a:ext cx="4884600" cy="9939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1pPr>
            <a:lvl2pPr lvl="1" rtl="0" algn="ctr">
              <a:spcBef>
                <a:spcPts val="0"/>
              </a:spcBef>
              <a:spcAft>
                <a:spcPts val="0"/>
              </a:spcAft>
              <a:buSzPts val="1800"/>
              <a:buFont typeface="Roboto"/>
              <a:buNone/>
              <a:defRPr sz="1800">
                <a:latin typeface="Roboto"/>
                <a:ea typeface="Roboto"/>
                <a:cs typeface="Roboto"/>
                <a:sym typeface="Roboto"/>
              </a:defRPr>
            </a:lvl2pPr>
            <a:lvl3pPr lvl="2" rtl="0" algn="ctr">
              <a:spcBef>
                <a:spcPts val="0"/>
              </a:spcBef>
              <a:spcAft>
                <a:spcPts val="0"/>
              </a:spcAft>
              <a:buSzPts val="1800"/>
              <a:buFont typeface="Roboto"/>
              <a:buNone/>
              <a:defRPr sz="1800">
                <a:latin typeface="Roboto"/>
                <a:ea typeface="Roboto"/>
                <a:cs typeface="Roboto"/>
                <a:sym typeface="Roboto"/>
              </a:defRPr>
            </a:lvl3pPr>
            <a:lvl4pPr lvl="3" rtl="0" algn="ctr">
              <a:spcBef>
                <a:spcPts val="0"/>
              </a:spcBef>
              <a:spcAft>
                <a:spcPts val="0"/>
              </a:spcAft>
              <a:buSzPts val="1800"/>
              <a:buFont typeface="Roboto"/>
              <a:buNone/>
              <a:defRPr sz="1800">
                <a:latin typeface="Roboto"/>
                <a:ea typeface="Roboto"/>
                <a:cs typeface="Roboto"/>
                <a:sym typeface="Roboto"/>
              </a:defRPr>
            </a:lvl4pPr>
            <a:lvl5pPr lvl="4" rtl="0" algn="ctr">
              <a:spcBef>
                <a:spcPts val="0"/>
              </a:spcBef>
              <a:spcAft>
                <a:spcPts val="0"/>
              </a:spcAft>
              <a:buSzPts val="1800"/>
              <a:buFont typeface="Roboto"/>
              <a:buNone/>
              <a:defRPr sz="1800">
                <a:latin typeface="Roboto"/>
                <a:ea typeface="Roboto"/>
                <a:cs typeface="Roboto"/>
                <a:sym typeface="Roboto"/>
              </a:defRPr>
            </a:lvl5pPr>
            <a:lvl6pPr lvl="5" rtl="0" algn="ctr">
              <a:spcBef>
                <a:spcPts val="0"/>
              </a:spcBef>
              <a:spcAft>
                <a:spcPts val="0"/>
              </a:spcAft>
              <a:buSzPts val="1800"/>
              <a:buFont typeface="Roboto"/>
              <a:buNone/>
              <a:defRPr sz="1800">
                <a:latin typeface="Roboto"/>
                <a:ea typeface="Roboto"/>
                <a:cs typeface="Roboto"/>
                <a:sym typeface="Roboto"/>
              </a:defRPr>
            </a:lvl6pPr>
            <a:lvl7pPr lvl="6" rtl="0" algn="ctr">
              <a:spcBef>
                <a:spcPts val="0"/>
              </a:spcBef>
              <a:spcAft>
                <a:spcPts val="0"/>
              </a:spcAft>
              <a:buSzPts val="1800"/>
              <a:buFont typeface="Roboto"/>
              <a:buNone/>
              <a:defRPr sz="1800">
                <a:latin typeface="Roboto"/>
                <a:ea typeface="Roboto"/>
                <a:cs typeface="Roboto"/>
                <a:sym typeface="Roboto"/>
              </a:defRPr>
            </a:lvl7pPr>
            <a:lvl8pPr lvl="7" rtl="0" algn="ctr">
              <a:spcBef>
                <a:spcPts val="0"/>
              </a:spcBef>
              <a:spcAft>
                <a:spcPts val="0"/>
              </a:spcAft>
              <a:buSzPts val="1800"/>
              <a:buFont typeface="Roboto"/>
              <a:buNone/>
              <a:defRPr sz="1800">
                <a:latin typeface="Roboto"/>
                <a:ea typeface="Roboto"/>
                <a:cs typeface="Roboto"/>
                <a:sym typeface="Roboto"/>
              </a:defRPr>
            </a:lvl8pPr>
            <a:lvl9pPr lvl="8" rtl="0" algn="ctr">
              <a:spcBef>
                <a:spcPts val="0"/>
              </a:spcBef>
              <a:spcAft>
                <a:spcPts val="0"/>
              </a:spcAft>
              <a:buSzPts val="1800"/>
              <a:buFont typeface="Roboto"/>
              <a:buNone/>
              <a:defRPr sz="1800">
                <a:latin typeface="Roboto"/>
                <a:ea typeface="Roboto"/>
                <a:cs typeface="Roboto"/>
                <a:sym typeface="Roboto"/>
              </a:defRPr>
            </a:lvl9pPr>
          </a:lstStyle>
          <a:p/>
        </p:txBody>
      </p:sp>
      <p:sp>
        <p:nvSpPr>
          <p:cNvPr id="201" name="Google Shape;201;p33"/>
          <p:cNvSpPr txBox="1"/>
          <p:nvPr>
            <p:ph idx="2" type="subTitle"/>
          </p:nvPr>
        </p:nvSpPr>
        <p:spPr>
          <a:xfrm>
            <a:off x="1614925" y="2975125"/>
            <a:ext cx="4884600" cy="7287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rgbClr val="FDC40F"/>
              </a:buClr>
              <a:buSzPts val="1800"/>
              <a:buFont typeface="Archivo Black"/>
              <a:buNone/>
              <a:defRPr sz="1800">
                <a:solidFill>
                  <a:srgbClr val="FDC40F"/>
                </a:solidFill>
                <a:latin typeface="Archivo Black"/>
                <a:ea typeface="Archivo Black"/>
                <a:cs typeface="Archivo Black"/>
                <a:sym typeface="Archivo Black"/>
              </a:defRPr>
            </a:lvl1pPr>
            <a:lvl2pPr lvl="1" rtl="0" algn="ctr">
              <a:spcBef>
                <a:spcPts val="0"/>
              </a:spcBef>
              <a:spcAft>
                <a:spcPts val="0"/>
              </a:spcAft>
              <a:buClr>
                <a:srgbClr val="FDC40F"/>
              </a:buClr>
              <a:buSzPts val="1800"/>
              <a:buFont typeface="Archivo Black"/>
              <a:buNone/>
              <a:defRPr i="1" sz="1800">
                <a:solidFill>
                  <a:srgbClr val="FDC40F"/>
                </a:solidFill>
                <a:latin typeface="Archivo Black"/>
                <a:ea typeface="Archivo Black"/>
                <a:cs typeface="Archivo Black"/>
                <a:sym typeface="Archivo Black"/>
              </a:defRPr>
            </a:lvl2pPr>
            <a:lvl3pPr lvl="2" rtl="0" algn="ctr">
              <a:spcBef>
                <a:spcPts val="0"/>
              </a:spcBef>
              <a:spcAft>
                <a:spcPts val="0"/>
              </a:spcAft>
              <a:buClr>
                <a:srgbClr val="FDC40F"/>
              </a:buClr>
              <a:buSzPts val="1800"/>
              <a:buFont typeface="Archivo Black"/>
              <a:buNone/>
              <a:defRPr i="1" sz="1800">
                <a:solidFill>
                  <a:srgbClr val="FDC40F"/>
                </a:solidFill>
                <a:latin typeface="Archivo Black"/>
                <a:ea typeface="Archivo Black"/>
                <a:cs typeface="Archivo Black"/>
                <a:sym typeface="Archivo Black"/>
              </a:defRPr>
            </a:lvl3pPr>
            <a:lvl4pPr lvl="3" rtl="0" algn="ctr">
              <a:spcBef>
                <a:spcPts val="0"/>
              </a:spcBef>
              <a:spcAft>
                <a:spcPts val="0"/>
              </a:spcAft>
              <a:buClr>
                <a:srgbClr val="FDC40F"/>
              </a:buClr>
              <a:buSzPts val="1800"/>
              <a:buFont typeface="Archivo Black"/>
              <a:buNone/>
              <a:defRPr i="1" sz="1800">
                <a:solidFill>
                  <a:srgbClr val="FDC40F"/>
                </a:solidFill>
                <a:latin typeface="Archivo Black"/>
                <a:ea typeface="Archivo Black"/>
                <a:cs typeface="Archivo Black"/>
                <a:sym typeface="Archivo Black"/>
              </a:defRPr>
            </a:lvl4pPr>
            <a:lvl5pPr lvl="4" rtl="0" algn="ctr">
              <a:spcBef>
                <a:spcPts val="0"/>
              </a:spcBef>
              <a:spcAft>
                <a:spcPts val="0"/>
              </a:spcAft>
              <a:buClr>
                <a:srgbClr val="FDC40F"/>
              </a:buClr>
              <a:buSzPts val="1800"/>
              <a:buFont typeface="Archivo Black"/>
              <a:buNone/>
              <a:defRPr i="1" sz="1800">
                <a:solidFill>
                  <a:srgbClr val="FDC40F"/>
                </a:solidFill>
                <a:latin typeface="Archivo Black"/>
                <a:ea typeface="Archivo Black"/>
                <a:cs typeface="Archivo Black"/>
                <a:sym typeface="Archivo Black"/>
              </a:defRPr>
            </a:lvl5pPr>
            <a:lvl6pPr lvl="5" rtl="0" algn="ctr">
              <a:spcBef>
                <a:spcPts val="0"/>
              </a:spcBef>
              <a:spcAft>
                <a:spcPts val="0"/>
              </a:spcAft>
              <a:buClr>
                <a:srgbClr val="FDC40F"/>
              </a:buClr>
              <a:buSzPts val="1800"/>
              <a:buFont typeface="Archivo Black"/>
              <a:buNone/>
              <a:defRPr i="1" sz="1800">
                <a:solidFill>
                  <a:srgbClr val="FDC40F"/>
                </a:solidFill>
                <a:latin typeface="Archivo Black"/>
                <a:ea typeface="Archivo Black"/>
                <a:cs typeface="Archivo Black"/>
                <a:sym typeface="Archivo Black"/>
              </a:defRPr>
            </a:lvl6pPr>
            <a:lvl7pPr lvl="6" rtl="0" algn="ctr">
              <a:spcBef>
                <a:spcPts val="0"/>
              </a:spcBef>
              <a:spcAft>
                <a:spcPts val="0"/>
              </a:spcAft>
              <a:buClr>
                <a:srgbClr val="FDC40F"/>
              </a:buClr>
              <a:buSzPts val="1800"/>
              <a:buFont typeface="Archivo Black"/>
              <a:buNone/>
              <a:defRPr i="1" sz="1800">
                <a:solidFill>
                  <a:srgbClr val="FDC40F"/>
                </a:solidFill>
                <a:latin typeface="Archivo Black"/>
                <a:ea typeface="Archivo Black"/>
                <a:cs typeface="Archivo Black"/>
                <a:sym typeface="Archivo Black"/>
              </a:defRPr>
            </a:lvl7pPr>
            <a:lvl8pPr lvl="7" rtl="0" algn="ctr">
              <a:spcBef>
                <a:spcPts val="0"/>
              </a:spcBef>
              <a:spcAft>
                <a:spcPts val="0"/>
              </a:spcAft>
              <a:buClr>
                <a:srgbClr val="FDC40F"/>
              </a:buClr>
              <a:buSzPts val="1800"/>
              <a:buFont typeface="Archivo Black"/>
              <a:buNone/>
              <a:defRPr i="1" sz="1800">
                <a:solidFill>
                  <a:srgbClr val="FDC40F"/>
                </a:solidFill>
                <a:latin typeface="Archivo Black"/>
                <a:ea typeface="Archivo Black"/>
                <a:cs typeface="Archivo Black"/>
                <a:sym typeface="Archivo Black"/>
              </a:defRPr>
            </a:lvl8pPr>
            <a:lvl9pPr lvl="8" rtl="0" algn="ctr">
              <a:spcBef>
                <a:spcPts val="0"/>
              </a:spcBef>
              <a:spcAft>
                <a:spcPts val="0"/>
              </a:spcAft>
              <a:buClr>
                <a:srgbClr val="FDC40F"/>
              </a:buClr>
              <a:buSzPts val="1800"/>
              <a:buFont typeface="Archivo Black"/>
              <a:buNone/>
              <a:defRPr i="1" sz="1800">
                <a:solidFill>
                  <a:srgbClr val="FDC40F"/>
                </a:solidFill>
                <a:latin typeface="Archivo Black"/>
                <a:ea typeface="Archivo Black"/>
                <a:cs typeface="Archivo Black"/>
                <a:sym typeface="Archivo Black"/>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2">
  <p:cSld name="CUSTOM_1_1">
    <p:bg>
      <p:bgPr>
        <a:solidFill>
          <a:schemeClr val="dk2"/>
        </a:solidFill>
      </p:bgPr>
    </p:bg>
    <p:spTree>
      <p:nvGrpSpPr>
        <p:cNvPr id="202" name="Shape 202"/>
        <p:cNvGrpSpPr/>
        <p:nvPr/>
      </p:nvGrpSpPr>
      <p:grpSpPr>
        <a:xfrm>
          <a:off x="0" y="0"/>
          <a:ext cx="0" cy="0"/>
          <a:chOff x="0" y="0"/>
          <a:chExt cx="0" cy="0"/>
        </a:xfrm>
      </p:grpSpPr>
      <p:sp>
        <p:nvSpPr>
          <p:cNvPr id="203" name="Google Shape;203;p34"/>
          <p:cNvSpPr txBox="1"/>
          <p:nvPr>
            <p:ph idx="1" type="subTitle"/>
          </p:nvPr>
        </p:nvSpPr>
        <p:spPr>
          <a:xfrm>
            <a:off x="4206250" y="990850"/>
            <a:ext cx="4206300" cy="1015800"/>
          </a:xfrm>
          <a:prstGeom prst="rect">
            <a:avLst/>
          </a:prstGeom>
        </p:spPr>
        <p:txBody>
          <a:bodyPr anchorCtr="0" anchor="b" bIns="91425" lIns="91425" spcFirstLastPara="1" rIns="91425" wrap="square" tIns="91425">
            <a:noAutofit/>
          </a:bodyPr>
          <a:lstStyle>
            <a:lvl1pPr lvl="0" rtl="0" algn="r">
              <a:spcBef>
                <a:spcPts val="0"/>
              </a:spcBef>
              <a:spcAft>
                <a:spcPts val="0"/>
              </a:spcAft>
              <a:buClr>
                <a:srgbClr val="FFFFFF"/>
              </a:buClr>
              <a:buSzPts val="1800"/>
              <a:buFont typeface="Roboto"/>
              <a:buNone/>
              <a:defRPr sz="1800">
                <a:solidFill>
                  <a:schemeClr val="lt1"/>
                </a:solidFill>
                <a:latin typeface="Roboto"/>
                <a:ea typeface="Roboto"/>
                <a:cs typeface="Roboto"/>
                <a:sym typeface="Roboto"/>
              </a:defRPr>
            </a:lvl1pPr>
            <a:lvl2pPr lvl="1" rtl="0" algn="ctr">
              <a:spcBef>
                <a:spcPts val="0"/>
              </a:spcBef>
              <a:spcAft>
                <a:spcPts val="0"/>
              </a:spcAft>
              <a:buSzPts val="1800"/>
              <a:buFont typeface="Roboto"/>
              <a:buNone/>
              <a:defRPr sz="1800">
                <a:latin typeface="Roboto"/>
                <a:ea typeface="Roboto"/>
                <a:cs typeface="Roboto"/>
                <a:sym typeface="Roboto"/>
              </a:defRPr>
            </a:lvl2pPr>
            <a:lvl3pPr lvl="2" rtl="0" algn="ctr">
              <a:spcBef>
                <a:spcPts val="0"/>
              </a:spcBef>
              <a:spcAft>
                <a:spcPts val="0"/>
              </a:spcAft>
              <a:buSzPts val="1800"/>
              <a:buFont typeface="Roboto"/>
              <a:buNone/>
              <a:defRPr sz="1800">
                <a:latin typeface="Roboto"/>
                <a:ea typeface="Roboto"/>
                <a:cs typeface="Roboto"/>
                <a:sym typeface="Roboto"/>
              </a:defRPr>
            </a:lvl3pPr>
            <a:lvl4pPr lvl="3" rtl="0" algn="ctr">
              <a:spcBef>
                <a:spcPts val="0"/>
              </a:spcBef>
              <a:spcAft>
                <a:spcPts val="0"/>
              </a:spcAft>
              <a:buSzPts val="1800"/>
              <a:buFont typeface="Roboto"/>
              <a:buNone/>
              <a:defRPr sz="1800">
                <a:latin typeface="Roboto"/>
                <a:ea typeface="Roboto"/>
                <a:cs typeface="Roboto"/>
                <a:sym typeface="Roboto"/>
              </a:defRPr>
            </a:lvl4pPr>
            <a:lvl5pPr lvl="4" rtl="0" algn="ctr">
              <a:spcBef>
                <a:spcPts val="0"/>
              </a:spcBef>
              <a:spcAft>
                <a:spcPts val="0"/>
              </a:spcAft>
              <a:buSzPts val="1800"/>
              <a:buFont typeface="Roboto"/>
              <a:buNone/>
              <a:defRPr sz="1800">
                <a:latin typeface="Roboto"/>
                <a:ea typeface="Roboto"/>
                <a:cs typeface="Roboto"/>
                <a:sym typeface="Roboto"/>
              </a:defRPr>
            </a:lvl5pPr>
            <a:lvl6pPr lvl="5" rtl="0" algn="ctr">
              <a:spcBef>
                <a:spcPts val="0"/>
              </a:spcBef>
              <a:spcAft>
                <a:spcPts val="0"/>
              </a:spcAft>
              <a:buSzPts val="1800"/>
              <a:buFont typeface="Roboto"/>
              <a:buNone/>
              <a:defRPr sz="1800">
                <a:latin typeface="Roboto"/>
                <a:ea typeface="Roboto"/>
                <a:cs typeface="Roboto"/>
                <a:sym typeface="Roboto"/>
              </a:defRPr>
            </a:lvl6pPr>
            <a:lvl7pPr lvl="6" rtl="0" algn="ctr">
              <a:spcBef>
                <a:spcPts val="0"/>
              </a:spcBef>
              <a:spcAft>
                <a:spcPts val="0"/>
              </a:spcAft>
              <a:buSzPts val="1800"/>
              <a:buFont typeface="Roboto"/>
              <a:buNone/>
              <a:defRPr sz="1800">
                <a:latin typeface="Roboto"/>
                <a:ea typeface="Roboto"/>
                <a:cs typeface="Roboto"/>
                <a:sym typeface="Roboto"/>
              </a:defRPr>
            </a:lvl7pPr>
            <a:lvl8pPr lvl="7" rtl="0" algn="ctr">
              <a:spcBef>
                <a:spcPts val="0"/>
              </a:spcBef>
              <a:spcAft>
                <a:spcPts val="0"/>
              </a:spcAft>
              <a:buSzPts val="1800"/>
              <a:buFont typeface="Roboto"/>
              <a:buNone/>
              <a:defRPr sz="1800">
                <a:latin typeface="Roboto"/>
                <a:ea typeface="Roboto"/>
                <a:cs typeface="Roboto"/>
                <a:sym typeface="Roboto"/>
              </a:defRPr>
            </a:lvl8pPr>
            <a:lvl9pPr lvl="8" rtl="0" algn="ctr">
              <a:spcBef>
                <a:spcPts val="0"/>
              </a:spcBef>
              <a:spcAft>
                <a:spcPts val="0"/>
              </a:spcAft>
              <a:buSzPts val="1800"/>
              <a:buFont typeface="Roboto"/>
              <a:buNone/>
              <a:defRPr sz="1800">
                <a:latin typeface="Roboto"/>
                <a:ea typeface="Roboto"/>
                <a:cs typeface="Roboto"/>
                <a:sym typeface="Roboto"/>
              </a:defRPr>
            </a:lvl9pPr>
          </a:lstStyle>
          <a:p/>
        </p:txBody>
      </p:sp>
      <p:sp>
        <p:nvSpPr>
          <p:cNvPr id="204" name="Google Shape;204;p34"/>
          <p:cNvSpPr txBox="1"/>
          <p:nvPr>
            <p:ph idx="2" type="subTitle"/>
          </p:nvPr>
        </p:nvSpPr>
        <p:spPr>
          <a:xfrm>
            <a:off x="5485225" y="2230763"/>
            <a:ext cx="2918100" cy="504600"/>
          </a:xfrm>
          <a:prstGeom prst="rect">
            <a:avLst/>
          </a:prstGeom>
        </p:spPr>
        <p:txBody>
          <a:bodyPr anchorCtr="0" anchor="ctr" bIns="91425" lIns="91425" spcFirstLastPara="1" rIns="91425" wrap="square" tIns="91425">
            <a:normAutofit/>
          </a:bodyPr>
          <a:lstStyle>
            <a:lvl1pPr lvl="0" rtl="0" algn="r">
              <a:spcBef>
                <a:spcPts val="0"/>
              </a:spcBef>
              <a:spcAft>
                <a:spcPts val="0"/>
              </a:spcAft>
              <a:buClr>
                <a:srgbClr val="FDC40F"/>
              </a:buClr>
              <a:buSzPts val="1800"/>
              <a:buFont typeface="Archivo Black"/>
              <a:buNone/>
              <a:defRPr sz="1800">
                <a:solidFill>
                  <a:srgbClr val="FDC40F"/>
                </a:solidFill>
                <a:latin typeface="Archivo Black"/>
                <a:ea typeface="Archivo Black"/>
                <a:cs typeface="Archivo Black"/>
                <a:sym typeface="Archivo Black"/>
              </a:defRPr>
            </a:lvl1pPr>
            <a:lvl2pPr lvl="1" rtl="0" algn="ctr">
              <a:spcBef>
                <a:spcPts val="0"/>
              </a:spcBef>
              <a:spcAft>
                <a:spcPts val="0"/>
              </a:spcAft>
              <a:buClr>
                <a:srgbClr val="FDC40F"/>
              </a:buClr>
              <a:buSzPts val="1800"/>
              <a:buFont typeface="Archivo Black"/>
              <a:buNone/>
              <a:defRPr i="1" sz="1800">
                <a:solidFill>
                  <a:srgbClr val="FDC40F"/>
                </a:solidFill>
                <a:latin typeface="Archivo Black"/>
                <a:ea typeface="Archivo Black"/>
                <a:cs typeface="Archivo Black"/>
                <a:sym typeface="Archivo Black"/>
              </a:defRPr>
            </a:lvl2pPr>
            <a:lvl3pPr lvl="2" rtl="0" algn="ctr">
              <a:spcBef>
                <a:spcPts val="0"/>
              </a:spcBef>
              <a:spcAft>
                <a:spcPts val="0"/>
              </a:spcAft>
              <a:buClr>
                <a:srgbClr val="FDC40F"/>
              </a:buClr>
              <a:buSzPts val="1800"/>
              <a:buFont typeface="Archivo Black"/>
              <a:buNone/>
              <a:defRPr i="1" sz="1800">
                <a:solidFill>
                  <a:srgbClr val="FDC40F"/>
                </a:solidFill>
                <a:latin typeface="Archivo Black"/>
                <a:ea typeface="Archivo Black"/>
                <a:cs typeface="Archivo Black"/>
                <a:sym typeface="Archivo Black"/>
              </a:defRPr>
            </a:lvl3pPr>
            <a:lvl4pPr lvl="3" rtl="0" algn="ctr">
              <a:spcBef>
                <a:spcPts val="0"/>
              </a:spcBef>
              <a:spcAft>
                <a:spcPts val="0"/>
              </a:spcAft>
              <a:buClr>
                <a:srgbClr val="FDC40F"/>
              </a:buClr>
              <a:buSzPts val="1800"/>
              <a:buFont typeface="Archivo Black"/>
              <a:buNone/>
              <a:defRPr i="1" sz="1800">
                <a:solidFill>
                  <a:srgbClr val="FDC40F"/>
                </a:solidFill>
                <a:latin typeface="Archivo Black"/>
                <a:ea typeface="Archivo Black"/>
                <a:cs typeface="Archivo Black"/>
                <a:sym typeface="Archivo Black"/>
              </a:defRPr>
            </a:lvl4pPr>
            <a:lvl5pPr lvl="4" rtl="0" algn="ctr">
              <a:spcBef>
                <a:spcPts val="0"/>
              </a:spcBef>
              <a:spcAft>
                <a:spcPts val="0"/>
              </a:spcAft>
              <a:buClr>
                <a:srgbClr val="FDC40F"/>
              </a:buClr>
              <a:buSzPts val="1800"/>
              <a:buFont typeface="Archivo Black"/>
              <a:buNone/>
              <a:defRPr i="1" sz="1800">
                <a:solidFill>
                  <a:srgbClr val="FDC40F"/>
                </a:solidFill>
                <a:latin typeface="Archivo Black"/>
                <a:ea typeface="Archivo Black"/>
                <a:cs typeface="Archivo Black"/>
                <a:sym typeface="Archivo Black"/>
              </a:defRPr>
            </a:lvl5pPr>
            <a:lvl6pPr lvl="5" rtl="0" algn="ctr">
              <a:spcBef>
                <a:spcPts val="0"/>
              </a:spcBef>
              <a:spcAft>
                <a:spcPts val="0"/>
              </a:spcAft>
              <a:buClr>
                <a:srgbClr val="FDC40F"/>
              </a:buClr>
              <a:buSzPts val="1800"/>
              <a:buFont typeface="Archivo Black"/>
              <a:buNone/>
              <a:defRPr i="1" sz="1800">
                <a:solidFill>
                  <a:srgbClr val="FDC40F"/>
                </a:solidFill>
                <a:latin typeface="Archivo Black"/>
                <a:ea typeface="Archivo Black"/>
                <a:cs typeface="Archivo Black"/>
                <a:sym typeface="Archivo Black"/>
              </a:defRPr>
            </a:lvl6pPr>
            <a:lvl7pPr lvl="6" rtl="0" algn="ctr">
              <a:spcBef>
                <a:spcPts val="0"/>
              </a:spcBef>
              <a:spcAft>
                <a:spcPts val="0"/>
              </a:spcAft>
              <a:buClr>
                <a:srgbClr val="FDC40F"/>
              </a:buClr>
              <a:buSzPts val="1800"/>
              <a:buFont typeface="Archivo Black"/>
              <a:buNone/>
              <a:defRPr i="1" sz="1800">
                <a:solidFill>
                  <a:srgbClr val="FDC40F"/>
                </a:solidFill>
                <a:latin typeface="Archivo Black"/>
                <a:ea typeface="Archivo Black"/>
                <a:cs typeface="Archivo Black"/>
                <a:sym typeface="Archivo Black"/>
              </a:defRPr>
            </a:lvl7pPr>
            <a:lvl8pPr lvl="7" rtl="0" algn="ctr">
              <a:spcBef>
                <a:spcPts val="0"/>
              </a:spcBef>
              <a:spcAft>
                <a:spcPts val="0"/>
              </a:spcAft>
              <a:buClr>
                <a:srgbClr val="FDC40F"/>
              </a:buClr>
              <a:buSzPts val="1800"/>
              <a:buFont typeface="Archivo Black"/>
              <a:buNone/>
              <a:defRPr i="1" sz="1800">
                <a:solidFill>
                  <a:srgbClr val="FDC40F"/>
                </a:solidFill>
                <a:latin typeface="Archivo Black"/>
                <a:ea typeface="Archivo Black"/>
                <a:cs typeface="Archivo Black"/>
                <a:sym typeface="Archivo Black"/>
              </a:defRPr>
            </a:lvl8pPr>
            <a:lvl9pPr lvl="8" rtl="0" algn="ctr">
              <a:spcBef>
                <a:spcPts val="0"/>
              </a:spcBef>
              <a:spcAft>
                <a:spcPts val="0"/>
              </a:spcAft>
              <a:buClr>
                <a:srgbClr val="FDC40F"/>
              </a:buClr>
              <a:buSzPts val="1800"/>
              <a:buFont typeface="Archivo Black"/>
              <a:buNone/>
              <a:defRPr i="1" sz="1800">
                <a:solidFill>
                  <a:srgbClr val="FDC40F"/>
                </a:solidFill>
                <a:latin typeface="Archivo Black"/>
                <a:ea typeface="Archivo Black"/>
                <a:cs typeface="Archivo Black"/>
                <a:sym typeface="Archivo Black"/>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3">
  <p:cSld name="CUSTOM_1_1_1">
    <p:bg>
      <p:bgPr>
        <a:solidFill>
          <a:schemeClr val="dk2"/>
        </a:solidFill>
      </p:bgPr>
    </p:bg>
    <p:spTree>
      <p:nvGrpSpPr>
        <p:cNvPr id="205" name="Shape 205"/>
        <p:cNvGrpSpPr/>
        <p:nvPr/>
      </p:nvGrpSpPr>
      <p:grpSpPr>
        <a:xfrm>
          <a:off x="0" y="0"/>
          <a:ext cx="0" cy="0"/>
          <a:chOff x="0" y="0"/>
          <a:chExt cx="0" cy="0"/>
        </a:xfrm>
      </p:grpSpPr>
      <p:sp>
        <p:nvSpPr>
          <p:cNvPr id="206" name="Google Shape;206;p35"/>
          <p:cNvSpPr txBox="1"/>
          <p:nvPr>
            <p:ph idx="1" type="subTitle"/>
          </p:nvPr>
        </p:nvSpPr>
        <p:spPr>
          <a:xfrm>
            <a:off x="1364175" y="1192200"/>
            <a:ext cx="5614200" cy="12468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1"/>
              </a:buClr>
              <a:buSzPts val="1800"/>
              <a:buFont typeface="Roboto"/>
              <a:buNone/>
              <a:defRPr sz="2300">
                <a:solidFill>
                  <a:schemeClr val="lt1"/>
                </a:solidFill>
                <a:latin typeface="Roboto"/>
                <a:ea typeface="Roboto"/>
                <a:cs typeface="Roboto"/>
                <a:sym typeface="Roboto"/>
              </a:defRPr>
            </a:lvl1pPr>
            <a:lvl2pPr lvl="1" rtl="0" algn="ctr">
              <a:spcBef>
                <a:spcPts val="0"/>
              </a:spcBef>
              <a:spcAft>
                <a:spcPts val="0"/>
              </a:spcAft>
              <a:buSzPts val="1800"/>
              <a:buFont typeface="Roboto"/>
              <a:buNone/>
              <a:defRPr sz="1800">
                <a:latin typeface="Roboto"/>
                <a:ea typeface="Roboto"/>
                <a:cs typeface="Roboto"/>
                <a:sym typeface="Roboto"/>
              </a:defRPr>
            </a:lvl2pPr>
            <a:lvl3pPr lvl="2" rtl="0" algn="ctr">
              <a:spcBef>
                <a:spcPts val="0"/>
              </a:spcBef>
              <a:spcAft>
                <a:spcPts val="0"/>
              </a:spcAft>
              <a:buSzPts val="1800"/>
              <a:buFont typeface="Roboto"/>
              <a:buNone/>
              <a:defRPr sz="1800">
                <a:latin typeface="Roboto"/>
                <a:ea typeface="Roboto"/>
                <a:cs typeface="Roboto"/>
                <a:sym typeface="Roboto"/>
              </a:defRPr>
            </a:lvl3pPr>
            <a:lvl4pPr lvl="3" rtl="0" algn="ctr">
              <a:spcBef>
                <a:spcPts val="0"/>
              </a:spcBef>
              <a:spcAft>
                <a:spcPts val="0"/>
              </a:spcAft>
              <a:buSzPts val="1800"/>
              <a:buFont typeface="Roboto"/>
              <a:buNone/>
              <a:defRPr sz="1800">
                <a:latin typeface="Roboto"/>
                <a:ea typeface="Roboto"/>
                <a:cs typeface="Roboto"/>
                <a:sym typeface="Roboto"/>
              </a:defRPr>
            </a:lvl4pPr>
            <a:lvl5pPr lvl="4" rtl="0" algn="ctr">
              <a:spcBef>
                <a:spcPts val="0"/>
              </a:spcBef>
              <a:spcAft>
                <a:spcPts val="0"/>
              </a:spcAft>
              <a:buSzPts val="1800"/>
              <a:buFont typeface="Roboto"/>
              <a:buNone/>
              <a:defRPr sz="1800">
                <a:latin typeface="Roboto"/>
                <a:ea typeface="Roboto"/>
                <a:cs typeface="Roboto"/>
                <a:sym typeface="Roboto"/>
              </a:defRPr>
            </a:lvl5pPr>
            <a:lvl6pPr lvl="5" rtl="0" algn="ctr">
              <a:spcBef>
                <a:spcPts val="0"/>
              </a:spcBef>
              <a:spcAft>
                <a:spcPts val="0"/>
              </a:spcAft>
              <a:buSzPts val="1800"/>
              <a:buFont typeface="Roboto"/>
              <a:buNone/>
              <a:defRPr sz="1800">
                <a:latin typeface="Roboto"/>
                <a:ea typeface="Roboto"/>
                <a:cs typeface="Roboto"/>
                <a:sym typeface="Roboto"/>
              </a:defRPr>
            </a:lvl6pPr>
            <a:lvl7pPr lvl="6" rtl="0" algn="ctr">
              <a:spcBef>
                <a:spcPts val="0"/>
              </a:spcBef>
              <a:spcAft>
                <a:spcPts val="0"/>
              </a:spcAft>
              <a:buSzPts val="1800"/>
              <a:buFont typeface="Roboto"/>
              <a:buNone/>
              <a:defRPr sz="1800">
                <a:latin typeface="Roboto"/>
                <a:ea typeface="Roboto"/>
                <a:cs typeface="Roboto"/>
                <a:sym typeface="Roboto"/>
              </a:defRPr>
            </a:lvl7pPr>
            <a:lvl8pPr lvl="7" rtl="0" algn="ctr">
              <a:spcBef>
                <a:spcPts val="0"/>
              </a:spcBef>
              <a:spcAft>
                <a:spcPts val="0"/>
              </a:spcAft>
              <a:buSzPts val="1800"/>
              <a:buFont typeface="Roboto"/>
              <a:buNone/>
              <a:defRPr sz="1800">
                <a:latin typeface="Roboto"/>
                <a:ea typeface="Roboto"/>
                <a:cs typeface="Roboto"/>
                <a:sym typeface="Roboto"/>
              </a:defRPr>
            </a:lvl8pPr>
            <a:lvl9pPr lvl="8" rtl="0" algn="ctr">
              <a:spcBef>
                <a:spcPts val="0"/>
              </a:spcBef>
              <a:spcAft>
                <a:spcPts val="0"/>
              </a:spcAft>
              <a:buSzPts val="1800"/>
              <a:buFont typeface="Roboto"/>
              <a:buNone/>
              <a:defRPr sz="1800">
                <a:latin typeface="Roboto"/>
                <a:ea typeface="Roboto"/>
                <a:cs typeface="Roboto"/>
                <a:sym typeface="Roboto"/>
              </a:defRPr>
            </a:lvl9pPr>
          </a:lstStyle>
          <a:p/>
        </p:txBody>
      </p:sp>
      <p:sp>
        <p:nvSpPr>
          <p:cNvPr id="207" name="Google Shape;207;p35"/>
          <p:cNvSpPr txBox="1"/>
          <p:nvPr>
            <p:ph idx="2" type="subTitle"/>
          </p:nvPr>
        </p:nvSpPr>
        <p:spPr>
          <a:xfrm>
            <a:off x="5315925" y="3707846"/>
            <a:ext cx="2918100" cy="5046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rgbClr val="FDC40F"/>
              </a:buClr>
              <a:buSzPts val="1800"/>
              <a:buFont typeface="Archivo Black"/>
              <a:buNone/>
              <a:defRPr sz="1800">
                <a:solidFill>
                  <a:srgbClr val="FDC40F"/>
                </a:solidFill>
                <a:latin typeface="Archivo Black"/>
                <a:ea typeface="Archivo Black"/>
                <a:cs typeface="Archivo Black"/>
                <a:sym typeface="Archivo Black"/>
              </a:defRPr>
            </a:lvl1pPr>
            <a:lvl2pPr lvl="1" rtl="0" algn="ctr">
              <a:spcBef>
                <a:spcPts val="0"/>
              </a:spcBef>
              <a:spcAft>
                <a:spcPts val="0"/>
              </a:spcAft>
              <a:buClr>
                <a:srgbClr val="FDC40F"/>
              </a:buClr>
              <a:buSzPts val="1800"/>
              <a:buFont typeface="Archivo Black"/>
              <a:buNone/>
              <a:defRPr i="1" sz="1800">
                <a:solidFill>
                  <a:srgbClr val="FDC40F"/>
                </a:solidFill>
                <a:latin typeface="Archivo Black"/>
                <a:ea typeface="Archivo Black"/>
                <a:cs typeface="Archivo Black"/>
                <a:sym typeface="Archivo Black"/>
              </a:defRPr>
            </a:lvl2pPr>
            <a:lvl3pPr lvl="2" rtl="0" algn="ctr">
              <a:spcBef>
                <a:spcPts val="0"/>
              </a:spcBef>
              <a:spcAft>
                <a:spcPts val="0"/>
              </a:spcAft>
              <a:buClr>
                <a:srgbClr val="FDC40F"/>
              </a:buClr>
              <a:buSzPts val="1800"/>
              <a:buFont typeface="Archivo Black"/>
              <a:buNone/>
              <a:defRPr i="1" sz="1800">
                <a:solidFill>
                  <a:srgbClr val="FDC40F"/>
                </a:solidFill>
                <a:latin typeface="Archivo Black"/>
                <a:ea typeface="Archivo Black"/>
                <a:cs typeface="Archivo Black"/>
                <a:sym typeface="Archivo Black"/>
              </a:defRPr>
            </a:lvl3pPr>
            <a:lvl4pPr lvl="3" rtl="0" algn="ctr">
              <a:spcBef>
                <a:spcPts val="0"/>
              </a:spcBef>
              <a:spcAft>
                <a:spcPts val="0"/>
              </a:spcAft>
              <a:buClr>
                <a:srgbClr val="FDC40F"/>
              </a:buClr>
              <a:buSzPts val="1800"/>
              <a:buFont typeface="Archivo Black"/>
              <a:buNone/>
              <a:defRPr i="1" sz="1800">
                <a:solidFill>
                  <a:srgbClr val="FDC40F"/>
                </a:solidFill>
                <a:latin typeface="Archivo Black"/>
                <a:ea typeface="Archivo Black"/>
                <a:cs typeface="Archivo Black"/>
                <a:sym typeface="Archivo Black"/>
              </a:defRPr>
            </a:lvl4pPr>
            <a:lvl5pPr lvl="4" rtl="0" algn="ctr">
              <a:spcBef>
                <a:spcPts val="0"/>
              </a:spcBef>
              <a:spcAft>
                <a:spcPts val="0"/>
              </a:spcAft>
              <a:buClr>
                <a:srgbClr val="FDC40F"/>
              </a:buClr>
              <a:buSzPts val="1800"/>
              <a:buFont typeface="Archivo Black"/>
              <a:buNone/>
              <a:defRPr i="1" sz="1800">
                <a:solidFill>
                  <a:srgbClr val="FDC40F"/>
                </a:solidFill>
                <a:latin typeface="Archivo Black"/>
                <a:ea typeface="Archivo Black"/>
                <a:cs typeface="Archivo Black"/>
                <a:sym typeface="Archivo Black"/>
              </a:defRPr>
            </a:lvl5pPr>
            <a:lvl6pPr lvl="5" rtl="0" algn="ctr">
              <a:spcBef>
                <a:spcPts val="0"/>
              </a:spcBef>
              <a:spcAft>
                <a:spcPts val="0"/>
              </a:spcAft>
              <a:buClr>
                <a:srgbClr val="FDC40F"/>
              </a:buClr>
              <a:buSzPts val="1800"/>
              <a:buFont typeface="Archivo Black"/>
              <a:buNone/>
              <a:defRPr i="1" sz="1800">
                <a:solidFill>
                  <a:srgbClr val="FDC40F"/>
                </a:solidFill>
                <a:latin typeface="Archivo Black"/>
                <a:ea typeface="Archivo Black"/>
                <a:cs typeface="Archivo Black"/>
                <a:sym typeface="Archivo Black"/>
              </a:defRPr>
            </a:lvl6pPr>
            <a:lvl7pPr lvl="6" rtl="0" algn="ctr">
              <a:spcBef>
                <a:spcPts val="0"/>
              </a:spcBef>
              <a:spcAft>
                <a:spcPts val="0"/>
              </a:spcAft>
              <a:buClr>
                <a:srgbClr val="FDC40F"/>
              </a:buClr>
              <a:buSzPts val="1800"/>
              <a:buFont typeface="Archivo Black"/>
              <a:buNone/>
              <a:defRPr i="1" sz="1800">
                <a:solidFill>
                  <a:srgbClr val="FDC40F"/>
                </a:solidFill>
                <a:latin typeface="Archivo Black"/>
                <a:ea typeface="Archivo Black"/>
                <a:cs typeface="Archivo Black"/>
                <a:sym typeface="Archivo Black"/>
              </a:defRPr>
            </a:lvl7pPr>
            <a:lvl8pPr lvl="7" rtl="0" algn="ctr">
              <a:spcBef>
                <a:spcPts val="0"/>
              </a:spcBef>
              <a:spcAft>
                <a:spcPts val="0"/>
              </a:spcAft>
              <a:buClr>
                <a:srgbClr val="FDC40F"/>
              </a:buClr>
              <a:buSzPts val="1800"/>
              <a:buFont typeface="Archivo Black"/>
              <a:buNone/>
              <a:defRPr i="1" sz="1800">
                <a:solidFill>
                  <a:srgbClr val="FDC40F"/>
                </a:solidFill>
                <a:latin typeface="Archivo Black"/>
                <a:ea typeface="Archivo Black"/>
                <a:cs typeface="Archivo Black"/>
                <a:sym typeface="Archivo Black"/>
              </a:defRPr>
            </a:lvl8pPr>
            <a:lvl9pPr lvl="8" rtl="0" algn="ctr">
              <a:spcBef>
                <a:spcPts val="0"/>
              </a:spcBef>
              <a:spcAft>
                <a:spcPts val="0"/>
              </a:spcAft>
              <a:buClr>
                <a:srgbClr val="FDC40F"/>
              </a:buClr>
              <a:buSzPts val="1800"/>
              <a:buFont typeface="Archivo Black"/>
              <a:buNone/>
              <a:defRPr i="1" sz="1800">
                <a:solidFill>
                  <a:srgbClr val="FDC40F"/>
                </a:solidFill>
                <a:latin typeface="Archivo Black"/>
                <a:ea typeface="Archivo Black"/>
                <a:cs typeface="Archivo Black"/>
                <a:sym typeface="Archivo Black"/>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2">
    <p:bg>
      <p:bgPr>
        <a:solidFill>
          <a:schemeClr val="dk2"/>
        </a:solidFill>
      </p:bgPr>
    </p:bg>
    <p:spTree>
      <p:nvGrpSpPr>
        <p:cNvPr id="208" name="Shape 208"/>
        <p:cNvGrpSpPr/>
        <p:nvPr/>
      </p:nvGrpSpPr>
      <p:grpSpPr>
        <a:xfrm>
          <a:off x="0" y="0"/>
          <a:ext cx="0" cy="0"/>
          <a:chOff x="0" y="0"/>
          <a:chExt cx="0" cy="0"/>
        </a:xfrm>
      </p:grpSpPr>
      <p:sp>
        <p:nvSpPr>
          <p:cNvPr id="209" name="Google Shape;209;p36"/>
          <p:cNvSpPr txBox="1"/>
          <p:nvPr>
            <p:ph type="title"/>
          </p:nvPr>
        </p:nvSpPr>
        <p:spPr>
          <a:xfrm>
            <a:off x="720000" y="540000"/>
            <a:ext cx="7704000" cy="6894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Font typeface="Archivo Black"/>
              <a:buNone/>
              <a:defRPr sz="2400">
                <a:latin typeface="Archivo Black"/>
                <a:ea typeface="Archivo Black"/>
                <a:cs typeface="Archivo Black"/>
                <a:sym typeface="Archivo Black"/>
              </a:defRPr>
            </a:lvl1pPr>
            <a:lvl2pPr lvl="1" rtl="0" algn="ctr">
              <a:spcBef>
                <a:spcPts val="0"/>
              </a:spcBef>
              <a:spcAft>
                <a:spcPts val="0"/>
              </a:spcAft>
              <a:buSzPts val="2400"/>
              <a:buFont typeface="Archivo Black"/>
              <a:buNone/>
              <a:defRPr sz="2400">
                <a:latin typeface="Archivo Black"/>
                <a:ea typeface="Archivo Black"/>
                <a:cs typeface="Archivo Black"/>
                <a:sym typeface="Archivo Black"/>
              </a:defRPr>
            </a:lvl2pPr>
            <a:lvl3pPr lvl="2" rtl="0" algn="ctr">
              <a:spcBef>
                <a:spcPts val="0"/>
              </a:spcBef>
              <a:spcAft>
                <a:spcPts val="0"/>
              </a:spcAft>
              <a:buSzPts val="2400"/>
              <a:buFont typeface="Archivo Black"/>
              <a:buNone/>
              <a:defRPr sz="2400">
                <a:latin typeface="Archivo Black"/>
                <a:ea typeface="Archivo Black"/>
                <a:cs typeface="Archivo Black"/>
                <a:sym typeface="Archivo Black"/>
              </a:defRPr>
            </a:lvl3pPr>
            <a:lvl4pPr lvl="3" rtl="0" algn="ctr">
              <a:spcBef>
                <a:spcPts val="0"/>
              </a:spcBef>
              <a:spcAft>
                <a:spcPts val="0"/>
              </a:spcAft>
              <a:buSzPts val="2400"/>
              <a:buFont typeface="Archivo Black"/>
              <a:buNone/>
              <a:defRPr sz="2400">
                <a:latin typeface="Archivo Black"/>
                <a:ea typeface="Archivo Black"/>
                <a:cs typeface="Archivo Black"/>
                <a:sym typeface="Archivo Black"/>
              </a:defRPr>
            </a:lvl4pPr>
            <a:lvl5pPr lvl="4" rtl="0" algn="ctr">
              <a:spcBef>
                <a:spcPts val="0"/>
              </a:spcBef>
              <a:spcAft>
                <a:spcPts val="0"/>
              </a:spcAft>
              <a:buSzPts val="2400"/>
              <a:buFont typeface="Archivo Black"/>
              <a:buNone/>
              <a:defRPr sz="2400">
                <a:latin typeface="Archivo Black"/>
                <a:ea typeface="Archivo Black"/>
                <a:cs typeface="Archivo Black"/>
                <a:sym typeface="Archivo Black"/>
              </a:defRPr>
            </a:lvl5pPr>
            <a:lvl6pPr lvl="5" rtl="0" algn="ctr">
              <a:spcBef>
                <a:spcPts val="0"/>
              </a:spcBef>
              <a:spcAft>
                <a:spcPts val="0"/>
              </a:spcAft>
              <a:buSzPts val="2400"/>
              <a:buFont typeface="Archivo Black"/>
              <a:buNone/>
              <a:defRPr sz="2400">
                <a:latin typeface="Archivo Black"/>
                <a:ea typeface="Archivo Black"/>
                <a:cs typeface="Archivo Black"/>
                <a:sym typeface="Archivo Black"/>
              </a:defRPr>
            </a:lvl6pPr>
            <a:lvl7pPr lvl="6" rtl="0" algn="ctr">
              <a:spcBef>
                <a:spcPts val="0"/>
              </a:spcBef>
              <a:spcAft>
                <a:spcPts val="0"/>
              </a:spcAft>
              <a:buSzPts val="2400"/>
              <a:buFont typeface="Archivo Black"/>
              <a:buNone/>
              <a:defRPr sz="2400">
                <a:latin typeface="Archivo Black"/>
                <a:ea typeface="Archivo Black"/>
                <a:cs typeface="Archivo Black"/>
                <a:sym typeface="Archivo Black"/>
              </a:defRPr>
            </a:lvl7pPr>
            <a:lvl8pPr lvl="7" rtl="0" algn="ctr">
              <a:spcBef>
                <a:spcPts val="0"/>
              </a:spcBef>
              <a:spcAft>
                <a:spcPts val="0"/>
              </a:spcAft>
              <a:buSzPts val="2400"/>
              <a:buFont typeface="Archivo Black"/>
              <a:buNone/>
              <a:defRPr sz="2400">
                <a:latin typeface="Archivo Black"/>
                <a:ea typeface="Archivo Black"/>
                <a:cs typeface="Archivo Black"/>
                <a:sym typeface="Archivo Black"/>
              </a:defRPr>
            </a:lvl8pPr>
            <a:lvl9pPr lvl="8" rtl="0" algn="ctr">
              <a:spcBef>
                <a:spcPts val="0"/>
              </a:spcBef>
              <a:spcAft>
                <a:spcPts val="0"/>
              </a:spcAft>
              <a:buSzPts val="2400"/>
              <a:buFont typeface="Archivo Black"/>
              <a:buNone/>
              <a:defRPr sz="2400">
                <a:latin typeface="Archivo Black"/>
                <a:ea typeface="Archivo Black"/>
                <a:cs typeface="Archivo Black"/>
                <a:sym typeface="Archivo Black"/>
              </a:defRPr>
            </a:lvl9pPr>
          </a:lstStyle>
          <a:p/>
        </p:txBody>
      </p:sp>
      <p:sp>
        <p:nvSpPr>
          <p:cNvPr id="210" name="Google Shape;210;p36"/>
          <p:cNvSpPr txBox="1"/>
          <p:nvPr>
            <p:ph idx="1" type="subTitle"/>
          </p:nvPr>
        </p:nvSpPr>
        <p:spPr>
          <a:xfrm>
            <a:off x="2031475" y="1595813"/>
            <a:ext cx="2105400" cy="545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1800"/>
              <a:buFont typeface="Roboto"/>
              <a:buNone/>
              <a:defRPr b="1" sz="1800">
                <a:solidFill>
                  <a:schemeClr val="dk2"/>
                </a:solidFill>
                <a:latin typeface="Roboto"/>
                <a:ea typeface="Roboto"/>
                <a:cs typeface="Roboto"/>
                <a:sym typeface="Robo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11" name="Google Shape;211;p36"/>
          <p:cNvSpPr txBox="1"/>
          <p:nvPr>
            <p:ph idx="2" type="subTitle"/>
          </p:nvPr>
        </p:nvSpPr>
        <p:spPr>
          <a:xfrm>
            <a:off x="2031475" y="2026050"/>
            <a:ext cx="2105400" cy="545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1pPr>
            <a:lvl2pPr lvl="1" rtl="0">
              <a:spcBef>
                <a:spcPts val="0"/>
              </a:spcBef>
              <a:spcAft>
                <a:spcPts val="0"/>
              </a:spcAft>
              <a:buSzPts val="1400"/>
              <a:buFont typeface="Roboto"/>
              <a:buNone/>
              <a:defRPr>
                <a:latin typeface="Roboto"/>
                <a:ea typeface="Roboto"/>
                <a:cs typeface="Roboto"/>
                <a:sym typeface="Roboto"/>
              </a:defRPr>
            </a:lvl2pPr>
            <a:lvl3pPr lvl="2" rtl="0">
              <a:spcBef>
                <a:spcPts val="0"/>
              </a:spcBef>
              <a:spcAft>
                <a:spcPts val="0"/>
              </a:spcAft>
              <a:buSzPts val="1400"/>
              <a:buFont typeface="Roboto"/>
              <a:buNone/>
              <a:defRPr>
                <a:latin typeface="Roboto"/>
                <a:ea typeface="Roboto"/>
                <a:cs typeface="Roboto"/>
                <a:sym typeface="Roboto"/>
              </a:defRPr>
            </a:lvl3pPr>
            <a:lvl4pPr lvl="3" rtl="0">
              <a:spcBef>
                <a:spcPts val="0"/>
              </a:spcBef>
              <a:spcAft>
                <a:spcPts val="0"/>
              </a:spcAft>
              <a:buSzPts val="1400"/>
              <a:buFont typeface="Roboto"/>
              <a:buNone/>
              <a:defRPr>
                <a:latin typeface="Roboto"/>
                <a:ea typeface="Roboto"/>
                <a:cs typeface="Roboto"/>
                <a:sym typeface="Roboto"/>
              </a:defRPr>
            </a:lvl4pPr>
            <a:lvl5pPr lvl="4" rtl="0">
              <a:spcBef>
                <a:spcPts val="0"/>
              </a:spcBef>
              <a:spcAft>
                <a:spcPts val="0"/>
              </a:spcAft>
              <a:buSzPts val="1400"/>
              <a:buFont typeface="Roboto"/>
              <a:buNone/>
              <a:defRPr>
                <a:latin typeface="Roboto"/>
                <a:ea typeface="Roboto"/>
                <a:cs typeface="Roboto"/>
                <a:sym typeface="Roboto"/>
              </a:defRPr>
            </a:lvl5pPr>
            <a:lvl6pPr lvl="5" rtl="0">
              <a:spcBef>
                <a:spcPts val="0"/>
              </a:spcBef>
              <a:spcAft>
                <a:spcPts val="0"/>
              </a:spcAft>
              <a:buSzPts val="1400"/>
              <a:buFont typeface="Roboto"/>
              <a:buNone/>
              <a:defRPr>
                <a:latin typeface="Roboto"/>
                <a:ea typeface="Roboto"/>
                <a:cs typeface="Roboto"/>
                <a:sym typeface="Roboto"/>
              </a:defRPr>
            </a:lvl6pPr>
            <a:lvl7pPr lvl="6" rtl="0">
              <a:spcBef>
                <a:spcPts val="0"/>
              </a:spcBef>
              <a:spcAft>
                <a:spcPts val="0"/>
              </a:spcAft>
              <a:buSzPts val="1400"/>
              <a:buFont typeface="Roboto"/>
              <a:buNone/>
              <a:defRPr>
                <a:latin typeface="Roboto"/>
                <a:ea typeface="Roboto"/>
                <a:cs typeface="Roboto"/>
                <a:sym typeface="Roboto"/>
              </a:defRPr>
            </a:lvl7pPr>
            <a:lvl8pPr lvl="7" rtl="0">
              <a:spcBef>
                <a:spcPts val="0"/>
              </a:spcBef>
              <a:spcAft>
                <a:spcPts val="0"/>
              </a:spcAft>
              <a:buSzPts val="1400"/>
              <a:buFont typeface="Roboto"/>
              <a:buNone/>
              <a:defRPr>
                <a:latin typeface="Roboto"/>
                <a:ea typeface="Roboto"/>
                <a:cs typeface="Roboto"/>
                <a:sym typeface="Roboto"/>
              </a:defRPr>
            </a:lvl8pPr>
            <a:lvl9pPr lvl="8" rtl="0">
              <a:spcBef>
                <a:spcPts val="0"/>
              </a:spcBef>
              <a:spcAft>
                <a:spcPts val="0"/>
              </a:spcAft>
              <a:buSzPts val="1400"/>
              <a:buFont typeface="Roboto"/>
              <a:buNone/>
              <a:defRPr>
                <a:latin typeface="Roboto"/>
                <a:ea typeface="Roboto"/>
                <a:cs typeface="Roboto"/>
                <a:sym typeface="Roboto"/>
              </a:defRPr>
            </a:lvl9pPr>
          </a:lstStyle>
          <a:p/>
        </p:txBody>
      </p:sp>
      <p:sp>
        <p:nvSpPr>
          <p:cNvPr id="212" name="Google Shape;212;p36"/>
          <p:cNvSpPr txBox="1"/>
          <p:nvPr>
            <p:ph idx="3" type="subTitle"/>
          </p:nvPr>
        </p:nvSpPr>
        <p:spPr>
          <a:xfrm>
            <a:off x="6147375" y="1595813"/>
            <a:ext cx="2105400" cy="545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1800"/>
              <a:buFont typeface="Roboto"/>
              <a:buNone/>
              <a:defRPr b="1" sz="1800">
                <a:solidFill>
                  <a:schemeClr val="dk2"/>
                </a:solidFill>
                <a:latin typeface="Roboto"/>
                <a:ea typeface="Roboto"/>
                <a:cs typeface="Roboto"/>
                <a:sym typeface="Robo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13" name="Google Shape;213;p36"/>
          <p:cNvSpPr txBox="1"/>
          <p:nvPr>
            <p:ph idx="4" type="subTitle"/>
          </p:nvPr>
        </p:nvSpPr>
        <p:spPr>
          <a:xfrm>
            <a:off x="6147375" y="2026038"/>
            <a:ext cx="2105400" cy="545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1pPr>
            <a:lvl2pPr lvl="1" rtl="0">
              <a:spcBef>
                <a:spcPts val="0"/>
              </a:spcBef>
              <a:spcAft>
                <a:spcPts val="0"/>
              </a:spcAft>
              <a:buSzPts val="1400"/>
              <a:buFont typeface="Roboto"/>
              <a:buNone/>
              <a:defRPr>
                <a:latin typeface="Roboto"/>
                <a:ea typeface="Roboto"/>
                <a:cs typeface="Roboto"/>
                <a:sym typeface="Roboto"/>
              </a:defRPr>
            </a:lvl2pPr>
            <a:lvl3pPr lvl="2" rtl="0">
              <a:spcBef>
                <a:spcPts val="0"/>
              </a:spcBef>
              <a:spcAft>
                <a:spcPts val="0"/>
              </a:spcAft>
              <a:buSzPts val="1400"/>
              <a:buFont typeface="Roboto"/>
              <a:buNone/>
              <a:defRPr>
                <a:latin typeface="Roboto"/>
                <a:ea typeface="Roboto"/>
                <a:cs typeface="Roboto"/>
                <a:sym typeface="Roboto"/>
              </a:defRPr>
            </a:lvl3pPr>
            <a:lvl4pPr lvl="3" rtl="0">
              <a:spcBef>
                <a:spcPts val="0"/>
              </a:spcBef>
              <a:spcAft>
                <a:spcPts val="0"/>
              </a:spcAft>
              <a:buSzPts val="1400"/>
              <a:buFont typeface="Roboto"/>
              <a:buNone/>
              <a:defRPr>
                <a:latin typeface="Roboto"/>
                <a:ea typeface="Roboto"/>
                <a:cs typeface="Roboto"/>
                <a:sym typeface="Roboto"/>
              </a:defRPr>
            </a:lvl4pPr>
            <a:lvl5pPr lvl="4" rtl="0">
              <a:spcBef>
                <a:spcPts val="0"/>
              </a:spcBef>
              <a:spcAft>
                <a:spcPts val="0"/>
              </a:spcAft>
              <a:buSzPts val="1400"/>
              <a:buFont typeface="Roboto"/>
              <a:buNone/>
              <a:defRPr>
                <a:latin typeface="Roboto"/>
                <a:ea typeface="Roboto"/>
                <a:cs typeface="Roboto"/>
                <a:sym typeface="Roboto"/>
              </a:defRPr>
            </a:lvl5pPr>
            <a:lvl6pPr lvl="5" rtl="0">
              <a:spcBef>
                <a:spcPts val="0"/>
              </a:spcBef>
              <a:spcAft>
                <a:spcPts val="0"/>
              </a:spcAft>
              <a:buSzPts val="1400"/>
              <a:buFont typeface="Roboto"/>
              <a:buNone/>
              <a:defRPr>
                <a:latin typeface="Roboto"/>
                <a:ea typeface="Roboto"/>
                <a:cs typeface="Roboto"/>
                <a:sym typeface="Roboto"/>
              </a:defRPr>
            </a:lvl6pPr>
            <a:lvl7pPr lvl="6" rtl="0">
              <a:spcBef>
                <a:spcPts val="0"/>
              </a:spcBef>
              <a:spcAft>
                <a:spcPts val="0"/>
              </a:spcAft>
              <a:buSzPts val="1400"/>
              <a:buFont typeface="Roboto"/>
              <a:buNone/>
              <a:defRPr>
                <a:latin typeface="Roboto"/>
                <a:ea typeface="Roboto"/>
                <a:cs typeface="Roboto"/>
                <a:sym typeface="Roboto"/>
              </a:defRPr>
            </a:lvl7pPr>
            <a:lvl8pPr lvl="7" rtl="0">
              <a:spcBef>
                <a:spcPts val="0"/>
              </a:spcBef>
              <a:spcAft>
                <a:spcPts val="0"/>
              </a:spcAft>
              <a:buSzPts val="1400"/>
              <a:buFont typeface="Roboto"/>
              <a:buNone/>
              <a:defRPr>
                <a:latin typeface="Roboto"/>
                <a:ea typeface="Roboto"/>
                <a:cs typeface="Roboto"/>
                <a:sym typeface="Roboto"/>
              </a:defRPr>
            </a:lvl8pPr>
            <a:lvl9pPr lvl="8" rtl="0">
              <a:spcBef>
                <a:spcPts val="0"/>
              </a:spcBef>
              <a:spcAft>
                <a:spcPts val="0"/>
              </a:spcAft>
              <a:buSzPts val="1400"/>
              <a:buFont typeface="Roboto"/>
              <a:buNone/>
              <a:defRPr>
                <a:latin typeface="Roboto"/>
                <a:ea typeface="Roboto"/>
                <a:cs typeface="Roboto"/>
                <a:sym typeface="Roboto"/>
              </a:defRPr>
            </a:lvl9pPr>
          </a:lstStyle>
          <a:p/>
        </p:txBody>
      </p:sp>
      <p:sp>
        <p:nvSpPr>
          <p:cNvPr id="214" name="Google Shape;214;p36"/>
          <p:cNvSpPr txBox="1"/>
          <p:nvPr>
            <p:ph idx="5" type="subTitle"/>
          </p:nvPr>
        </p:nvSpPr>
        <p:spPr>
          <a:xfrm>
            <a:off x="2031475" y="3231150"/>
            <a:ext cx="2105400" cy="545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1800"/>
              <a:buFont typeface="Roboto"/>
              <a:buNone/>
              <a:defRPr b="1" sz="1800">
                <a:solidFill>
                  <a:schemeClr val="dk2"/>
                </a:solidFill>
                <a:latin typeface="Roboto"/>
                <a:ea typeface="Roboto"/>
                <a:cs typeface="Roboto"/>
                <a:sym typeface="Robo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15" name="Google Shape;215;p36"/>
          <p:cNvSpPr txBox="1"/>
          <p:nvPr>
            <p:ph idx="6" type="subTitle"/>
          </p:nvPr>
        </p:nvSpPr>
        <p:spPr>
          <a:xfrm>
            <a:off x="2031475" y="3656775"/>
            <a:ext cx="2105400" cy="545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1pPr>
            <a:lvl2pPr lvl="1" rtl="0">
              <a:spcBef>
                <a:spcPts val="0"/>
              </a:spcBef>
              <a:spcAft>
                <a:spcPts val="0"/>
              </a:spcAft>
              <a:buSzPts val="1400"/>
              <a:buFont typeface="Roboto"/>
              <a:buNone/>
              <a:defRPr>
                <a:latin typeface="Roboto"/>
                <a:ea typeface="Roboto"/>
                <a:cs typeface="Roboto"/>
                <a:sym typeface="Roboto"/>
              </a:defRPr>
            </a:lvl2pPr>
            <a:lvl3pPr lvl="2" rtl="0">
              <a:spcBef>
                <a:spcPts val="0"/>
              </a:spcBef>
              <a:spcAft>
                <a:spcPts val="0"/>
              </a:spcAft>
              <a:buSzPts val="1400"/>
              <a:buFont typeface="Roboto"/>
              <a:buNone/>
              <a:defRPr>
                <a:latin typeface="Roboto"/>
                <a:ea typeface="Roboto"/>
                <a:cs typeface="Roboto"/>
                <a:sym typeface="Roboto"/>
              </a:defRPr>
            </a:lvl3pPr>
            <a:lvl4pPr lvl="3" rtl="0">
              <a:spcBef>
                <a:spcPts val="0"/>
              </a:spcBef>
              <a:spcAft>
                <a:spcPts val="0"/>
              </a:spcAft>
              <a:buSzPts val="1400"/>
              <a:buFont typeface="Roboto"/>
              <a:buNone/>
              <a:defRPr>
                <a:latin typeface="Roboto"/>
                <a:ea typeface="Roboto"/>
                <a:cs typeface="Roboto"/>
                <a:sym typeface="Roboto"/>
              </a:defRPr>
            </a:lvl4pPr>
            <a:lvl5pPr lvl="4" rtl="0">
              <a:spcBef>
                <a:spcPts val="0"/>
              </a:spcBef>
              <a:spcAft>
                <a:spcPts val="0"/>
              </a:spcAft>
              <a:buSzPts val="1400"/>
              <a:buFont typeface="Roboto"/>
              <a:buNone/>
              <a:defRPr>
                <a:latin typeface="Roboto"/>
                <a:ea typeface="Roboto"/>
                <a:cs typeface="Roboto"/>
                <a:sym typeface="Roboto"/>
              </a:defRPr>
            </a:lvl5pPr>
            <a:lvl6pPr lvl="5" rtl="0">
              <a:spcBef>
                <a:spcPts val="0"/>
              </a:spcBef>
              <a:spcAft>
                <a:spcPts val="0"/>
              </a:spcAft>
              <a:buSzPts val="1400"/>
              <a:buFont typeface="Roboto"/>
              <a:buNone/>
              <a:defRPr>
                <a:latin typeface="Roboto"/>
                <a:ea typeface="Roboto"/>
                <a:cs typeface="Roboto"/>
                <a:sym typeface="Roboto"/>
              </a:defRPr>
            </a:lvl6pPr>
            <a:lvl7pPr lvl="6" rtl="0">
              <a:spcBef>
                <a:spcPts val="0"/>
              </a:spcBef>
              <a:spcAft>
                <a:spcPts val="0"/>
              </a:spcAft>
              <a:buSzPts val="1400"/>
              <a:buFont typeface="Roboto"/>
              <a:buNone/>
              <a:defRPr>
                <a:latin typeface="Roboto"/>
                <a:ea typeface="Roboto"/>
                <a:cs typeface="Roboto"/>
                <a:sym typeface="Roboto"/>
              </a:defRPr>
            </a:lvl7pPr>
            <a:lvl8pPr lvl="7" rtl="0">
              <a:spcBef>
                <a:spcPts val="0"/>
              </a:spcBef>
              <a:spcAft>
                <a:spcPts val="0"/>
              </a:spcAft>
              <a:buSzPts val="1400"/>
              <a:buFont typeface="Roboto"/>
              <a:buNone/>
              <a:defRPr>
                <a:latin typeface="Roboto"/>
                <a:ea typeface="Roboto"/>
                <a:cs typeface="Roboto"/>
                <a:sym typeface="Roboto"/>
              </a:defRPr>
            </a:lvl8pPr>
            <a:lvl9pPr lvl="8" rtl="0">
              <a:spcBef>
                <a:spcPts val="0"/>
              </a:spcBef>
              <a:spcAft>
                <a:spcPts val="0"/>
              </a:spcAft>
              <a:buSzPts val="1400"/>
              <a:buFont typeface="Roboto"/>
              <a:buNone/>
              <a:defRPr>
                <a:latin typeface="Roboto"/>
                <a:ea typeface="Roboto"/>
                <a:cs typeface="Roboto"/>
                <a:sym typeface="Roboto"/>
              </a:defRPr>
            </a:lvl9pPr>
          </a:lstStyle>
          <a:p/>
        </p:txBody>
      </p:sp>
      <p:sp>
        <p:nvSpPr>
          <p:cNvPr id="216" name="Google Shape;216;p36"/>
          <p:cNvSpPr txBox="1"/>
          <p:nvPr>
            <p:ph idx="7" type="subTitle"/>
          </p:nvPr>
        </p:nvSpPr>
        <p:spPr>
          <a:xfrm>
            <a:off x="6147375" y="3231150"/>
            <a:ext cx="2105400" cy="545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1800"/>
              <a:buFont typeface="Roboto"/>
              <a:buNone/>
              <a:defRPr b="1" sz="1800">
                <a:solidFill>
                  <a:schemeClr val="dk2"/>
                </a:solidFill>
                <a:latin typeface="Roboto"/>
                <a:ea typeface="Roboto"/>
                <a:cs typeface="Roboto"/>
                <a:sym typeface="Robo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17" name="Google Shape;217;p36"/>
          <p:cNvSpPr txBox="1"/>
          <p:nvPr>
            <p:ph idx="8" type="subTitle"/>
          </p:nvPr>
        </p:nvSpPr>
        <p:spPr>
          <a:xfrm>
            <a:off x="6147375" y="3656775"/>
            <a:ext cx="2105400" cy="545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1pPr>
            <a:lvl2pPr lvl="1" rtl="0">
              <a:spcBef>
                <a:spcPts val="0"/>
              </a:spcBef>
              <a:spcAft>
                <a:spcPts val="0"/>
              </a:spcAft>
              <a:buSzPts val="1400"/>
              <a:buFont typeface="Roboto"/>
              <a:buNone/>
              <a:defRPr>
                <a:latin typeface="Roboto"/>
                <a:ea typeface="Roboto"/>
                <a:cs typeface="Roboto"/>
                <a:sym typeface="Roboto"/>
              </a:defRPr>
            </a:lvl2pPr>
            <a:lvl3pPr lvl="2" rtl="0">
              <a:spcBef>
                <a:spcPts val="0"/>
              </a:spcBef>
              <a:spcAft>
                <a:spcPts val="0"/>
              </a:spcAft>
              <a:buSzPts val="1400"/>
              <a:buFont typeface="Roboto"/>
              <a:buNone/>
              <a:defRPr>
                <a:latin typeface="Roboto"/>
                <a:ea typeface="Roboto"/>
                <a:cs typeface="Roboto"/>
                <a:sym typeface="Roboto"/>
              </a:defRPr>
            </a:lvl3pPr>
            <a:lvl4pPr lvl="3" rtl="0">
              <a:spcBef>
                <a:spcPts val="0"/>
              </a:spcBef>
              <a:spcAft>
                <a:spcPts val="0"/>
              </a:spcAft>
              <a:buSzPts val="1400"/>
              <a:buFont typeface="Roboto"/>
              <a:buNone/>
              <a:defRPr>
                <a:latin typeface="Roboto"/>
                <a:ea typeface="Roboto"/>
                <a:cs typeface="Roboto"/>
                <a:sym typeface="Roboto"/>
              </a:defRPr>
            </a:lvl4pPr>
            <a:lvl5pPr lvl="4" rtl="0">
              <a:spcBef>
                <a:spcPts val="0"/>
              </a:spcBef>
              <a:spcAft>
                <a:spcPts val="0"/>
              </a:spcAft>
              <a:buSzPts val="1400"/>
              <a:buFont typeface="Roboto"/>
              <a:buNone/>
              <a:defRPr>
                <a:latin typeface="Roboto"/>
                <a:ea typeface="Roboto"/>
                <a:cs typeface="Roboto"/>
                <a:sym typeface="Roboto"/>
              </a:defRPr>
            </a:lvl5pPr>
            <a:lvl6pPr lvl="5" rtl="0">
              <a:spcBef>
                <a:spcPts val="0"/>
              </a:spcBef>
              <a:spcAft>
                <a:spcPts val="0"/>
              </a:spcAft>
              <a:buSzPts val="1400"/>
              <a:buFont typeface="Roboto"/>
              <a:buNone/>
              <a:defRPr>
                <a:latin typeface="Roboto"/>
                <a:ea typeface="Roboto"/>
                <a:cs typeface="Roboto"/>
                <a:sym typeface="Roboto"/>
              </a:defRPr>
            </a:lvl6pPr>
            <a:lvl7pPr lvl="6" rtl="0">
              <a:spcBef>
                <a:spcPts val="0"/>
              </a:spcBef>
              <a:spcAft>
                <a:spcPts val="0"/>
              </a:spcAft>
              <a:buSzPts val="1400"/>
              <a:buFont typeface="Roboto"/>
              <a:buNone/>
              <a:defRPr>
                <a:latin typeface="Roboto"/>
                <a:ea typeface="Roboto"/>
                <a:cs typeface="Roboto"/>
                <a:sym typeface="Roboto"/>
              </a:defRPr>
            </a:lvl7pPr>
            <a:lvl8pPr lvl="7" rtl="0">
              <a:spcBef>
                <a:spcPts val="0"/>
              </a:spcBef>
              <a:spcAft>
                <a:spcPts val="0"/>
              </a:spcAft>
              <a:buSzPts val="1400"/>
              <a:buFont typeface="Roboto"/>
              <a:buNone/>
              <a:defRPr>
                <a:latin typeface="Roboto"/>
                <a:ea typeface="Roboto"/>
                <a:cs typeface="Roboto"/>
                <a:sym typeface="Roboto"/>
              </a:defRPr>
            </a:lvl8pPr>
            <a:lvl9pPr lvl="8" rtl="0">
              <a:spcBef>
                <a:spcPts val="0"/>
              </a:spcBef>
              <a:spcAft>
                <a:spcPts val="0"/>
              </a:spcAft>
              <a:buSzPts val="1400"/>
              <a:buFont typeface="Roboto"/>
              <a:buNone/>
              <a:defRPr>
                <a:latin typeface="Roboto"/>
                <a:ea typeface="Roboto"/>
                <a:cs typeface="Roboto"/>
                <a:sym typeface="Roboto"/>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2">
  <p:cSld name="CUSTOM_7_1">
    <p:bg>
      <p:bgPr>
        <a:solidFill>
          <a:schemeClr val="dk2"/>
        </a:solidFill>
      </p:bgPr>
    </p:bg>
    <p:spTree>
      <p:nvGrpSpPr>
        <p:cNvPr id="218" name="Shape 218"/>
        <p:cNvGrpSpPr/>
        <p:nvPr/>
      </p:nvGrpSpPr>
      <p:grpSpPr>
        <a:xfrm>
          <a:off x="0" y="0"/>
          <a:ext cx="0" cy="0"/>
          <a:chOff x="0" y="0"/>
          <a:chExt cx="0" cy="0"/>
        </a:xfrm>
      </p:grpSpPr>
      <p:sp>
        <p:nvSpPr>
          <p:cNvPr id="219" name="Google Shape;219;p37"/>
          <p:cNvSpPr/>
          <p:nvPr/>
        </p:nvSpPr>
        <p:spPr>
          <a:xfrm>
            <a:off x="732075" y="-9500"/>
            <a:ext cx="7692000" cy="1578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37"/>
          <p:cNvSpPr txBox="1"/>
          <p:nvPr>
            <p:ph idx="1" type="subTitle"/>
          </p:nvPr>
        </p:nvSpPr>
        <p:spPr>
          <a:xfrm>
            <a:off x="782675" y="2165751"/>
            <a:ext cx="1677300" cy="3579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1pPr>
            <a:lvl2pPr lvl="1" rtl="0" algn="ctr">
              <a:spcBef>
                <a:spcPts val="0"/>
              </a:spcBef>
              <a:spcAft>
                <a:spcPts val="0"/>
              </a:spcAft>
              <a:buClr>
                <a:schemeClr val="dk1"/>
              </a:buClr>
              <a:buSzPts val="1400"/>
              <a:buNone/>
              <a:defRPr>
                <a:solidFill>
                  <a:schemeClr val="dk1"/>
                </a:solidFill>
              </a:defRPr>
            </a:lvl2pPr>
            <a:lvl3pPr lvl="2" rtl="0" algn="ctr">
              <a:spcBef>
                <a:spcPts val="0"/>
              </a:spcBef>
              <a:spcAft>
                <a:spcPts val="0"/>
              </a:spcAft>
              <a:buClr>
                <a:schemeClr val="dk1"/>
              </a:buClr>
              <a:buSzPts val="1400"/>
              <a:buNone/>
              <a:defRPr>
                <a:solidFill>
                  <a:schemeClr val="dk1"/>
                </a:solidFill>
              </a:defRPr>
            </a:lvl3pPr>
            <a:lvl4pPr lvl="3" rtl="0" algn="ctr">
              <a:spcBef>
                <a:spcPts val="0"/>
              </a:spcBef>
              <a:spcAft>
                <a:spcPts val="0"/>
              </a:spcAft>
              <a:buClr>
                <a:schemeClr val="dk1"/>
              </a:buClr>
              <a:buSzPts val="1400"/>
              <a:buNone/>
              <a:defRPr>
                <a:solidFill>
                  <a:schemeClr val="dk1"/>
                </a:solidFill>
              </a:defRPr>
            </a:lvl4pPr>
            <a:lvl5pPr lvl="4" rtl="0" algn="ctr">
              <a:spcBef>
                <a:spcPts val="0"/>
              </a:spcBef>
              <a:spcAft>
                <a:spcPts val="0"/>
              </a:spcAft>
              <a:buClr>
                <a:schemeClr val="dk1"/>
              </a:buClr>
              <a:buSzPts val="1400"/>
              <a:buNone/>
              <a:defRPr>
                <a:solidFill>
                  <a:schemeClr val="dk1"/>
                </a:solidFill>
              </a:defRPr>
            </a:lvl5pPr>
            <a:lvl6pPr lvl="5" rtl="0" algn="ctr">
              <a:spcBef>
                <a:spcPts val="0"/>
              </a:spcBef>
              <a:spcAft>
                <a:spcPts val="0"/>
              </a:spcAft>
              <a:buClr>
                <a:schemeClr val="dk1"/>
              </a:buClr>
              <a:buSzPts val="1400"/>
              <a:buNone/>
              <a:defRPr>
                <a:solidFill>
                  <a:schemeClr val="dk1"/>
                </a:solidFill>
              </a:defRPr>
            </a:lvl6pPr>
            <a:lvl7pPr lvl="6" rtl="0" algn="ctr">
              <a:spcBef>
                <a:spcPts val="0"/>
              </a:spcBef>
              <a:spcAft>
                <a:spcPts val="0"/>
              </a:spcAft>
              <a:buClr>
                <a:schemeClr val="dk1"/>
              </a:buClr>
              <a:buSzPts val="1400"/>
              <a:buNone/>
              <a:defRPr>
                <a:solidFill>
                  <a:schemeClr val="dk1"/>
                </a:solidFill>
              </a:defRPr>
            </a:lvl7pPr>
            <a:lvl8pPr lvl="7" rtl="0" algn="ctr">
              <a:spcBef>
                <a:spcPts val="0"/>
              </a:spcBef>
              <a:spcAft>
                <a:spcPts val="0"/>
              </a:spcAft>
              <a:buClr>
                <a:schemeClr val="dk1"/>
              </a:buClr>
              <a:buSzPts val="1400"/>
              <a:buNone/>
              <a:defRPr>
                <a:solidFill>
                  <a:schemeClr val="dk1"/>
                </a:solidFill>
              </a:defRPr>
            </a:lvl8pPr>
            <a:lvl9pPr lvl="8" rtl="0" algn="ctr">
              <a:spcBef>
                <a:spcPts val="0"/>
              </a:spcBef>
              <a:spcAft>
                <a:spcPts val="0"/>
              </a:spcAft>
              <a:buClr>
                <a:schemeClr val="dk1"/>
              </a:buClr>
              <a:buSzPts val="1400"/>
              <a:buNone/>
              <a:defRPr>
                <a:solidFill>
                  <a:schemeClr val="dk1"/>
                </a:solidFill>
              </a:defRPr>
            </a:lvl9pPr>
          </a:lstStyle>
          <a:p/>
        </p:txBody>
      </p:sp>
      <p:sp>
        <p:nvSpPr>
          <p:cNvPr id="221" name="Google Shape;221;p37"/>
          <p:cNvSpPr txBox="1"/>
          <p:nvPr>
            <p:ph idx="2" type="subTitle"/>
          </p:nvPr>
        </p:nvSpPr>
        <p:spPr>
          <a:xfrm>
            <a:off x="782675" y="3425326"/>
            <a:ext cx="1677300" cy="8433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1pPr>
            <a:lvl2pPr lvl="1"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2pPr>
            <a:lvl3pPr lvl="2"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3pPr>
            <a:lvl4pPr lvl="3"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4pPr>
            <a:lvl5pPr lvl="4"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5pPr>
            <a:lvl6pPr lvl="5"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6pPr>
            <a:lvl7pPr lvl="6"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7pPr>
            <a:lvl8pPr lvl="7"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8pPr>
            <a:lvl9pPr lvl="8"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9pPr>
          </a:lstStyle>
          <a:p/>
        </p:txBody>
      </p:sp>
      <p:sp>
        <p:nvSpPr>
          <p:cNvPr id="222" name="Google Shape;222;p37"/>
          <p:cNvSpPr txBox="1"/>
          <p:nvPr>
            <p:ph idx="3" type="subTitle"/>
          </p:nvPr>
        </p:nvSpPr>
        <p:spPr>
          <a:xfrm>
            <a:off x="2749800" y="2165751"/>
            <a:ext cx="1677300" cy="3579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1pPr>
            <a:lvl2pPr lvl="1" rtl="0" algn="ctr">
              <a:spcBef>
                <a:spcPts val="0"/>
              </a:spcBef>
              <a:spcAft>
                <a:spcPts val="0"/>
              </a:spcAft>
              <a:buClr>
                <a:schemeClr val="dk1"/>
              </a:buClr>
              <a:buSzPts val="1400"/>
              <a:buNone/>
              <a:defRPr>
                <a:solidFill>
                  <a:schemeClr val="dk1"/>
                </a:solidFill>
              </a:defRPr>
            </a:lvl2pPr>
            <a:lvl3pPr lvl="2" rtl="0" algn="ctr">
              <a:spcBef>
                <a:spcPts val="0"/>
              </a:spcBef>
              <a:spcAft>
                <a:spcPts val="0"/>
              </a:spcAft>
              <a:buClr>
                <a:schemeClr val="dk1"/>
              </a:buClr>
              <a:buSzPts val="1400"/>
              <a:buNone/>
              <a:defRPr>
                <a:solidFill>
                  <a:schemeClr val="dk1"/>
                </a:solidFill>
              </a:defRPr>
            </a:lvl3pPr>
            <a:lvl4pPr lvl="3" rtl="0" algn="ctr">
              <a:spcBef>
                <a:spcPts val="0"/>
              </a:spcBef>
              <a:spcAft>
                <a:spcPts val="0"/>
              </a:spcAft>
              <a:buClr>
                <a:schemeClr val="dk1"/>
              </a:buClr>
              <a:buSzPts val="1400"/>
              <a:buNone/>
              <a:defRPr>
                <a:solidFill>
                  <a:schemeClr val="dk1"/>
                </a:solidFill>
              </a:defRPr>
            </a:lvl4pPr>
            <a:lvl5pPr lvl="4" rtl="0" algn="ctr">
              <a:spcBef>
                <a:spcPts val="0"/>
              </a:spcBef>
              <a:spcAft>
                <a:spcPts val="0"/>
              </a:spcAft>
              <a:buClr>
                <a:schemeClr val="dk1"/>
              </a:buClr>
              <a:buSzPts val="1400"/>
              <a:buNone/>
              <a:defRPr>
                <a:solidFill>
                  <a:schemeClr val="dk1"/>
                </a:solidFill>
              </a:defRPr>
            </a:lvl5pPr>
            <a:lvl6pPr lvl="5" rtl="0" algn="ctr">
              <a:spcBef>
                <a:spcPts val="0"/>
              </a:spcBef>
              <a:spcAft>
                <a:spcPts val="0"/>
              </a:spcAft>
              <a:buClr>
                <a:schemeClr val="dk1"/>
              </a:buClr>
              <a:buSzPts val="1400"/>
              <a:buNone/>
              <a:defRPr>
                <a:solidFill>
                  <a:schemeClr val="dk1"/>
                </a:solidFill>
              </a:defRPr>
            </a:lvl6pPr>
            <a:lvl7pPr lvl="6" rtl="0" algn="ctr">
              <a:spcBef>
                <a:spcPts val="0"/>
              </a:spcBef>
              <a:spcAft>
                <a:spcPts val="0"/>
              </a:spcAft>
              <a:buClr>
                <a:schemeClr val="dk1"/>
              </a:buClr>
              <a:buSzPts val="1400"/>
              <a:buNone/>
              <a:defRPr>
                <a:solidFill>
                  <a:schemeClr val="dk1"/>
                </a:solidFill>
              </a:defRPr>
            </a:lvl7pPr>
            <a:lvl8pPr lvl="7" rtl="0" algn="ctr">
              <a:spcBef>
                <a:spcPts val="0"/>
              </a:spcBef>
              <a:spcAft>
                <a:spcPts val="0"/>
              </a:spcAft>
              <a:buClr>
                <a:schemeClr val="dk1"/>
              </a:buClr>
              <a:buSzPts val="1400"/>
              <a:buNone/>
              <a:defRPr>
                <a:solidFill>
                  <a:schemeClr val="dk1"/>
                </a:solidFill>
              </a:defRPr>
            </a:lvl8pPr>
            <a:lvl9pPr lvl="8" rtl="0" algn="ctr">
              <a:spcBef>
                <a:spcPts val="0"/>
              </a:spcBef>
              <a:spcAft>
                <a:spcPts val="0"/>
              </a:spcAft>
              <a:buClr>
                <a:schemeClr val="dk1"/>
              </a:buClr>
              <a:buSzPts val="1400"/>
              <a:buNone/>
              <a:defRPr>
                <a:solidFill>
                  <a:schemeClr val="dk1"/>
                </a:solidFill>
              </a:defRPr>
            </a:lvl9pPr>
          </a:lstStyle>
          <a:p/>
        </p:txBody>
      </p:sp>
      <p:sp>
        <p:nvSpPr>
          <p:cNvPr id="223" name="Google Shape;223;p37"/>
          <p:cNvSpPr txBox="1"/>
          <p:nvPr>
            <p:ph idx="4" type="subTitle"/>
          </p:nvPr>
        </p:nvSpPr>
        <p:spPr>
          <a:xfrm>
            <a:off x="2749800" y="3425326"/>
            <a:ext cx="1677300" cy="8433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1pPr>
            <a:lvl2pPr lvl="1"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2pPr>
            <a:lvl3pPr lvl="2"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3pPr>
            <a:lvl4pPr lvl="3"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4pPr>
            <a:lvl5pPr lvl="4"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5pPr>
            <a:lvl6pPr lvl="5"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6pPr>
            <a:lvl7pPr lvl="6"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7pPr>
            <a:lvl8pPr lvl="7"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8pPr>
            <a:lvl9pPr lvl="8"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9pPr>
          </a:lstStyle>
          <a:p/>
        </p:txBody>
      </p:sp>
      <p:sp>
        <p:nvSpPr>
          <p:cNvPr id="224" name="Google Shape;224;p37"/>
          <p:cNvSpPr txBox="1"/>
          <p:nvPr>
            <p:ph idx="5" type="subTitle"/>
          </p:nvPr>
        </p:nvSpPr>
        <p:spPr>
          <a:xfrm>
            <a:off x="4716925" y="2165751"/>
            <a:ext cx="1677300" cy="3579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1pPr>
            <a:lvl2pPr lvl="1" rtl="0" algn="ctr">
              <a:spcBef>
                <a:spcPts val="0"/>
              </a:spcBef>
              <a:spcAft>
                <a:spcPts val="0"/>
              </a:spcAft>
              <a:buClr>
                <a:schemeClr val="dk1"/>
              </a:buClr>
              <a:buSzPts val="1400"/>
              <a:buNone/>
              <a:defRPr>
                <a:solidFill>
                  <a:schemeClr val="dk1"/>
                </a:solidFill>
              </a:defRPr>
            </a:lvl2pPr>
            <a:lvl3pPr lvl="2" rtl="0" algn="ctr">
              <a:spcBef>
                <a:spcPts val="0"/>
              </a:spcBef>
              <a:spcAft>
                <a:spcPts val="0"/>
              </a:spcAft>
              <a:buClr>
                <a:schemeClr val="dk1"/>
              </a:buClr>
              <a:buSzPts val="1400"/>
              <a:buNone/>
              <a:defRPr>
                <a:solidFill>
                  <a:schemeClr val="dk1"/>
                </a:solidFill>
              </a:defRPr>
            </a:lvl3pPr>
            <a:lvl4pPr lvl="3" rtl="0" algn="ctr">
              <a:spcBef>
                <a:spcPts val="0"/>
              </a:spcBef>
              <a:spcAft>
                <a:spcPts val="0"/>
              </a:spcAft>
              <a:buClr>
                <a:schemeClr val="dk1"/>
              </a:buClr>
              <a:buSzPts val="1400"/>
              <a:buNone/>
              <a:defRPr>
                <a:solidFill>
                  <a:schemeClr val="dk1"/>
                </a:solidFill>
              </a:defRPr>
            </a:lvl4pPr>
            <a:lvl5pPr lvl="4" rtl="0" algn="ctr">
              <a:spcBef>
                <a:spcPts val="0"/>
              </a:spcBef>
              <a:spcAft>
                <a:spcPts val="0"/>
              </a:spcAft>
              <a:buClr>
                <a:schemeClr val="dk1"/>
              </a:buClr>
              <a:buSzPts val="1400"/>
              <a:buNone/>
              <a:defRPr>
                <a:solidFill>
                  <a:schemeClr val="dk1"/>
                </a:solidFill>
              </a:defRPr>
            </a:lvl5pPr>
            <a:lvl6pPr lvl="5" rtl="0" algn="ctr">
              <a:spcBef>
                <a:spcPts val="0"/>
              </a:spcBef>
              <a:spcAft>
                <a:spcPts val="0"/>
              </a:spcAft>
              <a:buClr>
                <a:schemeClr val="dk1"/>
              </a:buClr>
              <a:buSzPts val="1400"/>
              <a:buNone/>
              <a:defRPr>
                <a:solidFill>
                  <a:schemeClr val="dk1"/>
                </a:solidFill>
              </a:defRPr>
            </a:lvl6pPr>
            <a:lvl7pPr lvl="6" rtl="0" algn="ctr">
              <a:spcBef>
                <a:spcPts val="0"/>
              </a:spcBef>
              <a:spcAft>
                <a:spcPts val="0"/>
              </a:spcAft>
              <a:buClr>
                <a:schemeClr val="dk1"/>
              </a:buClr>
              <a:buSzPts val="1400"/>
              <a:buNone/>
              <a:defRPr>
                <a:solidFill>
                  <a:schemeClr val="dk1"/>
                </a:solidFill>
              </a:defRPr>
            </a:lvl7pPr>
            <a:lvl8pPr lvl="7" rtl="0" algn="ctr">
              <a:spcBef>
                <a:spcPts val="0"/>
              </a:spcBef>
              <a:spcAft>
                <a:spcPts val="0"/>
              </a:spcAft>
              <a:buClr>
                <a:schemeClr val="dk1"/>
              </a:buClr>
              <a:buSzPts val="1400"/>
              <a:buNone/>
              <a:defRPr>
                <a:solidFill>
                  <a:schemeClr val="dk1"/>
                </a:solidFill>
              </a:defRPr>
            </a:lvl8pPr>
            <a:lvl9pPr lvl="8" rtl="0" algn="ctr">
              <a:spcBef>
                <a:spcPts val="0"/>
              </a:spcBef>
              <a:spcAft>
                <a:spcPts val="0"/>
              </a:spcAft>
              <a:buClr>
                <a:schemeClr val="dk1"/>
              </a:buClr>
              <a:buSzPts val="1400"/>
              <a:buNone/>
              <a:defRPr>
                <a:solidFill>
                  <a:schemeClr val="dk1"/>
                </a:solidFill>
              </a:defRPr>
            </a:lvl9pPr>
          </a:lstStyle>
          <a:p/>
        </p:txBody>
      </p:sp>
      <p:sp>
        <p:nvSpPr>
          <p:cNvPr id="225" name="Google Shape;225;p37"/>
          <p:cNvSpPr txBox="1"/>
          <p:nvPr>
            <p:ph idx="6" type="subTitle"/>
          </p:nvPr>
        </p:nvSpPr>
        <p:spPr>
          <a:xfrm>
            <a:off x="4716925" y="3425326"/>
            <a:ext cx="1677300" cy="8433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1pPr>
            <a:lvl2pPr lvl="1"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2pPr>
            <a:lvl3pPr lvl="2"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3pPr>
            <a:lvl4pPr lvl="3"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4pPr>
            <a:lvl5pPr lvl="4"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5pPr>
            <a:lvl6pPr lvl="5"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6pPr>
            <a:lvl7pPr lvl="6"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7pPr>
            <a:lvl8pPr lvl="7"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8pPr>
            <a:lvl9pPr lvl="8"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9pPr>
          </a:lstStyle>
          <a:p/>
        </p:txBody>
      </p:sp>
      <p:sp>
        <p:nvSpPr>
          <p:cNvPr id="226" name="Google Shape;226;p37"/>
          <p:cNvSpPr txBox="1"/>
          <p:nvPr>
            <p:ph idx="7" type="subTitle"/>
          </p:nvPr>
        </p:nvSpPr>
        <p:spPr>
          <a:xfrm>
            <a:off x="6684050" y="2165751"/>
            <a:ext cx="1677300" cy="3579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1pPr>
            <a:lvl2pPr lvl="1" rtl="0" algn="ctr">
              <a:spcBef>
                <a:spcPts val="0"/>
              </a:spcBef>
              <a:spcAft>
                <a:spcPts val="0"/>
              </a:spcAft>
              <a:buClr>
                <a:schemeClr val="dk1"/>
              </a:buClr>
              <a:buSzPts val="1400"/>
              <a:buNone/>
              <a:defRPr>
                <a:solidFill>
                  <a:schemeClr val="dk1"/>
                </a:solidFill>
              </a:defRPr>
            </a:lvl2pPr>
            <a:lvl3pPr lvl="2" rtl="0" algn="ctr">
              <a:spcBef>
                <a:spcPts val="0"/>
              </a:spcBef>
              <a:spcAft>
                <a:spcPts val="0"/>
              </a:spcAft>
              <a:buClr>
                <a:schemeClr val="dk1"/>
              </a:buClr>
              <a:buSzPts val="1400"/>
              <a:buNone/>
              <a:defRPr>
                <a:solidFill>
                  <a:schemeClr val="dk1"/>
                </a:solidFill>
              </a:defRPr>
            </a:lvl3pPr>
            <a:lvl4pPr lvl="3" rtl="0" algn="ctr">
              <a:spcBef>
                <a:spcPts val="0"/>
              </a:spcBef>
              <a:spcAft>
                <a:spcPts val="0"/>
              </a:spcAft>
              <a:buClr>
                <a:schemeClr val="dk1"/>
              </a:buClr>
              <a:buSzPts val="1400"/>
              <a:buNone/>
              <a:defRPr>
                <a:solidFill>
                  <a:schemeClr val="dk1"/>
                </a:solidFill>
              </a:defRPr>
            </a:lvl4pPr>
            <a:lvl5pPr lvl="4" rtl="0" algn="ctr">
              <a:spcBef>
                <a:spcPts val="0"/>
              </a:spcBef>
              <a:spcAft>
                <a:spcPts val="0"/>
              </a:spcAft>
              <a:buClr>
                <a:schemeClr val="dk1"/>
              </a:buClr>
              <a:buSzPts val="1400"/>
              <a:buNone/>
              <a:defRPr>
                <a:solidFill>
                  <a:schemeClr val="dk1"/>
                </a:solidFill>
              </a:defRPr>
            </a:lvl5pPr>
            <a:lvl6pPr lvl="5" rtl="0" algn="ctr">
              <a:spcBef>
                <a:spcPts val="0"/>
              </a:spcBef>
              <a:spcAft>
                <a:spcPts val="0"/>
              </a:spcAft>
              <a:buClr>
                <a:schemeClr val="dk1"/>
              </a:buClr>
              <a:buSzPts val="1400"/>
              <a:buNone/>
              <a:defRPr>
                <a:solidFill>
                  <a:schemeClr val="dk1"/>
                </a:solidFill>
              </a:defRPr>
            </a:lvl6pPr>
            <a:lvl7pPr lvl="6" rtl="0" algn="ctr">
              <a:spcBef>
                <a:spcPts val="0"/>
              </a:spcBef>
              <a:spcAft>
                <a:spcPts val="0"/>
              </a:spcAft>
              <a:buClr>
                <a:schemeClr val="dk1"/>
              </a:buClr>
              <a:buSzPts val="1400"/>
              <a:buNone/>
              <a:defRPr>
                <a:solidFill>
                  <a:schemeClr val="dk1"/>
                </a:solidFill>
              </a:defRPr>
            </a:lvl7pPr>
            <a:lvl8pPr lvl="7" rtl="0" algn="ctr">
              <a:spcBef>
                <a:spcPts val="0"/>
              </a:spcBef>
              <a:spcAft>
                <a:spcPts val="0"/>
              </a:spcAft>
              <a:buClr>
                <a:schemeClr val="dk1"/>
              </a:buClr>
              <a:buSzPts val="1400"/>
              <a:buNone/>
              <a:defRPr>
                <a:solidFill>
                  <a:schemeClr val="dk1"/>
                </a:solidFill>
              </a:defRPr>
            </a:lvl8pPr>
            <a:lvl9pPr lvl="8" rtl="0" algn="ctr">
              <a:spcBef>
                <a:spcPts val="0"/>
              </a:spcBef>
              <a:spcAft>
                <a:spcPts val="0"/>
              </a:spcAft>
              <a:buClr>
                <a:schemeClr val="dk1"/>
              </a:buClr>
              <a:buSzPts val="1400"/>
              <a:buNone/>
              <a:defRPr>
                <a:solidFill>
                  <a:schemeClr val="dk1"/>
                </a:solidFill>
              </a:defRPr>
            </a:lvl9pPr>
          </a:lstStyle>
          <a:p/>
        </p:txBody>
      </p:sp>
      <p:sp>
        <p:nvSpPr>
          <p:cNvPr id="227" name="Google Shape;227;p37"/>
          <p:cNvSpPr txBox="1"/>
          <p:nvPr>
            <p:ph idx="8" type="subTitle"/>
          </p:nvPr>
        </p:nvSpPr>
        <p:spPr>
          <a:xfrm>
            <a:off x="6684050" y="3425326"/>
            <a:ext cx="1677300" cy="8433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1pPr>
            <a:lvl2pPr lvl="1"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2pPr>
            <a:lvl3pPr lvl="2"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3pPr>
            <a:lvl4pPr lvl="3"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4pPr>
            <a:lvl5pPr lvl="4"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5pPr>
            <a:lvl6pPr lvl="5"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6pPr>
            <a:lvl7pPr lvl="6"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7pPr>
            <a:lvl8pPr lvl="7"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8pPr>
            <a:lvl9pPr lvl="8"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9pPr>
          </a:lstStyle>
          <a:p/>
        </p:txBody>
      </p:sp>
      <p:sp>
        <p:nvSpPr>
          <p:cNvPr id="228" name="Google Shape;228;p37"/>
          <p:cNvSpPr txBox="1"/>
          <p:nvPr>
            <p:ph type="title"/>
          </p:nvPr>
        </p:nvSpPr>
        <p:spPr>
          <a:xfrm>
            <a:off x="725450" y="539500"/>
            <a:ext cx="7692000" cy="6600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2800"/>
              <a:buNone/>
              <a:defRPr sz="2500">
                <a:solidFill>
                  <a:schemeClr val="lt1"/>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3">
  <p:cSld name="CUSTOM_21_1_1">
    <p:bg>
      <p:bgPr>
        <a:solidFill>
          <a:schemeClr val="dk2"/>
        </a:solidFill>
      </p:bgPr>
    </p:bg>
    <p:spTree>
      <p:nvGrpSpPr>
        <p:cNvPr id="229" name="Shape 229"/>
        <p:cNvGrpSpPr/>
        <p:nvPr/>
      </p:nvGrpSpPr>
      <p:grpSpPr>
        <a:xfrm>
          <a:off x="0" y="0"/>
          <a:ext cx="0" cy="0"/>
          <a:chOff x="0" y="0"/>
          <a:chExt cx="0" cy="0"/>
        </a:xfrm>
      </p:grpSpPr>
      <p:sp>
        <p:nvSpPr>
          <p:cNvPr id="230" name="Google Shape;230;p38"/>
          <p:cNvSpPr/>
          <p:nvPr/>
        </p:nvSpPr>
        <p:spPr>
          <a:xfrm>
            <a:off x="-34750" y="1439600"/>
            <a:ext cx="9188700" cy="3470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38"/>
          <p:cNvSpPr txBox="1"/>
          <p:nvPr>
            <p:ph idx="1" type="subTitle"/>
          </p:nvPr>
        </p:nvSpPr>
        <p:spPr>
          <a:xfrm>
            <a:off x="782675" y="3080150"/>
            <a:ext cx="1677300" cy="3624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1800"/>
              <a:buFont typeface="Roboto"/>
              <a:buNone/>
              <a:defRPr b="1" sz="1800">
                <a:solidFill>
                  <a:schemeClr val="dk2"/>
                </a:solidFill>
                <a:latin typeface="Roboto"/>
                <a:ea typeface="Roboto"/>
                <a:cs typeface="Roboto"/>
                <a:sym typeface="Roboto"/>
              </a:defRPr>
            </a:lvl1pPr>
            <a:lvl2pPr lvl="1" rtl="0" algn="ctr">
              <a:spcBef>
                <a:spcPts val="0"/>
              </a:spcBef>
              <a:spcAft>
                <a:spcPts val="0"/>
              </a:spcAft>
              <a:buClr>
                <a:schemeClr val="dk1"/>
              </a:buClr>
              <a:buSzPts val="1400"/>
              <a:buNone/>
              <a:defRPr>
                <a:solidFill>
                  <a:schemeClr val="dk1"/>
                </a:solidFill>
              </a:defRPr>
            </a:lvl2pPr>
            <a:lvl3pPr lvl="2" rtl="0" algn="ctr">
              <a:spcBef>
                <a:spcPts val="0"/>
              </a:spcBef>
              <a:spcAft>
                <a:spcPts val="0"/>
              </a:spcAft>
              <a:buClr>
                <a:schemeClr val="dk1"/>
              </a:buClr>
              <a:buSzPts val="1400"/>
              <a:buNone/>
              <a:defRPr>
                <a:solidFill>
                  <a:schemeClr val="dk1"/>
                </a:solidFill>
              </a:defRPr>
            </a:lvl3pPr>
            <a:lvl4pPr lvl="3" rtl="0" algn="ctr">
              <a:spcBef>
                <a:spcPts val="0"/>
              </a:spcBef>
              <a:spcAft>
                <a:spcPts val="0"/>
              </a:spcAft>
              <a:buClr>
                <a:schemeClr val="dk1"/>
              </a:buClr>
              <a:buSzPts val="1400"/>
              <a:buNone/>
              <a:defRPr>
                <a:solidFill>
                  <a:schemeClr val="dk1"/>
                </a:solidFill>
              </a:defRPr>
            </a:lvl4pPr>
            <a:lvl5pPr lvl="4" rtl="0" algn="ctr">
              <a:spcBef>
                <a:spcPts val="0"/>
              </a:spcBef>
              <a:spcAft>
                <a:spcPts val="0"/>
              </a:spcAft>
              <a:buClr>
                <a:schemeClr val="dk1"/>
              </a:buClr>
              <a:buSzPts val="1400"/>
              <a:buNone/>
              <a:defRPr>
                <a:solidFill>
                  <a:schemeClr val="dk1"/>
                </a:solidFill>
              </a:defRPr>
            </a:lvl5pPr>
            <a:lvl6pPr lvl="5" rtl="0" algn="ctr">
              <a:spcBef>
                <a:spcPts val="0"/>
              </a:spcBef>
              <a:spcAft>
                <a:spcPts val="0"/>
              </a:spcAft>
              <a:buClr>
                <a:schemeClr val="dk1"/>
              </a:buClr>
              <a:buSzPts val="1400"/>
              <a:buNone/>
              <a:defRPr>
                <a:solidFill>
                  <a:schemeClr val="dk1"/>
                </a:solidFill>
              </a:defRPr>
            </a:lvl6pPr>
            <a:lvl7pPr lvl="6" rtl="0" algn="ctr">
              <a:spcBef>
                <a:spcPts val="0"/>
              </a:spcBef>
              <a:spcAft>
                <a:spcPts val="0"/>
              </a:spcAft>
              <a:buClr>
                <a:schemeClr val="dk1"/>
              </a:buClr>
              <a:buSzPts val="1400"/>
              <a:buNone/>
              <a:defRPr>
                <a:solidFill>
                  <a:schemeClr val="dk1"/>
                </a:solidFill>
              </a:defRPr>
            </a:lvl7pPr>
            <a:lvl8pPr lvl="7" rtl="0" algn="ctr">
              <a:spcBef>
                <a:spcPts val="0"/>
              </a:spcBef>
              <a:spcAft>
                <a:spcPts val="0"/>
              </a:spcAft>
              <a:buClr>
                <a:schemeClr val="dk1"/>
              </a:buClr>
              <a:buSzPts val="1400"/>
              <a:buNone/>
              <a:defRPr>
                <a:solidFill>
                  <a:schemeClr val="dk1"/>
                </a:solidFill>
              </a:defRPr>
            </a:lvl8pPr>
            <a:lvl9pPr lvl="8" rtl="0" algn="ctr">
              <a:spcBef>
                <a:spcPts val="0"/>
              </a:spcBef>
              <a:spcAft>
                <a:spcPts val="0"/>
              </a:spcAft>
              <a:buClr>
                <a:schemeClr val="dk1"/>
              </a:buClr>
              <a:buSzPts val="1400"/>
              <a:buNone/>
              <a:defRPr>
                <a:solidFill>
                  <a:schemeClr val="dk1"/>
                </a:solidFill>
              </a:defRPr>
            </a:lvl9pPr>
          </a:lstStyle>
          <a:p/>
        </p:txBody>
      </p:sp>
      <p:sp>
        <p:nvSpPr>
          <p:cNvPr id="232" name="Google Shape;232;p38"/>
          <p:cNvSpPr txBox="1"/>
          <p:nvPr>
            <p:ph idx="2" type="subTitle"/>
          </p:nvPr>
        </p:nvSpPr>
        <p:spPr>
          <a:xfrm>
            <a:off x="782675" y="3510422"/>
            <a:ext cx="1677300" cy="8535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1pPr>
            <a:lvl2pPr lvl="1"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2pPr>
            <a:lvl3pPr lvl="2"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3pPr>
            <a:lvl4pPr lvl="3"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4pPr>
            <a:lvl5pPr lvl="4"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5pPr>
            <a:lvl6pPr lvl="5"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6pPr>
            <a:lvl7pPr lvl="6"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7pPr>
            <a:lvl8pPr lvl="7"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8pPr>
            <a:lvl9pPr lvl="8"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9pPr>
          </a:lstStyle>
          <a:p/>
        </p:txBody>
      </p:sp>
      <p:sp>
        <p:nvSpPr>
          <p:cNvPr id="233" name="Google Shape;233;p38"/>
          <p:cNvSpPr txBox="1"/>
          <p:nvPr>
            <p:ph idx="3" type="subTitle"/>
          </p:nvPr>
        </p:nvSpPr>
        <p:spPr>
          <a:xfrm>
            <a:off x="2749800" y="3080150"/>
            <a:ext cx="1677300" cy="3624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1800"/>
              <a:buFont typeface="Roboto"/>
              <a:buNone/>
              <a:defRPr b="1" sz="1800">
                <a:solidFill>
                  <a:schemeClr val="dk2"/>
                </a:solidFill>
                <a:latin typeface="Roboto"/>
                <a:ea typeface="Roboto"/>
                <a:cs typeface="Roboto"/>
                <a:sym typeface="Roboto"/>
              </a:defRPr>
            </a:lvl1pPr>
            <a:lvl2pPr lvl="1" rtl="0" algn="ctr">
              <a:spcBef>
                <a:spcPts val="0"/>
              </a:spcBef>
              <a:spcAft>
                <a:spcPts val="0"/>
              </a:spcAft>
              <a:buClr>
                <a:schemeClr val="dk1"/>
              </a:buClr>
              <a:buSzPts val="1400"/>
              <a:buNone/>
              <a:defRPr>
                <a:solidFill>
                  <a:schemeClr val="dk1"/>
                </a:solidFill>
              </a:defRPr>
            </a:lvl2pPr>
            <a:lvl3pPr lvl="2" rtl="0" algn="ctr">
              <a:spcBef>
                <a:spcPts val="0"/>
              </a:spcBef>
              <a:spcAft>
                <a:spcPts val="0"/>
              </a:spcAft>
              <a:buClr>
                <a:schemeClr val="dk1"/>
              </a:buClr>
              <a:buSzPts val="1400"/>
              <a:buNone/>
              <a:defRPr>
                <a:solidFill>
                  <a:schemeClr val="dk1"/>
                </a:solidFill>
              </a:defRPr>
            </a:lvl3pPr>
            <a:lvl4pPr lvl="3" rtl="0" algn="ctr">
              <a:spcBef>
                <a:spcPts val="0"/>
              </a:spcBef>
              <a:spcAft>
                <a:spcPts val="0"/>
              </a:spcAft>
              <a:buClr>
                <a:schemeClr val="dk1"/>
              </a:buClr>
              <a:buSzPts val="1400"/>
              <a:buNone/>
              <a:defRPr>
                <a:solidFill>
                  <a:schemeClr val="dk1"/>
                </a:solidFill>
              </a:defRPr>
            </a:lvl4pPr>
            <a:lvl5pPr lvl="4" rtl="0" algn="ctr">
              <a:spcBef>
                <a:spcPts val="0"/>
              </a:spcBef>
              <a:spcAft>
                <a:spcPts val="0"/>
              </a:spcAft>
              <a:buClr>
                <a:schemeClr val="dk1"/>
              </a:buClr>
              <a:buSzPts val="1400"/>
              <a:buNone/>
              <a:defRPr>
                <a:solidFill>
                  <a:schemeClr val="dk1"/>
                </a:solidFill>
              </a:defRPr>
            </a:lvl5pPr>
            <a:lvl6pPr lvl="5" rtl="0" algn="ctr">
              <a:spcBef>
                <a:spcPts val="0"/>
              </a:spcBef>
              <a:spcAft>
                <a:spcPts val="0"/>
              </a:spcAft>
              <a:buClr>
                <a:schemeClr val="dk1"/>
              </a:buClr>
              <a:buSzPts val="1400"/>
              <a:buNone/>
              <a:defRPr>
                <a:solidFill>
                  <a:schemeClr val="dk1"/>
                </a:solidFill>
              </a:defRPr>
            </a:lvl6pPr>
            <a:lvl7pPr lvl="6" rtl="0" algn="ctr">
              <a:spcBef>
                <a:spcPts val="0"/>
              </a:spcBef>
              <a:spcAft>
                <a:spcPts val="0"/>
              </a:spcAft>
              <a:buClr>
                <a:schemeClr val="dk1"/>
              </a:buClr>
              <a:buSzPts val="1400"/>
              <a:buNone/>
              <a:defRPr>
                <a:solidFill>
                  <a:schemeClr val="dk1"/>
                </a:solidFill>
              </a:defRPr>
            </a:lvl7pPr>
            <a:lvl8pPr lvl="7" rtl="0" algn="ctr">
              <a:spcBef>
                <a:spcPts val="0"/>
              </a:spcBef>
              <a:spcAft>
                <a:spcPts val="0"/>
              </a:spcAft>
              <a:buClr>
                <a:schemeClr val="dk1"/>
              </a:buClr>
              <a:buSzPts val="1400"/>
              <a:buNone/>
              <a:defRPr>
                <a:solidFill>
                  <a:schemeClr val="dk1"/>
                </a:solidFill>
              </a:defRPr>
            </a:lvl8pPr>
            <a:lvl9pPr lvl="8" rtl="0" algn="ctr">
              <a:spcBef>
                <a:spcPts val="0"/>
              </a:spcBef>
              <a:spcAft>
                <a:spcPts val="0"/>
              </a:spcAft>
              <a:buClr>
                <a:schemeClr val="dk1"/>
              </a:buClr>
              <a:buSzPts val="1400"/>
              <a:buNone/>
              <a:defRPr>
                <a:solidFill>
                  <a:schemeClr val="dk1"/>
                </a:solidFill>
              </a:defRPr>
            </a:lvl9pPr>
          </a:lstStyle>
          <a:p/>
        </p:txBody>
      </p:sp>
      <p:sp>
        <p:nvSpPr>
          <p:cNvPr id="234" name="Google Shape;234;p38"/>
          <p:cNvSpPr txBox="1"/>
          <p:nvPr>
            <p:ph idx="4" type="subTitle"/>
          </p:nvPr>
        </p:nvSpPr>
        <p:spPr>
          <a:xfrm>
            <a:off x="2749800" y="3510422"/>
            <a:ext cx="1677300" cy="8535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1pPr>
            <a:lvl2pPr lvl="1"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2pPr>
            <a:lvl3pPr lvl="2"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3pPr>
            <a:lvl4pPr lvl="3"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4pPr>
            <a:lvl5pPr lvl="4"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5pPr>
            <a:lvl6pPr lvl="5"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6pPr>
            <a:lvl7pPr lvl="6"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7pPr>
            <a:lvl8pPr lvl="7"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8pPr>
            <a:lvl9pPr lvl="8"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9pPr>
          </a:lstStyle>
          <a:p/>
        </p:txBody>
      </p:sp>
      <p:sp>
        <p:nvSpPr>
          <p:cNvPr id="235" name="Google Shape;235;p38"/>
          <p:cNvSpPr txBox="1"/>
          <p:nvPr>
            <p:ph idx="5" type="subTitle"/>
          </p:nvPr>
        </p:nvSpPr>
        <p:spPr>
          <a:xfrm>
            <a:off x="4716925" y="3080150"/>
            <a:ext cx="1677300" cy="3624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1800"/>
              <a:buFont typeface="Roboto"/>
              <a:buNone/>
              <a:defRPr b="1" sz="1800">
                <a:solidFill>
                  <a:schemeClr val="dk2"/>
                </a:solidFill>
                <a:latin typeface="Roboto"/>
                <a:ea typeface="Roboto"/>
                <a:cs typeface="Roboto"/>
                <a:sym typeface="Roboto"/>
              </a:defRPr>
            </a:lvl1pPr>
            <a:lvl2pPr lvl="1" rtl="0" algn="ctr">
              <a:spcBef>
                <a:spcPts val="0"/>
              </a:spcBef>
              <a:spcAft>
                <a:spcPts val="0"/>
              </a:spcAft>
              <a:buClr>
                <a:schemeClr val="dk1"/>
              </a:buClr>
              <a:buSzPts val="1400"/>
              <a:buNone/>
              <a:defRPr>
                <a:solidFill>
                  <a:schemeClr val="dk1"/>
                </a:solidFill>
              </a:defRPr>
            </a:lvl2pPr>
            <a:lvl3pPr lvl="2" rtl="0" algn="ctr">
              <a:spcBef>
                <a:spcPts val="0"/>
              </a:spcBef>
              <a:spcAft>
                <a:spcPts val="0"/>
              </a:spcAft>
              <a:buClr>
                <a:schemeClr val="dk1"/>
              </a:buClr>
              <a:buSzPts val="1400"/>
              <a:buNone/>
              <a:defRPr>
                <a:solidFill>
                  <a:schemeClr val="dk1"/>
                </a:solidFill>
              </a:defRPr>
            </a:lvl3pPr>
            <a:lvl4pPr lvl="3" rtl="0" algn="ctr">
              <a:spcBef>
                <a:spcPts val="0"/>
              </a:spcBef>
              <a:spcAft>
                <a:spcPts val="0"/>
              </a:spcAft>
              <a:buClr>
                <a:schemeClr val="dk1"/>
              </a:buClr>
              <a:buSzPts val="1400"/>
              <a:buNone/>
              <a:defRPr>
                <a:solidFill>
                  <a:schemeClr val="dk1"/>
                </a:solidFill>
              </a:defRPr>
            </a:lvl4pPr>
            <a:lvl5pPr lvl="4" rtl="0" algn="ctr">
              <a:spcBef>
                <a:spcPts val="0"/>
              </a:spcBef>
              <a:spcAft>
                <a:spcPts val="0"/>
              </a:spcAft>
              <a:buClr>
                <a:schemeClr val="dk1"/>
              </a:buClr>
              <a:buSzPts val="1400"/>
              <a:buNone/>
              <a:defRPr>
                <a:solidFill>
                  <a:schemeClr val="dk1"/>
                </a:solidFill>
              </a:defRPr>
            </a:lvl5pPr>
            <a:lvl6pPr lvl="5" rtl="0" algn="ctr">
              <a:spcBef>
                <a:spcPts val="0"/>
              </a:spcBef>
              <a:spcAft>
                <a:spcPts val="0"/>
              </a:spcAft>
              <a:buClr>
                <a:schemeClr val="dk1"/>
              </a:buClr>
              <a:buSzPts val="1400"/>
              <a:buNone/>
              <a:defRPr>
                <a:solidFill>
                  <a:schemeClr val="dk1"/>
                </a:solidFill>
              </a:defRPr>
            </a:lvl6pPr>
            <a:lvl7pPr lvl="6" rtl="0" algn="ctr">
              <a:spcBef>
                <a:spcPts val="0"/>
              </a:spcBef>
              <a:spcAft>
                <a:spcPts val="0"/>
              </a:spcAft>
              <a:buClr>
                <a:schemeClr val="dk1"/>
              </a:buClr>
              <a:buSzPts val="1400"/>
              <a:buNone/>
              <a:defRPr>
                <a:solidFill>
                  <a:schemeClr val="dk1"/>
                </a:solidFill>
              </a:defRPr>
            </a:lvl7pPr>
            <a:lvl8pPr lvl="7" rtl="0" algn="ctr">
              <a:spcBef>
                <a:spcPts val="0"/>
              </a:spcBef>
              <a:spcAft>
                <a:spcPts val="0"/>
              </a:spcAft>
              <a:buClr>
                <a:schemeClr val="dk1"/>
              </a:buClr>
              <a:buSzPts val="1400"/>
              <a:buNone/>
              <a:defRPr>
                <a:solidFill>
                  <a:schemeClr val="dk1"/>
                </a:solidFill>
              </a:defRPr>
            </a:lvl8pPr>
            <a:lvl9pPr lvl="8" rtl="0" algn="ctr">
              <a:spcBef>
                <a:spcPts val="0"/>
              </a:spcBef>
              <a:spcAft>
                <a:spcPts val="0"/>
              </a:spcAft>
              <a:buClr>
                <a:schemeClr val="dk1"/>
              </a:buClr>
              <a:buSzPts val="1400"/>
              <a:buNone/>
              <a:defRPr>
                <a:solidFill>
                  <a:schemeClr val="dk1"/>
                </a:solidFill>
              </a:defRPr>
            </a:lvl9pPr>
          </a:lstStyle>
          <a:p/>
        </p:txBody>
      </p:sp>
      <p:sp>
        <p:nvSpPr>
          <p:cNvPr id="236" name="Google Shape;236;p38"/>
          <p:cNvSpPr txBox="1"/>
          <p:nvPr>
            <p:ph idx="6" type="subTitle"/>
          </p:nvPr>
        </p:nvSpPr>
        <p:spPr>
          <a:xfrm>
            <a:off x="4716925" y="3510422"/>
            <a:ext cx="1677300" cy="8535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1pPr>
            <a:lvl2pPr lvl="1"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2pPr>
            <a:lvl3pPr lvl="2"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3pPr>
            <a:lvl4pPr lvl="3"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4pPr>
            <a:lvl5pPr lvl="4"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5pPr>
            <a:lvl6pPr lvl="5"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6pPr>
            <a:lvl7pPr lvl="6"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7pPr>
            <a:lvl8pPr lvl="7"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8pPr>
            <a:lvl9pPr lvl="8"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9pPr>
          </a:lstStyle>
          <a:p/>
        </p:txBody>
      </p:sp>
      <p:sp>
        <p:nvSpPr>
          <p:cNvPr id="237" name="Google Shape;237;p38"/>
          <p:cNvSpPr txBox="1"/>
          <p:nvPr>
            <p:ph idx="7" type="subTitle"/>
          </p:nvPr>
        </p:nvSpPr>
        <p:spPr>
          <a:xfrm>
            <a:off x="6684050" y="3080150"/>
            <a:ext cx="1677300" cy="3624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1800"/>
              <a:buFont typeface="Roboto"/>
              <a:buNone/>
              <a:defRPr b="1" sz="1800">
                <a:solidFill>
                  <a:schemeClr val="dk2"/>
                </a:solidFill>
                <a:latin typeface="Roboto"/>
                <a:ea typeface="Roboto"/>
                <a:cs typeface="Roboto"/>
                <a:sym typeface="Roboto"/>
              </a:defRPr>
            </a:lvl1pPr>
            <a:lvl2pPr lvl="1" rtl="0" algn="ctr">
              <a:spcBef>
                <a:spcPts val="0"/>
              </a:spcBef>
              <a:spcAft>
                <a:spcPts val="0"/>
              </a:spcAft>
              <a:buClr>
                <a:schemeClr val="dk1"/>
              </a:buClr>
              <a:buSzPts val="1400"/>
              <a:buNone/>
              <a:defRPr>
                <a:solidFill>
                  <a:schemeClr val="dk1"/>
                </a:solidFill>
              </a:defRPr>
            </a:lvl2pPr>
            <a:lvl3pPr lvl="2" rtl="0" algn="ctr">
              <a:spcBef>
                <a:spcPts val="0"/>
              </a:spcBef>
              <a:spcAft>
                <a:spcPts val="0"/>
              </a:spcAft>
              <a:buClr>
                <a:schemeClr val="dk1"/>
              </a:buClr>
              <a:buSzPts val="1400"/>
              <a:buNone/>
              <a:defRPr>
                <a:solidFill>
                  <a:schemeClr val="dk1"/>
                </a:solidFill>
              </a:defRPr>
            </a:lvl3pPr>
            <a:lvl4pPr lvl="3" rtl="0" algn="ctr">
              <a:spcBef>
                <a:spcPts val="0"/>
              </a:spcBef>
              <a:spcAft>
                <a:spcPts val="0"/>
              </a:spcAft>
              <a:buClr>
                <a:schemeClr val="dk1"/>
              </a:buClr>
              <a:buSzPts val="1400"/>
              <a:buNone/>
              <a:defRPr>
                <a:solidFill>
                  <a:schemeClr val="dk1"/>
                </a:solidFill>
              </a:defRPr>
            </a:lvl4pPr>
            <a:lvl5pPr lvl="4" rtl="0" algn="ctr">
              <a:spcBef>
                <a:spcPts val="0"/>
              </a:spcBef>
              <a:spcAft>
                <a:spcPts val="0"/>
              </a:spcAft>
              <a:buClr>
                <a:schemeClr val="dk1"/>
              </a:buClr>
              <a:buSzPts val="1400"/>
              <a:buNone/>
              <a:defRPr>
                <a:solidFill>
                  <a:schemeClr val="dk1"/>
                </a:solidFill>
              </a:defRPr>
            </a:lvl5pPr>
            <a:lvl6pPr lvl="5" rtl="0" algn="ctr">
              <a:spcBef>
                <a:spcPts val="0"/>
              </a:spcBef>
              <a:spcAft>
                <a:spcPts val="0"/>
              </a:spcAft>
              <a:buClr>
                <a:schemeClr val="dk1"/>
              </a:buClr>
              <a:buSzPts val="1400"/>
              <a:buNone/>
              <a:defRPr>
                <a:solidFill>
                  <a:schemeClr val="dk1"/>
                </a:solidFill>
              </a:defRPr>
            </a:lvl6pPr>
            <a:lvl7pPr lvl="6" rtl="0" algn="ctr">
              <a:spcBef>
                <a:spcPts val="0"/>
              </a:spcBef>
              <a:spcAft>
                <a:spcPts val="0"/>
              </a:spcAft>
              <a:buClr>
                <a:schemeClr val="dk1"/>
              </a:buClr>
              <a:buSzPts val="1400"/>
              <a:buNone/>
              <a:defRPr>
                <a:solidFill>
                  <a:schemeClr val="dk1"/>
                </a:solidFill>
              </a:defRPr>
            </a:lvl7pPr>
            <a:lvl8pPr lvl="7" rtl="0" algn="ctr">
              <a:spcBef>
                <a:spcPts val="0"/>
              </a:spcBef>
              <a:spcAft>
                <a:spcPts val="0"/>
              </a:spcAft>
              <a:buClr>
                <a:schemeClr val="dk1"/>
              </a:buClr>
              <a:buSzPts val="1400"/>
              <a:buNone/>
              <a:defRPr>
                <a:solidFill>
                  <a:schemeClr val="dk1"/>
                </a:solidFill>
              </a:defRPr>
            </a:lvl8pPr>
            <a:lvl9pPr lvl="8" rtl="0" algn="ctr">
              <a:spcBef>
                <a:spcPts val="0"/>
              </a:spcBef>
              <a:spcAft>
                <a:spcPts val="0"/>
              </a:spcAft>
              <a:buClr>
                <a:schemeClr val="dk1"/>
              </a:buClr>
              <a:buSzPts val="1400"/>
              <a:buNone/>
              <a:defRPr>
                <a:solidFill>
                  <a:schemeClr val="dk1"/>
                </a:solidFill>
              </a:defRPr>
            </a:lvl9pPr>
          </a:lstStyle>
          <a:p/>
        </p:txBody>
      </p:sp>
      <p:sp>
        <p:nvSpPr>
          <p:cNvPr id="238" name="Google Shape;238;p38"/>
          <p:cNvSpPr txBox="1"/>
          <p:nvPr>
            <p:ph idx="8" type="subTitle"/>
          </p:nvPr>
        </p:nvSpPr>
        <p:spPr>
          <a:xfrm>
            <a:off x="6684050" y="3510422"/>
            <a:ext cx="1677300" cy="8535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1pPr>
            <a:lvl2pPr lvl="1"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2pPr>
            <a:lvl3pPr lvl="2"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3pPr>
            <a:lvl4pPr lvl="3"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4pPr>
            <a:lvl5pPr lvl="4"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5pPr>
            <a:lvl6pPr lvl="5"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6pPr>
            <a:lvl7pPr lvl="6"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7pPr>
            <a:lvl8pPr lvl="7"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8pPr>
            <a:lvl9pPr lvl="8"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9pPr>
          </a:lstStyle>
          <a:p/>
        </p:txBody>
      </p:sp>
      <p:sp>
        <p:nvSpPr>
          <p:cNvPr id="239" name="Google Shape;239;p38"/>
          <p:cNvSpPr txBox="1"/>
          <p:nvPr>
            <p:ph type="title"/>
          </p:nvPr>
        </p:nvSpPr>
        <p:spPr>
          <a:xfrm>
            <a:off x="713225" y="539500"/>
            <a:ext cx="7699200" cy="6915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2800"/>
              <a:buFont typeface="Archivo Black"/>
              <a:buNone/>
              <a:defRPr sz="2500">
                <a:solidFill>
                  <a:schemeClr val="dk1"/>
                </a:solidFill>
                <a:latin typeface="Archivo Black"/>
                <a:ea typeface="Archivo Black"/>
                <a:cs typeface="Archivo Black"/>
                <a:sym typeface="Archivo Black"/>
              </a:defRPr>
            </a:lvl1pPr>
            <a:lvl2pPr lvl="1"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2pPr>
            <a:lvl3pPr lvl="2"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3pPr>
            <a:lvl4pPr lvl="3"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4pPr>
            <a:lvl5pPr lvl="4"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5pPr>
            <a:lvl6pPr lvl="5"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6pPr>
            <a:lvl7pPr lvl="6"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7pPr>
            <a:lvl8pPr lvl="7"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8pPr>
            <a:lvl9pPr lvl="8"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3">
    <p:bg>
      <p:bgPr>
        <a:solidFill>
          <a:schemeClr val="dk2"/>
        </a:solidFill>
      </p:bgPr>
    </p:bg>
    <p:spTree>
      <p:nvGrpSpPr>
        <p:cNvPr id="240" name="Shape 240"/>
        <p:cNvGrpSpPr/>
        <p:nvPr/>
      </p:nvGrpSpPr>
      <p:grpSpPr>
        <a:xfrm>
          <a:off x="0" y="0"/>
          <a:ext cx="0" cy="0"/>
          <a:chOff x="0" y="0"/>
          <a:chExt cx="0" cy="0"/>
        </a:xfrm>
      </p:grpSpPr>
      <p:sp>
        <p:nvSpPr>
          <p:cNvPr id="241" name="Google Shape;241;p39"/>
          <p:cNvSpPr/>
          <p:nvPr/>
        </p:nvSpPr>
        <p:spPr>
          <a:xfrm>
            <a:off x="0" y="-49300"/>
            <a:ext cx="9177900" cy="2029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39"/>
          <p:cNvSpPr/>
          <p:nvPr/>
        </p:nvSpPr>
        <p:spPr>
          <a:xfrm>
            <a:off x="720000" y="-49300"/>
            <a:ext cx="7704000" cy="39849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39"/>
          <p:cNvSpPr txBox="1"/>
          <p:nvPr>
            <p:ph type="title"/>
          </p:nvPr>
        </p:nvSpPr>
        <p:spPr>
          <a:xfrm>
            <a:off x="720000" y="540000"/>
            <a:ext cx="7704000" cy="6864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400"/>
              <a:buFont typeface="Archivo Black"/>
              <a:buNone/>
              <a:defRPr sz="2500">
                <a:solidFill>
                  <a:schemeClr val="lt1"/>
                </a:solidFill>
                <a:latin typeface="Archivo Black"/>
                <a:ea typeface="Archivo Black"/>
                <a:cs typeface="Archivo Black"/>
                <a:sym typeface="Archivo Black"/>
              </a:defRPr>
            </a:lvl1pPr>
            <a:lvl2pPr lvl="1" rtl="0" algn="ctr">
              <a:spcBef>
                <a:spcPts val="0"/>
              </a:spcBef>
              <a:spcAft>
                <a:spcPts val="0"/>
              </a:spcAft>
              <a:buSzPts val="2400"/>
              <a:buFont typeface="Archivo Black"/>
              <a:buNone/>
              <a:defRPr sz="2400">
                <a:latin typeface="Archivo Black"/>
                <a:ea typeface="Archivo Black"/>
                <a:cs typeface="Archivo Black"/>
                <a:sym typeface="Archivo Black"/>
              </a:defRPr>
            </a:lvl2pPr>
            <a:lvl3pPr lvl="2" rtl="0" algn="ctr">
              <a:spcBef>
                <a:spcPts val="0"/>
              </a:spcBef>
              <a:spcAft>
                <a:spcPts val="0"/>
              </a:spcAft>
              <a:buSzPts val="2400"/>
              <a:buFont typeface="Archivo Black"/>
              <a:buNone/>
              <a:defRPr sz="2400">
                <a:latin typeface="Archivo Black"/>
                <a:ea typeface="Archivo Black"/>
                <a:cs typeface="Archivo Black"/>
                <a:sym typeface="Archivo Black"/>
              </a:defRPr>
            </a:lvl3pPr>
            <a:lvl4pPr lvl="3" rtl="0" algn="ctr">
              <a:spcBef>
                <a:spcPts val="0"/>
              </a:spcBef>
              <a:spcAft>
                <a:spcPts val="0"/>
              </a:spcAft>
              <a:buSzPts val="2400"/>
              <a:buFont typeface="Archivo Black"/>
              <a:buNone/>
              <a:defRPr sz="2400">
                <a:latin typeface="Archivo Black"/>
                <a:ea typeface="Archivo Black"/>
                <a:cs typeface="Archivo Black"/>
                <a:sym typeface="Archivo Black"/>
              </a:defRPr>
            </a:lvl4pPr>
            <a:lvl5pPr lvl="4" rtl="0" algn="ctr">
              <a:spcBef>
                <a:spcPts val="0"/>
              </a:spcBef>
              <a:spcAft>
                <a:spcPts val="0"/>
              </a:spcAft>
              <a:buSzPts val="2400"/>
              <a:buFont typeface="Archivo Black"/>
              <a:buNone/>
              <a:defRPr sz="2400">
                <a:latin typeface="Archivo Black"/>
                <a:ea typeface="Archivo Black"/>
                <a:cs typeface="Archivo Black"/>
                <a:sym typeface="Archivo Black"/>
              </a:defRPr>
            </a:lvl5pPr>
            <a:lvl6pPr lvl="5" rtl="0" algn="ctr">
              <a:spcBef>
                <a:spcPts val="0"/>
              </a:spcBef>
              <a:spcAft>
                <a:spcPts val="0"/>
              </a:spcAft>
              <a:buSzPts val="2400"/>
              <a:buFont typeface="Archivo Black"/>
              <a:buNone/>
              <a:defRPr sz="2400">
                <a:latin typeface="Archivo Black"/>
                <a:ea typeface="Archivo Black"/>
                <a:cs typeface="Archivo Black"/>
                <a:sym typeface="Archivo Black"/>
              </a:defRPr>
            </a:lvl6pPr>
            <a:lvl7pPr lvl="6" rtl="0" algn="ctr">
              <a:spcBef>
                <a:spcPts val="0"/>
              </a:spcBef>
              <a:spcAft>
                <a:spcPts val="0"/>
              </a:spcAft>
              <a:buSzPts val="2400"/>
              <a:buFont typeface="Archivo Black"/>
              <a:buNone/>
              <a:defRPr sz="2400">
                <a:latin typeface="Archivo Black"/>
                <a:ea typeface="Archivo Black"/>
                <a:cs typeface="Archivo Black"/>
                <a:sym typeface="Archivo Black"/>
              </a:defRPr>
            </a:lvl7pPr>
            <a:lvl8pPr lvl="7" rtl="0" algn="ctr">
              <a:spcBef>
                <a:spcPts val="0"/>
              </a:spcBef>
              <a:spcAft>
                <a:spcPts val="0"/>
              </a:spcAft>
              <a:buSzPts val="2400"/>
              <a:buFont typeface="Archivo Black"/>
              <a:buNone/>
              <a:defRPr sz="2400">
                <a:latin typeface="Archivo Black"/>
                <a:ea typeface="Archivo Black"/>
                <a:cs typeface="Archivo Black"/>
                <a:sym typeface="Archivo Black"/>
              </a:defRPr>
            </a:lvl8pPr>
            <a:lvl9pPr lvl="8" rtl="0" algn="ctr">
              <a:spcBef>
                <a:spcPts val="0"/>
              </a:spcBef>
              <a:spcAft>
                <a:spcPts val="0"/>
              </a:spcAft>
              <a:buSzPts val="2400"/>
              <a:buFont typeface="Archivo Black"/>
              <a:buNone/>
              <a:defRPr sz="2400">
                <a:latin typeface="Archivo Black"/>
                <a:ea typeface="Archivo Black"/>
                <a:cs typeface="Archivo Black"/>
                <a:sym typeface="Archivo Black"/>
              </a:defRPr>
            </a:lvl9pPr>
          </a:lstStyle>
          <a:p/>
        </p:txBody>
      </p:sp>
      <p:sp>
        <p:nvSpPr>
          <p:cNvPr id="244" name="Google Shape;244;p39"/>
          <p:cNvSpPr txBox="1"/>
          <p:nvPr>
            <p:ph idx="1" type="subTitle"/>
          </p:nvPr>
        </p:nvSpPr>
        <p:spPr>
          <a:xfrm>
            <a:off x="1024800" y="1982588"/>
            <a:ext cx="2105400" cy="5433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1800"/>
              <a:buFont typeface="Roboto"/>
              <a:buNone/>
              <a:defRPr b="1" sz="1800">
                <a:solidFill>
                  <a:schemeClr val="dk2"/>
                </a:solidFill>
                <a:latin typeface="Roboto"/>
                <a:ea typeface="Roboto"/>
                <a:cs typeface="Roboto"/>
                <a:sym typeface="Roboto"/>
              </a:defRPr>
            </a:lvl1pPr>
            <a:lvl2pPr lvl="1" rtl="0" algn="ctr">
              <a:spcBef>
                <a:spcPts val="0"/>
              </a:spcBef>
              <a:spcAft>
                <a:spcPts val="0"/>
              </a:spcAft>
              <a:buClr>
                <a:schemeClr val="lt1"/>
              </a:buClr>
              <a:buSzPts val="1400"/>
              <a:buNone/>
              <a:defRPr>
                <a:solidFill>
                  <a:schemeClr val="lt1"/>
                </a:solidFill>
              </a:defRPr>
            </a:lvl2pPr>
            <a:lvl3pPr lvl="2" rtl="0" algn="ctr">
              <a:spcBef>
                <a:spcPts val="0"/>
              </a:spcBef>
              <a:spcAft>
                <a:spcPts val="0"/>
              </a:spcAft>
              <a:buClr>
                <a:schemeClr val="lt1"/>
              </a:buClr>
              <a:buSzPts val="1400"/>
              <a:buNone/>
              <a:defRPr>
                <a:solidFill>
                  <a:schemeClr val="lt1"/>
                </a:solidFill>
              </a:defRPr>
            </a:lvl3pPr>
            <a:lvl4pPr lvl="3" rtl="0" algn="ctr">
              <a:spcBef>
                <a:spcPts val="0"/>
              </a:spcBef>
              <a:spcAft>
                <a:spcPts val="0"/>
              </a:spcAft>
              <a:buClr>
                <a:schemeClr val="lt1"/>
              </a:buClr>
              <a:buSzPts val="1400"/>
              <a:buNone/>
              <a:defRPr>
                <a:solidFill>
                  <a:schemeClr val="lt1"/>
                </a:solidFill>
              </a:defRPr>
            </a:lvl4pPr>
            <a:lvl5pPr lvl="4" rtl="0" algn="ctr">
              <a:spcBef>
                <a:spcPts val="0"/>
              </a:spcBef>
              <a:spcAft>
                <a:spcPts val="0"/>
              </a:spcAft>
              <a:buClr>
                <a:schemeClr val="lt1"/>
              </a:buClr>
              <a:buSzPts val="1400"/>
              <a:buNone/>
              <a:defRPr>
                <a:solidFill>
                  <a:schemeClr val="lt1"/>
                </a:solidFill>
              </a:defRPr>
            </a:lvl5pPr>
            <a:lvl6pPr lvl="5" rtl="0" algn="ctr">
              <a:spcBef>
                <a:spcPts val="0"/>
              </a:spcBef>
              <a:spcAft>
                <a:spcPts val="0"/>
              </a:spcAft>
              <a:buClr>
                <a:schemeClr val="lt1"/>
              </a:buClr>
              <a:buSzPts val="1400"/>
              <a:buNone/>
              <a:defRPr>
                <a:solidFill>
                  <a:schemeClr val="lt1"/>
                </a:solidFill>
              </a:defRPr>
            </a:lvl6pPr>
            <a:lvl7pPr lvl="6" rtl="0" algn="ctr">
              <a:spcBef>
                <a:spcPts val="0"/>
              </a:spcBef>
              <a:spcAft>
                <a:spcPts val="0"/>
              </a:spcAft>
              <a:buClr>
                <a:schemeClr val="lt1"/>
              </a:buClr>
              <a:buSzPts val="1400"/>
              <a:buNone/>
              <a:defRPr>
                <a:solidFill>
                  <a:schemeClr val="lt1"/>
                </a:solidFill>
              </a:defRPr>
            </a:lvl7pPr>
            <a:lvl8pPr lvl="7" rtl="0" algn="ctr">
              <a:spcBef>
                <a:spcPts val="0"/>
              </a:spcBef>
              <a:spcAft>
                <a:spcPts val="0"/>
              </a:spcAft>
              <a:buClr>
                <a:schemeClr val="lt1"/>
              </a:buClr>
              <a:buSzPts val="1400"/>
              <a:buNone/>
              <a:defRPr>
                <a:solidFill>
                  <a:schemeClr val="lt1"/>
                </a:solidFill>
              </a:defRPr>
            </a:lvl8pPr>
            <a:lvl9pPr lvl="8" rtl="0" algn="ctr">
              <a:spcBef>
                <a:spcPts val="0"/>
              </a:spcBef>
              <a:spcAft>
                <a:spcPts val="0"/>
              </a:spcAft>
              <a:buClr>
                <a:schemeClr val="lt1"/>
              </a:buClr>
              <a:buSzPts val="1400"/>
              <a:buNone/>
              <a:defRPr>
                <a:solidFill>
                  <a:schemeClr val="lt1"/>
                </a:solidFill>
              </a:defRPr>
            </a:lvl9pPr>
          </a:lstStyle>
          <a:p/>
        </p:txBody>
      </p:sp>
      <p:sp>
        <p:nvSpPr>
          <p:cNvPr id="245" name="Google Shape;245;p39"/>
          <p:cNvSpPr txBox="1"/>
          <p:nvPr>
            <p:ph idx="2" type="subTitle"/>
          </p:nvPr>
        </p:nvSpPr>
        <p:spPr>
          <a:xfrm>
            <a:off x="1024800" y="2410593"/>
            <a:ext cx="2105400" cy="11163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2"/>
              </a:buClr>
              <a:buSzPts val="1400"/>
              <a:buFont typeface="Roboto"/>
              <a:buNone/>
              <a:defRPr>
                <a:solidFill>
                  <a:schemeClr val="lt1"/>
                </a:solidFill>
                <a:latin typeface="Roboto"/>
                <a:ea typeface="Roboto"/>
                <a:cs typeface="Roboto"/>
                <a:sym typeface="Roboto"/>
              </a:defRPr>
            </a:lvl1pPr>
            <a:lvl2pPr lvl="1" rtl="0" algn="ctr">
              <a:spcBef>
                <a:spcPts val="0"/>
              </a:spcBef>
              <a:spcAft>
                <a:spcPts val="0"/>
              </a:spcAft>
              <a:buClr>
                <a:schemeClr val="dk2"/>
              </a:buClr>
              <a:buSzPts val="1400"/>
              <a:buFont typeface="Roboto"/>
              <a:buNone/>
              <a:defRPr>
                <a:solidFill>
                  <a:schemeClr val="dk2"/>
                </a:solidFill>
                <a:latin typeface="Roboto"/>
                <a:ea typeface="Roboto"/>
                <a:cs typeface="Roboto"/>
                <a:sym typeface="Roboto"/>
              </a:defRPr>
            </a:lvl2pPr>
            <a:lvl3pPr lvl="2" rtl="0" algn="ctr">
              <a:spcBef>
                <a:spcPts val="0"/>
              </a:spcBef>
              <a:spcAft>
                <a:spcPts val="0"/>
              </a:spcAft>
              <a:buClr>
                <a:schemeClr val="dk2"/>
              </a:buClr>
              <a:buSzPts val="1400"/>
              <a:buFont typeface="Roboto"/>
              <a:buNone/>
              <a:defRPr>
                <a:solidFill>
                  <a:schemeClr val="dk2"/>
                </a:solidFill>
                <a:latin typeface="Roboto"/>
                <a:ea typeface="Roboto"/>
                <a:cs typeface="Roboto"/>
                <a:sym typeface="Roboto"/>
              </a:defRPr>
            </a:lvl3pPr>
            <a:lvl4pPr lvl="3" rtl="0" algn="ctr">
              <a:spcBef>
                <a:spcPts val="0"/>
              </a:spcBef>
              <a:spcAft>
                <a:spcPts val="0"/>
              </a:spcAft>
              <a:buClr>
                <a:schemeClr val="dk2"/>
              </a:buClr>
              <a:buSzPts val="1400"/>
              <a:buFont typeface="Roboto"/>
              <a:buNone/>
              <a:defRPr>
                <a:solidFill>
                  <a:schemeClr val="dk2"/>
                </a:solidFill>
                <a:latin typeface="Roboto"/>
                <a:ea typeface="Roboto"/>
                <a:cs typeface="Roboto"/>
                <a:sym typeface="Roboto"/>
              </a:defRPr>
            </a:lvl4pPr>
            <a:lvl5pPr lvl="4" rtl="0" algn="ctr">
              <a:spcBef>
                <a:spcPts val="0"/>
              </a:spcBef>
              <a:spcAft>
                <a:spcPts val="0"/>
              </a:spcAft>
              <a:buClr>
                <a:schemeClr val="dk2"/>
              </a:buClr>
              <a:buSzPts val="1400"/>
              <a:buFont typeface="Roboto"/>
              <a:buNone/>
              <a:defRPr>
                <a:solidFill>
                  <a:schemeClr val="dk2"/>
                </a:solidFill>
                <a:latin typeface="Roboto"/>
                <a:ea typeface="Roboto"/>
                <a:cs typeface="Roboto"/>
                <a:sym typeface="Roboto"/>
              </a:defRPr>
            </a:lvl5pPr>
            <a:lvl6pPr lvl="5" rtl="0" algn="ctr">
              <a:spcBef>
                <a:spcPts val="0"/>
              </a:spcBef>
              <a:spcAft>
                <a:spcPts val="0"/>
              </a:spcAft>
              <a:buClr>
                <a:schemeClr val="dk2"/>
              </a:buClr>
              <a:buSzPts val="1400"/>
              <a:buFont typeface="Roboto"/>
              <a:buNone/>
              <a:defRPr>
                <a:solidFill>
                  <a:schemeClr val="dk2"/>
                </a:solidFill>
                <a:latin typeface="Roboto"/>
                <a:ea typeface="Roboto"/>
                <a:cs typeface="Roboto"/>
                <a:sym typeface="Roboto"/>
              </a:defRPr>
            </a:lvl6pPr>
            <a:lvl7pPr lvl="6" rtl="0" algn="ctr">
              <a:spcBef>
                <a:spcPts val="0"/>
              </a:spcBef>
              <a:spcAft>
                <a:spcPts val="0"/>
              </a:spcAft>
              <a:buClr>
                <a:schemeClr val="dk2"/>
              </a:buClr>
              <a:buSzPts val="1400"/>
              <a:buFont typeface="Roboto"/>
              <a:buNone/>
              <a:defRPr>
                <a:solidFill>
                  <a:schemeClr val="dk2"/>
                </a:solidFill>
                <a:latin typeface="Roboto"/>
                <a:ea typeface="Roboto"/>
                <a:cs typeface="Roboto"/>
                <a:sym typeface="Roboto"/>
              </a:defRPr>
            </a:lvl7pPr>
            <a:lvl8pPr lvl="7" rtl="0" algn="ctr">
              <a:spcBef>
                <a:spcPts val="0"/>
              </a:spcBef>
              <a:spcAft>
                <a:spcPts val="0"/>
              </a:spcAft>
              <a:buClr>
                <a:schemeClr val="dk2"/>
              </a:buClr>
              <a:buSzPts val="1400"/>
              <a:buFont typeface="Roboto"/>
              <a:buNone/>
              <a:defRPr>
                <a:solidFill>
                  <a:schemeClr val="dk2"/>
                </a:solidFill>
                <a:latin typeface="Roboto"/>
                <a:ea typeface="Roboto"/>
                <a:cs typeface="Roboto"/>
                <a:sym typeface="Roboto"/>
              </a:defRPr>
            </a:lvl8pPr>
            <a:lvl9pPr lvl="8" rtl="0" algn="ctr">
              <a:spcBef>
                <a:spcPts val="0"/>
              </a:spcBef>
              <a:spcAft>
                <a:spcPts val="0"/>
              </a:spcAft>
              <a:buClr>
                <a:schemeClr val="dk2"/>
              </a:buClr>
              <a:buSzPts val="1400"/>
              <a:buFont typeface="Roboto"/>
              <a:buNone/>
              <a:defRPr>
                <a:solidFill>
                  <a:schemeClr val="dk2"/>
                </a:solidFill>
                <a:latin typeface="Roboto"/>
                <a:ea typeface="Roboto"/>
                <a:cs typeface="Roboto"/>
                <a:sym typeface="Roboto"/>
              </a:defRPr>
            </a:lvl9pPr>
          </a:lstStyle>
          <a:p/>
        </p:txBody>
      </p:sp>
      <p:sp>
        <p:nvSpPr>
          <p:cNvPr id="246" name="Google Shape;246;p39"/>
          <p:cNvSpPr txBox="1"/>
          <p:nvPr>
            <p:ph idx="3" type="subTitle"/>
          </p:nvPr>
        </p:nvSpPr>
        <p:spPr>
          <a:xfrm>
            <a:off x="3519300" y="1982588"/>
            <a:ext cx="2105400" cy="5433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1800"/>
              <a:buFont typeface="Roboto"/>
              <a:buNone/>
              <a:defRPr b="1" sz="1800">
                <a:solidFill>
                  <a:schemeClr val="dk2"/>
                </a:solidFill>
                <a:latin typeface="Roboto"/>
                <a:ea typeface="Roboto"/>
                <a:cs typeface="Roboto"/>
                <a:sym typeface="Roboto"/>
              </a:defRPr>
            </a:lvl1pPr>
            <a:lvl2pPr lvl="1" rtl="0" algn="ctr">
              <a:spcBef>
                <a:spcPts val="0"/>
              </a:spcBef>
              <a:spcAft>
                <a:spcPts val="0"/>
              </a:spcAft>
              <a:buClr>
                <a:schemeClr val="lt1"/>
              </a:buClr>
              <a:buSzPts val="1400"/>
              <a:buNone/>
              <a:defRPr>
                <a:solidFill>
                  <a:schemeClr val="lt1"/>
                </a:solidFill>
              </a:defRPr>
            </a:lvl2pPr>
            <a:lvl3pPr lvl="2" rtl="0" algn="ctr">
              <a:spcBef>
                <a:spcPts val="0"/>
              </a:spcBef>
              <a:spcAft>
                <a:spcPts val="0"/>
              </a:spcAft>
              <a:buClr>
                <a:schemeClr val="lt1"/>
              </a:buClr>
              <a:buSzPts val="1400"/>
              <a:buNone/>
              <a:defRPr>
                <a:solidFill>
                  <a:schemeClr val="lt1"/>
                </a:solidFill>
              </a:defRPr>
            </a:lvl3pPr>
            <a:lvl4pPr lvl="3" rtl="0" algn="ctr">
              <a:spcBef>
                <a:spcPts val="0"/>
              </a:spcBef>
              <a:spcAft>
                <a:spcPts val="0"/>
              </a:spcAft>
              <a:buClr>
                <a:schemeClr val="lt1"/>
              </a:buClr>
              <a:buSzPts val="1400"/>
              <a:buNone/>
              <a:defRPr>
                <a:solidFill>
                  <a:schemeClr val="lt1"/>
                </a:solidFill>
              </a:defRPr>
            </a:lvl4pPr>
            <a:lvl5pPr lvl="4" rtl="0" algn="ctr">
              <a:spcBef>
                <a:spcPts val="0"/>
              </a:spcBef>
              <a:spcAft>
                <a:spcPts val="0"/>
              </a:spcAft>
              <a:buClr>
                <a:schemeClr val="lt1"/>
              </a:buClr>
              <a:buSzPts val="1400"/>
              <a:buNone/>
              <a:defRPr>
                <a:solidFill>
                  <a:schemeClr val="lt1"/>
                </a:solidFill>
              </a:defRPr>
            </a:lvl5pPr>
            <a:lvl6pPr lvl="5" rtl="0" algn="ctr">
              <a:spcBef>
                <a:spcPts val="0"/>
              </a:spcBef>
              <a:spcAft>
                <a:spcPts val="0"/>
              </a:spcAft>
              <a:buClr>
                <a:schemeClr val="lt1"/>
              </a:buClr>
              <a:buSzPts val="1400"/>
              <a:buNone/>
              <a:defRPr>
                <a:solidFill>
                  <a:schemeClr val="lt1"/>
                </a:solidFill>
              </a:defRPr>
            </a:lvl6pPr>
            <a:lvl7pPr lvl="6" rtl="0" algn="ctr">
              <a:spcBef>
                <a:spcPts val="0"/>
              </a:spcBef>
              <a:spcAft>
                <a:spcPts val="0"/>
              </a:spcAft>
              <a:buClr>
                <a:schemeClr val="lt1"/>
              </a:buClr>
              <a:buSzPts val="1400"/>
              <a:buNone/>
              <a:defRPr>
                <a:solidFill>
                  <a:schemeClr val="lt1"/>
                </a:solidFill>
              </a:defRPr>
            </a:lvl7pPr>
            <a:lvl8pPr lvl="7" rtl="0" algn="ctr">
              <a:spcBef>
                <a:spcPts val="0"/>
              </a:spcBef>
              <a:spcAft>
                <a:spcPts val="0"/>
              </a:spcAft>
              <a:buClr>
                <a:schemeClr val="lt1"/>
              </a:buClr>
              <a:buSzPts val="1400"/>
              <a:buNone/>
              <a:defRPr>
                <a:solidFill>
                  <a:schemeClr val="lt1"/>
                </a:solidFill>
              </a:defRPr>
            </a:lvl8pPr>
            <a:lvl9pPr lvl="8" rtl="0" algn="ctr">
              <a:spcBef>
                <a:spcPts val="0"/>
              </a:spcBef>
              <a:spcAft>
                <a:spcPts val="0"/>
              </a:spcAft>
              <a:buClr>
                <a:schemeClr val="lt1"/>
              </a:buClr>
              <a:buSzPts val="1400"/>
              <a:buNone/>
              <a:defRPr>
                <a:solidFill>
                  <a:schemeClr val="lt1"/>
                </a:solidFill>
              </a:defRPr>
            </a:lvl9pPr>
          </a:lstStyle>
          <a:p/>
        </p:txBody>
      </p:sp>
      <p:sp>
        <p:nvSpPr>
          <p:cNvPr id="247" name="Google Shape;247;p39"/>
          <p:cNvSpPr txBox="1"/>
          <p:nvPr>
            <p:ph idx="4" type="subTitle"/>
          </p:nvPr>
        </p:nvSpPr>
        <p:spPr>
          <a:xfrm>
            <a:off x="3519300" y="2410593"/>
            <a:ext cx="2105400" cy="11163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2"/>
              </a:buClr>
              <a:buSzPts val="1400"/>
              <a:buFont typeface="Roboto"/>
              <a:buNone/>
              <a:defRPr>
                <a:solidFill>
                  <a:schemeClr val="lt1"/>
                </a:solidFill>
                <a:latin typeface="Roboto"/>
                <a:ea typeface="Roboto"/>
                <a:cs typeface="Roboto"/>
                <a:sym typeface="Roboto"/>
              </a:defRPr>
            </a:lvl1pPr>
            <a:lvl2pPr lvl="1" rtl="0" algn="ctr">
              <a:spcBef>
                <a:spcPts val="0"/>
              </a:spcBef>
              <a:spcAft>
                <a:spcPts val="0"/>
              </a:spcAft>
              <a:buClr>
                <a:schemeClr val="dk2"/>
              </a:buClr>
              <a:buSzPts val="1400"/>
              <a:buFont typeface="Roboto"/>
              <a:buNone/>
              <a:defRPr>
                <a:solidFill>
                  <a:schemeClr val="dk2"/>
                </a:solidFill>
                <a:latin typeface="Roboto"/>
                <a:ea typeface="Roboto"/>
                <a:cs typeface="Roboto"/>
                <a:sym typeface="Roboto"/>
              </a:defRPr>
            </a:lvl2pPr>
            <a:lvl3pPr lvl="2" rtl="0" algn="ctr">
              <a:spcBef>
                <a:spcPts val="0"/>
              </a:spcBef>
              <a:spcAft>
                <a:spcPts val="0"/>
              </a:spcAft>
              <a:buClr>
                <a:schemeClr val="dk2"/>
              </a:buClr>
              <a:buSzPts val="1400"/>
              <a:buFont typeface="Roboto"/>
              <a:buNone/>
              <a:defRPr>
                <a:solidFill>
                  <a:schemeClr val="dk2"/>
                </a:solidFill>
                <a:latin typeface="Roboto"/>
                <a:ea typeface="Roboto"/>
                <a:cs typeface="Roboto"/>
                <a:sym typeface="Roboto"/>
              </a:defRPr>
            </a:lvl3pPr>
            <a:lvl4pPr lvl="3" rtl="0" algn="ctr">
              <a:spcBef>
                <a:spcPts val="0"/>
              </a:spcBef>
              <a:spcAft>
                <a:spcPts val="0"/>
              </a:spcAft>
              <a:buClr>
                <a:schemeClr val="dk2"/>
              </a:buClr>
              <a:buSzPts val="1400"/>
              <a:buFont typeface="Roboto"/>
              <a:buNone/>
              <a:defRPr>
                <a:solidFill>
                  <a:schemeClr val="dk2"/>
                </a:solidFill>
                <a:latin typeface="Roboto"/>
                <a:ea typeface="Roboto"/>
                <a:cs typeface="Roboto"/>
                <a:sym typeface="Roboto"/>
              </a:defRPr>
            </a:lvl4pPr>
            <a:lvl5pPr lvl="4" rtl="0" algn="ctr">
              <a:spcBef>
                <a:spcPts val="0"/>
              </a:spcBef>
              <a:spcAft>
                <a:spcPts val="0"/>
              </a:spcAft>
              <a:buClr>
                <a:schemeClr val="dk2"/>
              </a:buClr>
              <a:buSzPts val="1400"/>
              <a:buFont typeface="Roboto"/>
              <a:buNone/>
              <a:defRPr>
                <a:solidFill>
                  <a:schemeClr val="dk2"/>
                </a:solidFill>
                <a:latin typeface="Roboto"/>
                <a:ea typeface="Roboto"/>
                <a:cs typeface="Roboto"/>
                <a:sym typeface="Roboto"/>
              </a:defRPr>
            </a:lvl5pPr>
            <a:lvl6pPr lvl="5" rtl="0" algn="ctr">
              <a:spcBef>
                <a:spcPts val="0"/>
              </a:spcBef>
              <a:spcAft>
                <a:spcPts val="0"/>
              </a:spcAft>
              <a:buClr>
                <a:schemeClr val="dk2"/>
              </a:buClr>
              <a:buSzPts val="1400"/>
              <a:buFont typeface="Roboto"/>
              <a:buNone/>
              <a:defRPr>
                <a:solidFill>
                  <a:schemeClr val="dk2"/>
                </a:solidFill>
                <a:latin typeface="Roboto"/>
                <a:ea typeface="Roboto"/>
                <a:cs typeface="Roboto"/>
                <a:sym typeface="Roboto"/>
              </a:defRPr>
            </a:lvl6pPr>
            <a:lvl7pPr lvl="6" rtl="0" algn="ctr">
              <a:spcBef>
                <a:spcPts val="0"/>
              </a:spcBef>
              <a:spcAft>
                <a:spcPts val="0"/>
              </a:spcAft>
              <a:buClr>
                <a:schemeClr val="dk2"/>
              </a:buClr>
              <a:buSzPts val="1400"/>
              <a:buFont typeface="Roboto"/>
              <a:buNone/>
              <a:defRPr>
                <a:solidFill>
                  <a:schemeClr val="dk2"/>
                </a:solidFill>
                <a:latin typeface="Roboto"/>
                <a:ea typeface="Roboto"/>
                <a:cs typeface="Roboto"/>
                <a:sym typeface="Roboto"/>
              </a:defRPr>
            </a:lvl7pPr>
            <a:lvl8pPr lvl="7" rtl="0" algn="ctr">
              <a:spcBef>
                <a:spcPts val="0"/>
              </a:spcBef>
              <a:spcAft>
                <a:spcPts val="0"/>
              </a:spcAft>
              <a:buClr>
                <a:schemeClr val="dk2"/>
              </a:buClr>
              <a:buSzPts val="1400"/>
              <a:buFont typeface="Roboto"/>
              <a:buNone/>
              <a:defRPr>
                <a:solidFill>
                  <a:schemeClr val="dk2"/>
                </a:solidFill>
                <a:latin typeface="Roboto"/>
                <a:ea typeface="Roboto"/>
                <a:cs typeface="Roboto"/>
                <a:sym typeface="Roboto"/>
              </a:defRPr>
            </a:lvl8pPr>
            <a:lvl9pPr lvl="8" rtl="0" algn="ctr">
              <a:spcBef>
                <a:spcPts val="0"/>
              </a:spcBef>
              <a:spcAft>
                <a:spcPts val="0"/>
              </a:spcAft>
              <a:buClr>
                <a:schemeClr val="dk2"/>
              </a:buClr>
              <a:buSzPts val="1400"/>
              <a:buFont typeface="Roboto"/>
              <a:buNone/>
              <a:defRPr>
                <a:solidFill>
                  <a:schemeClr val="dk2"/>
                </a:solidFill>
                <a:latin typeface="Roboto"/>
                <a:ea typeface="Roboto"/>
                <a:cs typeface="Roboto"/>
                <a:sym typeface="Roboto"/>
              </a:defRPr>
            </a:lvl9pPr>
          </a:lstStyle>
          <a:p/>
        </p:txBody>
      </p:sp>
      <p:sp>
        <p:nvSpPr>
          <p:cNvPr id="248" name="Google Shape;248;p39"/>
          <p:cNvSpPr txBox="1"/>
          <p:nvPr>
            <p:ph idx="5" type="subTitle"/>
          </p:nvPr>
        </p:nvSpPr>
        <p:spPr>
          <a:xfrm>
            <a:off x="6013800" y="1982588"/>
            <a:ext cx="2105400" cy="5433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1800"/>
              <a:buFont typeface="Roboto"/>
              <a:buNone/>
              <a:defRPr b="1" sz="1800">
                <a:solidFill>
                  <a:schemeClr val="dk2"/>
                </a:solidFill>
                <a:latin typeface="Roboto"/>
                <a:ea typeface="Roboto"/>
                <a:cs typeface="Roboto"/>
                <a:sym typeface="Roboto"/>
              </a:defRPr>
            </a:lvl1pPr>
            <a:lvl2pPr lvl="1" rtl="0" algn="ctr">
              <a:spcBef>
                <a:spcPts val="0"/>
              </a:spcBef>
              <a:spcAft>
                <a:spcPts val="0"/>
              </a:spcAft>
              <a:buClr>
                <a:schemeClr val="lt1"/>
              </a:buClr>
              <a:buSzPts val="1400"/>
              <a:buNone/>
              <a:defRPr>
                <a:solidFill>
                  <a:schemeClr val="lt1"/>
                </a:solidFill>
              </a:defRPr>
            </a:lvl2pPr>
            <a:lvl3pPr lvl="2" rtl="0" algn="ctr">
              <a:spcBef>
                <a:spcPts val="0"/>
              </a:spcBef>
              <a:spcAft>
                <a:spcPts val="0"/>
              </a:spcAft>
              <a:buClr>
                <a:schemeClr val="lt1"/>
              </a:buClr>
              <a:buSzPts val="1400"/>
              <a:buNone/>
              <a:defRPr>
                <a:solidFill>
                  <a:schemeClr val="lt1"/>
                </a:solidFill>
              </a:defRPr>
            </a:lvl3pPr>
            <a:lvl4pPr lvl="3" rtl="0" algn="ctr">
              <a:spcBef>
                <a:spcPts val="0"/>
              </a:spcBef>
              <a:spcAft>
                <a:spcPts val="0"/>
              </a:spcAft>
              <a:buClr>
                <a:schemeClr val="lt1"/>
              </a:buClr>
              <a:buSzPts val="1400"/>
              <a:buNone/>
              <a:defRPr>
                <a:solidFill>
                  <a:schemeClr val="lt1"/>
                </a:solidFill>
              </a:defRPr>
            </a:lvl4pPr>
            <a:lvl5pPr lvl="4" rtl="0" algn="ctr">
              <a:spcBef>
                <a:spcPts val="0"/>
              </a:spcBef>
              <a:spcAft>
                <a:spcPts val="0"/>
              </a:spcAft>
              <a:buClr>
                <a:schemeClr val="lt1"/>
              </a:buClr>
              <a:buSzPts val="1400"/>
              <a:buNone/>
              <a:defRPr>
                <a:solidFill>
                  <a:schemeClr val="lt1"/>
                </a:solidFill>
              </a:defRPr>
            </a:lvl5pPr>
            <a:lvl6pPr lvl="5" rtl="0" algn="ctr">
              <a:spcBef>
                <a:spcPts val="0"/>
              </a:spcBef>
              <a:spcAft>
                <a:spcPts val="0"/>
              </a:spcAft>
              <a:buClr>
                <a:schemeClr val="lt1"/>
              </a:buClr>
              <a:buSzPts val="1400"/>
              <a:buNone/>
              <a:defRPr>
                <a:solidFill>
                  <a:schemeClr val="lt1"/>
                </a:solidFill>
              </a:defRPr>
            </a:lvl6pPr>
            <a:lvl7pPr lvl="6" rtl="0" algn="ctr">
              <a:spcBef>
                <a:spcPts val="0"/>
              </a:spcBef>
              <a:spcAft>
                <a:spcPts val="0"/>
              </a:spcAft>
              <a:buClr>
                <a:schemeClr val="lt1"/>
              </a:buClr>
              <a:buSzPts val="1400"/>
              <a:buNone/>
              <a:defRPr>
                <a:solidFill>
                  <a:schemeClr val="lt1"/>
                </a:solidFill>
              </a:defRPr>
            </a:lvl7pPr>
            <a:lvl8pPr lvl="7" rtl="0" algn="ctr">
              <a:spcBef>
                <a:spcPts val="0"/>
              </a:spcBef>
              <a:spcAft>
                <a:spcPts val="0"/>
              </a:spcAft>
              <a:buClr>
                <a:schemeClr val="lt1"/>
              </a:buClr>
              <a:buSzPts val="1400"/>
              <a:buNone/>
              <a:defRPr>
                <a:solidFill>
                  <a:schemeClr val="lt1"/>
                </a:solidFill>
              </a:defRPr>
            </a:lvl8pPr>
            <a:lvl9pPr lvl="8" rtl="0" algn="ctr">
              <a:spcBef>
                <a:spcPts val="0"/>
              </a:spcBef>
              <a:spcAft>
                <a:spcPts val="0"/>
              </a:spcAft>
              <a:buClr>
                <a:schemeClr val="lt1"/>
              </a:buClr>
              <a:buSzPts val="1400"/>
              <a:buNone/>
              <a:defRPr>
                <a:solidFill>
                  <a:schemeClr val="lt1"/>
                </a:solidFill>
              </a:defRPr>
            </a:lvl9pPr>
          </a:lstStyle>
          <a:p/>
        </p:txBody>
      </p:sp>
      <p:sp>
        <p:nvSpPr>
          <p:cNvPr id="249" name="Google Shape;249;p39"/>
          <p:cNvSpPr txBox="1"/>
          <p:nvPr>
            <p:ph idx="6" type="subTitle"/>
          </p:nvPr>
        </p:nvSpPr>
        <p:spPr>
          <a:xfrm>
            <a:off x="6013800" y="2410593"/>
            <a:ext cx="2105400" cy="11163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2"/>
              </a:buClr>
              <a:buSzPts val="1400"/>
              <a:buFont typeface="Roboto"/>
              <a:buNone/>
              <a:defRPr>
                <a:solidFill>
                  <a:schemeClr val="lt1"/>
                </a:solidFill>
                <a:latin typeface="Roboto"/>
                <a:ea typeface="Roboto"/>
                <a:cs typeface="Roboto"/>
                <a:sym typeface="Roboto"/>
              </a:defRPr>
            </a:lvl1pPr>
            <a:lvl2pPr lvl="1" rtl="0" algn="ctr">
              <a:spcBef>
                <a:spcPts val="0"/>
              </a:spcBef>
              <a:spcAft>
                <a:spcPts val="0"/>
              </a:spcAft>
              <a:buClr>
                <a:schemeClr val="dk2"/>
              </a:buClr>
              <a:buSzPts val="1400"/>
              <a:buFont typeface="Roboto"/>
              <a:buNone/>
              <a:defRPr>
                <a:solidFill>
                  <a:schemeClr val="dk2"/>
                </a:solidFill>
                <a:latin typeface="Roboto"/>
                <a:ea typeface="Roboto"/>
                <a:cs typeface="Roboto"/>
                <a:sym typeface="Roboto"/>
              </a:defRPr>
            </a:lvl2pPr>
            <a:lvl3pPr lvl="2" rtl="0" algn="ctr">
              <a:spcBef>
                <a:spcPts val="0"/>
              </a:spcBef>
              <a:spcAft>
                <a:spcPts val="0"/>
              </a:spcAft>
              <a:buClr>
                <a:schemeClr val="dk2"/>
              </a:buClr>
              <a:buSzPts val="1400"/>
              <a:buFont typeface="Roboto"/>
              <a:buNone/>
              <a:defRPr>
                <a:solidFill>
                  <a:schemeClr val="dk2"/>
                </a:solidFill>
                <a:latin typeface="Roboto"/>
                <a:ea typeface="Roboto"/>
                <a:cs typeface="Roboto"/>
                <a:sym typeface="Roboto"/>
              </a:defRPr>
            </a:lvl3pPr>
            <a:lvl4pPr lvl="3" rtl="0" algn="ctr">
              <a:spcBef>
                <a:spcPts val="0"/>
              </a:spcBef>
              <a:spcAft>
                <a:spcPts val="0"/>
              </a:spcAft>
              <a:buClr>
                <a:schemeClr val="dk2"/>
              </a:buClr>
              <a:buSzPts val="1400"/>
              <a:buFont typeface="Roboto"/>
              <a:buNone/>
              <a:defRPr>
                <a:solidFill>
                  <a:schemeClr val="dk2"/>
                </a:solidFill>
                <a:latin typeface="Roboto"/>
                <a:ea typeface="Roboto"/>
                <a:cs typeface="Roboto"/>
                <a:sym typeface="Roboto"/>
              </a:defRPr>
            </a:lvl4pPr>
            <a:lvl5pPr lvl="4" rtl="0" algn="ctr">
              <a:spcBef>
                <a:spcPts val="0"/>
              </a:spcBef>
              <a:spcAft>
                <a:spcPts val="0"/>
              </a:spcAft>
              <a:buClr>
                <a:schemeClr val="dk2"/>
              </a:buClr>
              <a:buSzPts val="1400"/>
              <a:buFont typeface="Roboto"/>
              <a:buNone/>
              <a:defRPr>
                <a:solidFill>
                  <a:schemeClr val="dk2"/>
                </a:solidFill>
                <a:latin typeface="Roboto"/>
                <a:ea typeface="Roboto"/>
                <a:cs typeface="Roboto"/>
                <a:sym typeface="Roboto"/>
              </a:defRPr>
            </a:lvl5pPr>
            <a:lvl6pPr lvl="5" rtl="0" algn="ctr">
              <a:spcBef>
                <a:spcPts val="0"/>
              </a:spcBef>
              <a:spcAft>
                <a:spcPts val="0"/>
              </a:spcAft>
              <a:buClr>
                <a:schemeClr val="dk2"/>
              </a:buClr>
              <a:buSzPts val="1400"/>
              <a:buFont typeface="Roboto"/>
              <a:buNone/>
              <a:defRPr>
                <a:solidFill>
                  <a:schemeClr val="dk2"/>
                </a:solidFill>
                <a:latin typeface="Roboto"/>
                <a:ea typeface="Roboto"/>
                <a:cs typeface="Roboto"/>
                <a:sym typeface="Roboto"/>
              </a:defRPr>
            </a:lvl6pPr>
            <a:lvl7pPr lvl="6" rtl="0" algn="ctr">
              <a:spcBef>
                <a:spcPts val="0"/>
              </a:spcBef>
              <a:spcAft>
                <a:spcPts val="0"/>
              </a:spcAft>
              <a:buClr>
                <a:schemeClr val="dk2"/>
              </a:buClr>
              <a:buSzPts val="1400"/>
              <a:buFont typeface="Roboto"/>
              <a:buNone/>
              <a:defRPr>
                <a:solidFill>
                  <a:schemeClr val="dk2"/>
                </a:solidFill>
                <a:latin typeface="Roboto"/>
                <a:ea typeface="Roboto"/>
                <a:cs typeface="Roboto"/>
                <a:sym typeface="Roboto"/>
              </a:defRPr>
            </a:lvl7pPr>
            <a:lvl8pPr lvl="7" rtl="0" algn="ctr">
              <a:spcBef>
                <a:spcPts val="0"/>
              </a:spcBef>
              <a:spcAft>
                <a:spcPts val="0"/>
              </a:spcAft>
              <a:buClr>
                <a:schemeClr val="dk2"/>
              </a:buClr>
              <a:buSzPts val="1400"/>
              <a:buFont typeface="Roboto"/>
              <a:buNone/>
              <a:defRPr>
                <a:solidFill>
                  <a:schemeClr val="dk2"/>
                </a:solidFill>
                <a:latin typeface="Roboto"/>
                <a:ea typeface="Roboto"/>
                <a:cs typeface="Roboto"/>
                <a:sym typeface="Roboto"/>
              </a:defRPr>
            </a:lvl8pPr>
            <a:lvl9pPr lvl="8" rtl="0" algn="ctr">
              <a:spcBef>
                <a:spcPts val="0"/>
              </a:spcBef>
              <a:spcAft>
                <a:spcPts val="0"/>
              </a:spcAft>
              <a:buClr>
                <a:schemeClr val="dk2"/>
              </a:buClr>
              <a:buSzPts val="1400"/>
              <a:buFont typeface="Roboto"/>
              <a:buNone/>
              <a:defRPr>
                <a:solidFill>
                  <a:schemeClr val="dk2"/>
                </a:solidFill>
                <a:latin typeface="Roboto"/>
                <a:ea typeface="Roboto"/>
                <a:cs typeface="Roboto"/>
                <a:sym typeface="Roboto"/>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4">
    <p:spTree>
      <p:nvGrpSpPr>
        <p:cNvPr id="250" name="Shape 250"/>
        <p:cNvGrpSpPr/>
        <p:nvPr/>
      </p:nvGrpSpPr>
      <p:grpSpPr>
        <a:xfrm>
          <a:off x="0" y="0"/>
          <a:ext cx="0" cy="0"/>
          <a:chOff x="0" y="0"/>
          <a:chExt cx="0" cy="0"/>
        </a:xfrm>
      </p:grpSpPr>
      <p:sp>
        <p:nvSpPr>
          <p:cNvPr id="251" name="Google Shape;251;p40"/>
          <p:cNvSpPr/>
          <p:nvPr/>
        </p:nvSpPr>
        <p:spPr>
          <a:xfrm>
            <a:off x="1440000" y="0"/>
            <a:ext cx="7704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40"/>
          <p:cNvSpPr/>
          <p:nvPr/>
        </p:nvSpPr>
        <p:spPr>
          <a:xfrm>
            <a:off x="0" y="1581750"/>
            <a:ext cx="4572000" cy="1980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40"/>
          <p:cNvSpPr txBox="1"/>
          <p:nvPr>
            <p:ph type="title"/>
          </p:nvPr>
        </p:nvSpPr>
        <p:spPr>
          <a:xfrm>
            <a:off x="718200" y="2278500"/>
            <a:ext cx="3853800" cy="586500"/>
          </a:xfrm>
          <a:prstGeom prst="rect">
            <a:avLst/>
          </a:prstGeom>
        </p:spPr>
        <p:txBody>
          <a:bodyPr anchorCtr="0" anchor="b" bIns="91425" lIns="91425" spcFirstLastPara="1" rIns="91425" wrap="square" tIns="91425">
            <a:normAutofit/>
          </a:bodyPr>
          <a:lstStyle>
            <a:lvl1pPr lvl="0" rtl="0">
              <a:spcBef>
                <a:spcPts val="0"/>
              </a:spcBef>
              <a:spcAft>
                <a:spcPts val="0"/>
              </a:spcAft>
              <a:buSzPts val="2500"/>
              <a:buNone/>
              <a:defRPr sz="2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54" name="Google Shape;254;p40"/>
          <p:cNvSpPr txBox="1"/>
          <p:nvPr>
            <p:ph idx="1" type="subTitle"/>
          </p:nvPr>
        </p:nvSpPr>
        <p:spPr>
          <a:xfrm>
            <a:off x="5580000" y="767788"/>
            <a:ext cx="2844000" cy="5433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1800"/>
              <a:buFont typeface="Roboto"/>
              <a:buNone/>
              <a:defRPr b="1" sz="1800">
                <a:solidFill>
                  <a:schemeClr val="dk2"/>
                </a:solidFill>
                <a:latin typeface="Roboto"/>
                <a:ea typeface="Roboto"/>
                <a:cs typeface="Roboto"/>
                <a:sym typeface="Roboto"/>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
        <p:nvSpPr>
          <p:cNvPr id="255" name="Google Shape;255;p40"/>
          <p:cNvSpPr txBox="1"/>
          <p:nvPr>
            <p:ph idx="2" type="subTitle"/>
          </p:nvPr>
        </p:nvSpPr>
        <p:spPr>
          <a:xfrm>
            <a:off x="5580000" y="1199770"/>
            <a:ext cx="2844000" cy="8313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1pPr>
            <a:lvl2pPr lvl="1"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2pPr>
            <a:lvl3pPr lvl="2"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3pPr>
            <a:lvl4pPr lvl="3"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4pPr>
            <a:lvl5pPr lvl="4"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5pPr>
            <a:lvl6pPr lvl="5"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6pPr>
            <a:lvl7pPr lvl="6"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7pPr>
            <a:lvl8pPr lvl="7"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8pPr>
            <a:lvl9pPr lvl="8"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9pPr>
          </a:lstStyle>
          <a:p/>
        </p:txBody>
      </p:sp>
      <p:sp>
        <p:nvSpPr>
          <p:cNvPr id="256" name="Google Shape;256;p40"/>
          <p:cNvSpPr txBox="1"/>
          <p:nvPr>
            <p:ph idx="3" type="subTitle"/>
          </p:nvPr>
        </p:nvSpPr>
        <p:spPr>
          <a:xfrm>
            <a:off x="5580000" y="2134995"/>
            <a:ext cx="2844000" cy="5433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1800"/>
              <a:buFont typeface="Roboto"/>
              <a:buNone/>
              <a:defRPr b="1" sz="1800">
                <a:solidFill>
                  <a:schemeClr val="dk2"/>
                </a:solidFill>
                <a:latin typeface="Roboto"/>
                <a:ea typeface="Roboto"/>
                <a:cs typeface="Roboto"/>
                <a:sym typeface="Roboto"/>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
        <p:nvSpPr>
          <p:cNvPr id="257" name="Google Shape;257;p40"/>
          <p:cNvSpPr txBox="1"/>
          <p:nvPr>
            <p:ph idx="4" type="subTitle"/>
          </p:nvPr>
        </p:nvSpPr>
        <p:spPr>
          <a:xfrm>
            <a:off x="5580000" y="2566977"/>
            <a:ext cx="2844000" cy="8313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1pPr>
            <a:lvl2pPr lvl="1"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2pPr>
            <a:lvl3pPr lvl="2"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3pPr>
            <a:lvl4pPr lvl="3"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4pPr>
            <a:lvl5pPr lvl="4"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5pPr>
            <a:lvl6pPr lvl="5"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6pPr>
            <a:lvl7pPr lvl="6"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7pPr>
            <a:lvl8pPr lvl="7"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8pPr>
            <a:lvl9pPr lvl="8"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9pPr>
          </a:lstStyle>
          <a:p/>
        </p:txBody>
      </p:sp>
      <p:sp>
        <p:nvSpPr>
          <p:cNvPr id="258" name="Google Shape;258;p40"/>
          <p:cNvSpPr txBox="1"/>
          <p:nvPr>
            <p:ph idx="5" type="subTitle"/>
          </p:nvPr>
        </p:nvSpPr>
        <p:spPr>
          <a:xfrm>
            <a:off x="5580000" y="3502200"/>
            <a:ext cx="2844000" cy="5433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1800"/>
              <a:buFont typeface="Roboto"/>
              <a:buNone/>
              <a:defRPr b="1" sz="1800">
                <a:solidFill>
                  <a:schemeClr val="dk2"/>
                </a:solidFill>
                <a:latin typeface="Roboto"/>
                <a:ea typeface="Roboto"/>
                <a:cs typeface="Roboto"/>
                <a:sym typeface="Roboto"/>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
        <p:nvSpPr>
          <p:cNvPr id="259" name="Google Shape;259;p40"/>
          <p:cNvSpPr txBox="1"/>
          <p:nvPr>
            <p:ph idx="6" type="subTitle"/>
          </p:nvPr>
        </p:nvSpPr>
        <p:spPr>
          <a:xfrm>
            <a:off x="5580000" y="3934183"/>
            <a:ext cx="2844000" cy="8313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1pPr>
            <a:lvl2pPr lvl="1"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2pPr>
            <a:lvl3pPr lvl="2"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3pPr>
            <a:lvl4pPr lvl="3"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4pPr>
            <a:lvl5pPr lvl="4"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5pPr>
            <a:lvl6pPr lvl="5"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6pPr>
            <a:lvl7pPr lvl="6"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7pPr>
            <a:lvl8pPr lvl="7"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8pPr>
            <a:lvl9pPr lvl="8"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p:nvPr/>
        </p:nvSpPr>
        <p:spPr>
          <a:xfrm>
            <a:off x="-25" y="0"/>
            <a:ext cx="9144000" cy="35367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5"/>
          <p:cNvSpPr txBox="1"/>
          <p:nvPr>
            <p:ph type="title"/>
          </p:nvPr>
        </p:nvSpPr>
        <p:spPr>
          <a:xfrm>
            <a:off x="1389100" y="1980000"/>
            <a:ext cx="2581500" cy="7155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333333"/>
              </a:buClr>
              <a:buSzPts val="2500"/>
              <a:buFont typeface="Archivo Black"/>
              <a:buNone/>
              <a:defRPr b="1" sz="1800">
                <a:solidFill>
                  <a:schemeClr val="dk2"/>
                </a:solidFill>
                <a:latin typeface="Roboto"/>
                <a:ea typeface="Roboto"/>
                <a:cs typeface="Roboto"/>
                <a:sym typeface="Roboto"/>
              </a:defRPr>
            </a:lvl1pPr>
            <a:lvl2pPr lvl="1" rtl="0" algn="ctr">
              <a:spcBef>
                <a:spcPts val="0"/>
              </a:spcBef>
              <a:spcAft>
                <a:spcPts val="0"/>
              </a:spcAft>
              <a:buSzPts val="2500"/>
              <a:buFont typeface="Archivo Black"/>
              <a:buNone/>
              <a:defRPr sz="2500">
                <a:latin typeface="Archivo Black"/>
                <a:ea typeface="Archivo Black"/>
                <a:cs typeface="Archivo Black"/>
                <a:sym typeface="Archivo Black"/>
              </a:defRPr>
            </a:lvl2pPr>
            <a:lvl3pPr lvl="2" rtl="0" algn="ctr">
              <a:spcBef>
                <a:spcPts val="0"/>
              </a:spcBef>
              <a:spcAft>
                <a:spcPts val="0"/>
              </a:spcAft>
              <a:buSzPts val="2500"/>
              <a:buFont typeface="Archivo Black"/>
              <a:buNone/>
              <a:defRPr sz="2500">
                <a:latin typeface="Archivo Black"/>
                <a:ea typeface="Archivo Black"/>
                <a:cs typeface="Archivo Black"/>
                <a:sym typeface="Archivo Black"/>
              </a:defRPr>
            </a:lvl3pPr>
            <a:lvl4pPr lvl="3" rtl="0" algn="ctr">
              <a:spcBef>
                <a:spcPts val="0"/>
              </a:spcBef>
              <a:spcAft>
                <a:spcPts val="0"/>
              </a:spcAft>
              <a:buSzPts val="2500"/>
              <a:buFont typeface="Archivo Black"/>
              <a:buNone/>
              <a:defRPr sz="2500">
                <a:latin typeface="Archivo Black"/>
                <a:ea typeface="Archivo Black"/>
                <a:cs typeface="Archivo Black"/>
                <a:sym typeface="Archivo Black"/>
              </a:defRPr>
            </a:lvl4pPr>
            <a:lvl5pPr lvl="4" rtl="0" algn="ctr">
              <a:spcBef>
                <a:spcPts val="0"/>
              </a:spcBef>
              <a:spcAft>
                <a:spcPts val="0"/>
              </a:spcAft>
              <a:buSzPts val="2500"/>
              <a:buFont typeface="Archivo Black"/>
              <a:buNone/>
              <a:defRPr sz="2500">
                <a:latin typeface="Archivo Black"/>
                <a:ea typeface="Archivo Black"/>
                <a:cs typeface="Archivo Black"/>
                <a:sym typeface="Archivo Black"/>
              </a:defRPr>
            </a:lvl5pPr>
            <a:lvl6pPr lvl="5" rtl="0" algn="ctr">
              <a:spcBef>
                <a:spcPts val="0"/>
              </a:spcBef>
              <a:spcAft>
                <a:spcPts val="0"/>
              </a:spcAft>
              <a:buSzPts val="2500"/>
              <a:buFont typeface="Archivo Black"/>
              <a:buNone/>
              <a:defRPr sz="2500">
                <a:latin typeface="Archivo Black"/>
                <a:ea typeface="Archivo Black"/>
                <a:cs typeface="Archivo Black"/>
                <a:sym typeface="Archivo Black"/>
              </a:defRPr>
            </a:lvl6pPr>
            <a:lvl7pPr lvl="6" rtl="0" algn="ctr">
              <a:spcBef>
                <a:spcPts val="0"/>
              </a:spcBef>
              <a:spcAft>
                <a:spcPts val="0"/>
              </a:spcAft>
              <a:buSzPts val="2500"/>
              <a:buFont typeface="Archivo Black"/>
              <a:buNone/>
              <a:defRPr sz="2500">
                <a:latin typeface="Archivo Black"/>
                <a:ea typeface="Archivo Black"/>
                <a:cs typeface="Archivo Black"/>
                <a:sym typeface="Archivo Black"/>
              </a:defRPr>
            </a:lvl7pPr>
            <a:lvl8pPr lvl="7" rtl="0" algn="ctr">
              <a:spcBef>
                <a:spcPts val="0"/>
              </a:spcBef>
              <a:spcAft>
                <a:spcPts val="0"/>
              </a:spcAft>
              <a:buSzPts val="2500"/>
              <a:buFont typeface="Archivo Black"/>
              <a:buNone/>
              <a:defRPr sz="2500">
                <a:latin typeface="Archivo Black"/>
                <a:ea typeface="Archivo Black"/>
                <a:cs typeface="Archivo Black"/>
                <a:sym typeface="Archivo Black"/>
              </a:defRPr>
            </a:lvl8pPr>
            <a:lvl9pPr lvl="8" rtl="0" algn="ctr">
              <a:spcBef>
                <a:spcPts val="0"/>
              </a:spcBef>
              <a:spcAft>
                <a:spcPts val="0"/>
              </a:spcAft>
              <a:buSzPts val="2500"/>
              <a:buFont typeface="Archivo Black"/>
              <a:buNone/>
              <a:defRPr sz="2500">
                <a:latin typeface="Archivo Black"/>
                <a:ea typeface="Archivo Black"/>
                <a:cs typeface="Archivo Black"/>
                <a:sym typeface="Archivo Black"/>
              </a:defRPr>
            </a:lvl9pPr>
          </a:lstStyle>
          <a:p/>
        </p:txBody>
      </p:sp>
      <p:sp>
        <p:nvSpPr>
          <p:cNvPr id="23" name="Google Shape;23;p5"/>
          <p:cNvSpPr txBox="1"/>
          <p:nvPr>
            <p:ph idx="1" type="subTitle"/>
          </p:nvPr>
        </p:nvSpPr>
        <p:spPr>
          <a:xfrm>
            <a:off x="1388975" y="2967000"/>
            <a:ext cx="2581500" cy="7155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1pPr>
            <a:lvl2pPr lvl="1"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2pPr>
            <a:lvl3pPr lvl="2"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3pPr>
            <a:lvl4pPr lvl="3"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4pPr>
            <a:lvl5pPr lvl="4"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5pPr>
            <a:lvl6pPr lvl="5"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6pPr>
            <a:lvl7pPr lvl="6"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7pPr>
            <a:lvl8pPr lvl="7"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8pPr>
            <a:lvl9pPr lvl="8"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9pPr>
          </a:lstStyle>
          <a:p/>
        </p:txBody>
      </p:sp>
      <p:sp>
        <p:nvSpPr>
          <p:cNvPr id="24" name="Google Shape;24;p5"/>
          <p:cNvSpPr txBox="1"/>
          <p:nvPr>
            <p:ph idx="2" type="subTitle"/>
          </p:nvPr>
        </p:nvSpPr>
        <p:spPr>
          <a:xfrm>
            <a:off x="5173400" y="1980000"/>
            <a:ext cx="2581500" cy="7155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333333"/>
              </a:buClr>
              <a:buSzPts val="1800"/>
              <a:buFont typeface="Roboto"/>
              <a:buNone/>
              <a:defRPr b="1" sz="1800">
                <a:solidFill>
                  <a:schemeClr val="dk2"/>
                </a:solidFill>
                <a:latin typeface="Roboto"/>
                <a:ea typeface="Roboto"/>
                <a:cs typeface="Roboto"/>
                <a:sym typeface="Robo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5" name="Google Shape;25;p5"/>
          <p:cNvSpPr txBox="1"/>
          <p:nvPr>
            <p:ph idx="3" type="subTitle"/>
          </p:nvPr>
        </p:nvSpPr>
        <p:spPr>
          <a:xfrm>
            <a:off x="5173250" y="2967000"/>
            <a:ext cx="2581500" cy="7155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1pPr>
            <a:lvl2pPr lvl="1"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2pPr>
            <a:lvl3pPr lvl="2"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3pPr>
            <a:lvl4pPr lvl="3"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4pPr>
            <a:lvl5pPr lvl="4"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5pPr>
            <a:lvl6pPr lvl="5"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6pPr>
            <a:lvl7pPr lvl="6"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7pPr>
            <a:lvl8pPr lvl="7"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8pPr>
            <a:lvl9pPr lvl="8" rt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9pPr>
          </a:lstStyle>
          <a:p/>
        </p:txBody>
      </p:sp>
      <p:sp>
        <p:nvSpPr>
          <p:cNvPr id="26" name="Google Shape;26;p5"/>
          <p:cNvSpPr txBox="1"/>
          <p:nvPr>
            <p:ph idx="4" type="title"/>
          </p:nvPr>
        </p:nvSpPr>
        <p:spPr>
          <a:xfrm>
            <a:off x="713225" y="536125"/>
            <a:ext cx="7717500" cy="9333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rgbClr val="212121"/>
              </a:buClr>
              <a:buSzPts val="2800"/>
              <a:buFont typeface="Archivo Black"/>
              <a:buNone/>
              <a:defRPr sz="2500">
                <a:solidFill>
                  <a:schemeClr val="dk1"/>
                </a:solidFill>
                <a:latin typeface="Archivo Black"/>
                <a:ea typeface="Archivo Black"/>
                <a:cs typeface="Archivo Black"/>
                <a:sym typeface="Archivo Black"/>
              </a:defRPr>
            </a:lvl1pPr>
            <a:lvl2pPr lvl="1" rtl="0" algn="ctr">
              <a:spcBef>
                <a:spcPts val="0"/>
              </a:spcBef>
              <a:spcAft>
                <a:spcPts val="0"/>
              </a:spcAft>
              <a:buClr>
                <a:srgbClr val="212121"/>
              </a:buClr>
              <a:buSzPts val="2800"/>
              <a:buFont typeface="Archivo Black"/>
              <a:buNone/>
              <a:defRPr>
                <a:solidFill>
                  <a:srgbClr val="212121"/>
                </a:solidFill>
                <a:latin typeface="Archivo Black"/>
                <a:ea typeface="Archivo Black"/>
                <a:cs typeface="Archivo Black"/>
                <a:sym typeface="Archivo Black"/>
              </a:defRPr>
            </a:lvl2pPr>
            <a:lvl3pPr lvl="2" rtl="0" algn="ctr">
              <a:spcBef>
                <a:spcPts val="0"/>
              </a:spcBef>
              <a:spcAft>
                <a:spcPts val="0"/>
              </a:spcAft>
              <a:buClr>
                <a:srgbClr val="212121"/>
              </a:buClr>
              <a:buSzPts val="2800"/>
              <a:buFont typeface="Archivo Black"/>
              <a:buNone/>
              <a:defRPr>
                <a:solidFill>
                  <a:srgbClr val="212121"/>
                </a:solidFill>
                <a:latin typeface="Archivo Black"/>
                <a:ea typeface="Archivo Black"/>
                <a:cs typeface="Archivo Black"/>
                <a:sym typeface="Archivo Black"/>
              </a:defRPr>
            </a:lvl3pPr>
            <a:lvl4pPr lvl="3" rtl="0" algn="ctr">
              <a:spcBef>
                <a:spcPts val="0"/>
              </a:spcBef>
              <a:spcAft>
                <a:spcPts val="0"/>
              </a:spcAft>
              <a:buClr>
                <a:srgbClr val="212121"/>
              </a:buClr>
              <a:buSzPts val="2800"/>
              <a:buFont typeface="Archivo Black"/>
              <a:buNone/>
              <a:defRPr>
                <a:solidFill>
                  <a:srgbClr val="212121"/>
                </a:solidFill>
                <a:latin typeface="Archivo Black"/>
                <a:ea typeface="Archivo Black"/>
                <a:cs typeface="Archivo Black"/>
                <a:sym typeface="Archivo Black"/>
              </a:defRPr>
            </a:lvl4pPr>
            <a:lvl5pPr lvl="4" rtl="0" algn="ctr">
              <a:spcBef>
                <a:spcPts val="0"/>
              </a:spcBef>
              <a:spcAft>
                <a:spcPts val="0"/>
              </a:spcAft>
              <a:buClr>
                <a:srgbClr val="212121"/>
              </a:buClr>
              <a:buSzPts val="2800"/>
              <a:buFont typeface="Archivo Black"/>
              <a:buNone/>
              <a:defRPr>
                <a:solidFill>
                  <a:srgbClr val="212121"/>
                </a:solidFill>
                <a:latin typeface="Archivo Black"/>
                <a:ea typeface="Archivo Black"/>
                <a:cs typeface="Archivo Black"/>
                <a:sym typeface="Archivo Black"/>
              </a:defRPr>
            </a:lvl5pPr>
            <a:lvl6pPr lvl="5" rtl="0" algn="ctr">
              <a:spcBef>
                <a:spcPts val="0"/>
              </a:spcBef>
              <a:spcAft>
                <a:spcPts val="0"/>
              </a:spcAft>
              <a:buClr>
                <a:srgbClr val="212121"/>
              </a:buClr>
              <a:buSzPts val="2800"/>
              <a:buFont typeface="Archivo Black"/>
              <a:buNone/>
              <a:defRPr>
                <a:solidFill>
                  <a:srgbClr val="212121"/>
                </a:solidFill>
                <a:latin typeface="Archivo Black"/>
                <a:ea typeface="Archivo Black"/>
                <a:cs typeface="Archivo Black"/>
                <a:sym typeface="Archivo Black"/>
              </a:defRPr>
            </a:lvl6pPr>
            <a:lvl7pPr lvl="6" rtl="0" algn="ctr">
              <a:spcBef>
                <a:spcPts val="0"/>
              </a:spcBef>
              <a:spcAft>
                <a:spcPts val="0"/>
              </a:spcAft>
              <a:buClr>
                <a:srgbClr val="212121"/>
              </a:buClr>
              <a:buSzPts val="2800"/>
              <a:buFont typeface="Archivo Black"/>
              <a:buNone/>
              <a:defRPr>
                <a:solidFill>
                  <a:srgbClr val="212121"/>
                </a:solidFill>
                <a:latin typeface="Archivo Black"/>
                <a:ea typeface="Archivo Black"/>
                <a:cs typeface="Archivo Black"/>
                <a:sym typeface="Archivo Black"/>
              </a:defRPr>
            </a:lvl7pPr>
            <a:lvl8pPr lvl="7" rtl="0" algn="ctr">
              <a:spcBef>
                <a:spcPts val="0"/>
              </a:spcBef>
              <a:spcAft>
                <a:spcPts val="0"/>
              </a:spcAft>
              <a:buClr>
                <a:srgbClr val="212121"/>
              </a:buClr>
              <a:buSzPts val="2800"/>
              <a:buFont typeface="Archivo Black"/>
              <a:buNone/>
              <a:defRPr>
                <a:solidFill>
                  <a:srgbClr val="212121"/>
                </a:solidFill>
                <a:latin typeface="Archivo Black"/>
                <a:ea typeface="Archivo Black"/>
                <a:cs typeface="Archivo Black"/>
                <a:sym typeface="Archivo Black"/>
              </a:defRPr>
            </a:lvl8pPr>
            <a:lvl9pPr lvl="8" rtl="0" algn="ctr">
              <a:spcBef>
                <a:spcPts val="0"/>
              </a:spcBef>
              <a:spcAft>
                <a:spcPts val="0"/>
              </a:spcAft>
              <a:buClr>
                <a:srgbClr val="212121"/>
              </a:buClr>
              <a:buSzPts val="2800"/>
              <a:buFont typeface="Archivo Black"/>
              <a:buNone/>
              <a:defRPr>
                <a:solidFill>
                  <a:srgbClr val="212121"/>
                </a:solidFill>
                <a:latin typeface="Archivo Black"/>
                <a:ea typeface="Archivo Black"/>
                <a:cs typeface="Archivo Black"/>
                <a:sym typeface="Archivo Black"/>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3">
  <p:cSld name="CUSTOM_25">
    <p:bg>
      <p:bgPr>
        <a:solidFill>
          <a:schemeClr val="dk2"/>
        </a:solidFill>
      </p:bgPr>
    </p:bg>
    <p:spTree>
      <p:nvGrpSpPr>
        <p:cNvPr id="260" name="Shape 260"/>
        <p:cNvGrpSpPr/>
        <p:nvPr/>
      </p:nvGrpSpPr>
      <p:grpSpPr>
        <a:xfrm>
          <a:off x="0" y="0"/>
          <a:ext cx="0" cy="0"/>
          <a:chOff x="0" y="0"/>
          <a:chExt cx="0" cy="0"/>
        </a:xfrm>
      </p:grpSpPr>
      <p:sp>
        <p:nvSpPr>
          <p:cNvPr id="261" name="Google Shape;261;p41"/>
          <p:cNvSpPr/>
          <p:nvPr/>
        </p:nvSpPr>
        <p:spPr>
          <a:xfrm>
            <a:off x="-16950" y="3114300"/>
            <a:ext cx="9177900" cy="2029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41"/>
          <p:cNvSpPr/>
          <p:nvPr/>
        </p:nvSpPr>
        <p:spPr>
          <a:xfrm>
            <a:off x="648800" y="1607400"/>
            <a:ext cx="2497500" cy="2709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41"/>
          <p:cNvSpPr/>
          <p:nvPr/>
        </p:nvSpPr>
        <p:spPr>
          <a:xfrm>
            <a:off x="3323248" y="1607400"/>
            <a:ext cx="2497500" cy="2709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41"/>
          <p:cNvSpPr/>
          <p:nvPr/>
        </p:nvSpPr>
        <p:spPr>
          <a:xfrm>
            <a:off x="5997696" y="1607400"/>
            <a:ext cx="2497500" cy="2709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41"/>
          <p:cNvSpPr txBox="1"/>
          <p:nvPr>
            <p:ph type="title"/>
          </p:nvPr>
        </p:nvSpPr>
        <p:spPr>
          <a:xfrm>
            <a:off x="720000" y="540000"/>
            <a:ext cx="7704000" cy="6864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333333"/>
              </a:buClr>
              <a:buSzPts val="2400"/>
              <a:buFont typeface="Archivo Black"/>
              <a:buNone/>
              <a:defRPr sz="2500">
                <a:latin typeface="Archivo Black"/>
                <a:ea typeface="Archivo Black"/>
                <a:cs typeface="Archivo Black"/>
                <a:sym typeface="Archivo Black"/>
              </a:defRPr>
            </a:lvl1pPr>
            <a:lvl2pPr lvl="1" rtl="0" algn="ctr">
              <a:spcBef>
                <a:spcPts val="0"/>
              </a:spcBef>
              <a:spcAft>
                <a:spcPts val="0"/>
              </a:spcAft>
              <a:buSzPts val="2400"/>
              <a:buFont typeface="Archivo Black"/>
              <a:buNone/>
              <a:defRPr sz="2400">
                <a:latin typeface="Archivo Black"/>
                <a:ea typeface="Archivo Black"/>
                <a:cs typeface="Archivo Black"/>
                <a:sym typeface="Archivo Black"/>
              </a:defRPr>
            </a:lvl2pPr>
            <a:lvl3pPr lvl="2" rtl="0" algn="ctr">
              <a:spcBef>
                <a:spcPts val="0"/>
              </a:spcBef>
              <a:spcAft>
                <a:spcPts val="0"/>
              </a:spcAft>
              <a:buSzPts val="2400"/>
              <a:buFont typeface="Archivo Black"/>
              <a:buNone/>
              <a:defRPr sz="2400">
                <a:latin typeface="Archivo Black"/>
                <a:ea typeface="Archivo Black"/>
                <a:cs typeface="Archivo Black"/>
                <a:sym typeface="Archivo Black"/>
              </a:defRPr>
            </a:lvl3pPr>
            <a:lvl4pPr lvl="3" rtl="0" algn="ctr">
              <a:spcBef>
                <a:spcPts val="0"/>
              </a:spcBef>
              <a:spcAft>
                <a:spcPts val="0"/>
              </a:spcAft>
              <a:buSzPts val="2400"/>
              <a:buFont typeface="Archivo Black"/>
              <a:buNone/>
              <a:defRPr sz="2400">
                <a:latin typeface="Archivo Black"/>
                <a:ea typeface="Archivo Black"/>
                <a:cs typeface="Archivo Black"/>
                <a:sym typeface="Archivo Black"/>
              </a:defRPr>
            </a:lvl4pPr>
            <a:lvl5pPr lvl="4" rtl="0" algn="ctr">
              <a:spcBef>
                <a:spcPts val="0"/>
              </a:spcBef>
              <a:spcAft>
                <a:spcPts val="0"/>
              </a:spcAft>
              <a:buSzPts val="2400"/>
              <a:buFont typeface="Archivo Black"/>
              <a:buNone/>
              <a:defRPr sz="2400">
                <a:latin typeface="Archivo Black"/>
                <a:ea typeface="Archivo Black"/>
                <a:cs typeface="Archivo Black"/>
                <a:sym typeface="Archivo Black"/>
              </a:defRPr>
            </a:lvl5pPr>
            <a:lvl6pPr lvl="5" rtl="0" algn="ctr">
              <a:spcBef>
                <a:spcPts val="0"/>
              </a:spcBef>
              <a:spcAft>
                <a:spcPts val="0"/>
              </a:spcAft>
              <a:buSzPts val="2400"/>
              <a:buFont typeface="Archivo Black"/>
              <a:buNone/>
              <a:defRPr sz="2400">
                <a:latin typeface="Archivo Black"/>
                <a:ea typeface="Archivo Black"/>
                <a:cs typeface="Archivo Black"/>
                <a:sym typeface="Archivo Black"/>
              </a:defRPr>
            </a:lvl6pPr>
            <a:lvl7pPr lvl="6" rtl="0" algn="ctr">
              <a:spcBef>
                <a:spcPts val="0"/>
              </a:spcBef>
              <a:spcAft>
                <a:spcPts val="0"/>
              </a:spcAft>
              <a:buSzPts val="2400"/>
              <a:buFont typeface="Archivo Black"/>
              <a:buNone/>
              <a:defRPr sz="2400">
                <a:latin typeface="Archivo Black"/>
                <a:ea typeface="Archivo Black"/>
                <a:cs typeface="Archivo Black"/>
                <a:sym typeface="Archivo Black"/>
              </a:defRPr>
            </a:lvl7pPr>
            <a:lvl8pPr lvl="7" rtl="0" algn="ctr">
              <a:spcBef>
                <a:spcPts val="0"/>
              </a:spcBef>
              <a:spcAft>
                <a:spcPts val="0"/>
              </a:spcAft>
              <a:buSzPts val="2400"/>
              <a:buFont typeface="Archivo Black"/>
              <a:buNone/>
              <a:defRPr sz="2400">
                <a:latin typeface="Archivo Black"/>
                <a:ea typeface="Archivo Black"/>
                <a:cs typeface="Archivo Black"/>
                <a:sym typeface="Archivo Black"/>
              </a:defRPr>
            </a:lvl8pPr>
            <a:lvl9pPr lvl="8" rtl="0" algn="ctr">
              <a:spcBef>
                <a:spcPts val="0"/>
              </a:spcBef>
              <a:spcAft>
                <a:spcPts val="0"/>
              </a:spcAft>
              <a:buSzPts val="2400"/>
              <a:buFont typeface="Archivo Black"/>
              <a:buNone/>
              <a:defRPr sz="2400">
                <a:latin typeface="Archivo Black"/>
                <a:ea typeface="Archivo Black"/>
                <a:cs typeface="Archivo Black"/>
                <a:sym typeface="Archivo Black"/>
              </a:defRPr>
            </a:lvl9pPr>
          </a:lstStyle>
          <a:p/>
        </p:txBody>
      </p:sp>
      <p:sp>
        <p:nvSpPr>
          <p:cNvPr id="266" name="Google Shape;266;p41"/>
          <p:cNvSpPr txBox="1"/>
          <p:nvPr>
            <p:ph idx="1" type="subTitle"/>
          </p:nvPr>
        </p:nvSpPr>
        <p:spPr>
          <a:xfrm>
            <a:off x="987200" y="3043450"/>
            <a:ext cx="1820700" cy="9054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chemeClr val="lt1"/>
              </a:buClr>
              <a:buSzPts val="1800"/>
              <a:buFont typeface="Roboto"/>
              <a:buNone/>
              <a:defRPr>
                <a:solidFill>
                  <a:schemeClr val="lt1"/>
                </a:solidFill>
                <a:latin typeface="Roboto"/>
                <a:ea typeface="Roboto"/>
                <a:cs typeface="Roboto"/>
                <a:sym typeface="Roboto"/>
              </a:defRPr>
            </a:lvl1pPr>
            <a:lvl2pPr lvl="1" rtl="0" algn="ctr">
              <a:lnSpc>
                <a:spcPct val="100000"/>
              </a:lnSpc>
              <a:spcBef>
                <a:spcPts val="0"/>
              </a:spcBef>
              <a:spcAft>
                <a:spcPts val="0"/>
              </a:spcAft>
              <a:buClr>
                <a:schemeClr val="lt1"/>
              </a:buClr>
              <a:buSzPts val="1400"/>
              <a:buNone/>
              <a:defRPr>
                <a:solidFill>
                  <a:schemeClr val="lt1"/>
                </a:solidFill>
              </a:defRPr>
            </a:lvl2pPr>
            <a:lvl3pPr lvl="2" rtl="0" algn="ctr">
              <a:lnSpc>
                <a:spcPct val="100000"/>
              </a:lnSpc>
              <a:spcBef>
                <a:spcPts val="0"/>
              </a:spcBef>
              <a:spcAft>
                <a:spcPts val="0"/>
              </a:spcAft>
              <a:buClr>
                <a:schemeClr val="lt1"/>
              </a:buClr>
              <a:buSzPts val="1400"/>
              <a:buNone/>
              <a:defRPr>
                <a:solidFill>
                  <a:schemeClr val="lt1"/>
                </a:solidFill>
              </a:defRPr>
            </a:lvl3pPr>
            <a:lvl4pPr lvl="3" rtl="0" algn="ctr">
              <a:lnSpc>
                <a:spcPct val="100000"/>
              </a:lnSpc>
              <a:spcBef>
                <a:spcPts val="0"/>
              </a:spcBef>
              <a:spcAft>
                <a:spcPts val="0"/>
              </a:spcAft>
              <a:buClr>
                <a:schemeClr val="lt1"/>
              </a:buClr>
              <a:buSzPts val="1400"/>
              <a:buNone/>
              <a:defRPr>
                <a:solidFill>
                  <a:schemeClr val="lt1"/>
                </a:solidFill>
              </a:defRPr>
            </a:lvl4pPr>
            <a:lvl5pPr lvl="4" rtl="0" algn="ctr">
              <a:lnSpc>
                <a:spcPct val="100000"/>
              </a:lnSpc>
              <a:spcBef>
                <a:spcPts val="0"/>
              </a:spcBef>
              <a:spcAft>
                <a:spcPts val="0"/>
              </a:spcAft>
              <a:buClr>
                <a:schemeClr val="lt1"/>
              </a:buClr>
              <a:buSzPts val="1400"/>
              <a:buNone/>
              <a:defRPr>
                <a:solidFill>
                  <a:schemeClr val="lt1"/>
                </a:solidFill>
              </a:defRPr>
            </a:lvl5pPr>
            <a:lvl6pPr lvl="5" rtl="0" algn="ctr">
              <a:lnSpc>
                <a:spcPct val="100000"/>
              </a:lnSpc>
              <a:spcBef>
                <a:spcPts val="0"/>
              </a:spcBef>
              <a:spcAft>
                <a:spcPts val="0"/>
              </a:spcAft>
              <a:buClr>
                <a:schemeClr val="lt1"/>
              </a:buClr>
              <a:buSzPts val="1400"/>
              <a:buNone/>
              <a:defRPr>
                <a:solidFill>
                  <a:schemeClr val="lt1"/>
                </a:solidFill>
              </a:defRPr>
            </a:lvl6pPr>
            <a:lvl7pPr lvl="6" rtl="0" algn="ctr">
              <a:lnSpc>
                <a:spcPct val="100000"/>
              </a:lnSpc>
              <a:spcBef>
                <a:spcPts val="0"/>
              </a:spcBef>
              <a:spcAft>
                <a:spcPts val="0"/>
              </a:spcAft>
              <a:buClr>
                <a:schemeClr val="lt1"/>
              </a:buClr>
              <a:buSzPts val="1400"/>
              <a:buNone/>
              <a:defRPr>
                <a:solidFill>
                  <a:schemeClr val="lt1"/>
                </a:solidFill>
              </a:defRPr>
            </a:lvl7pPr>
            <a:lvl8pPr lvl="7" rtl="0" algn="ctr">
              <a:lnSpc>
                <a:spcPct val="100000"/>
              </a:lnSpc>
              <a:spcBef>
                <a:spcPts val="0"/>
              </a:spcBef>
              <a:spcAft>
                <a:spcPts val="0"/>
              </a:spcAft>
              <a:buClr>
                <a:schemeClr val="lt1"/>
              </a:buClr>
              <a:buSzPts val="1400"/>
              <a:buNone/>
              <a:defRPr>
                <a:solidFill>
                  <a:schemeClr val="lt1"/>
                </a:solidFill>
              </a:defRPr>
            </a:lvl8pPr>
            <a:lvl9pPr lvl="8" rtl="0" algn="ctr">
              <a:lnSpc>
                <a:spcPct val="100000"/>
              </a:lnSpc>
              <a:spcBef>
                <a:spcPts val="0"/>
              </a:spcBef>
              <a:spcAft>
                <a:spcPts val="0"/>
              </a:spcAft>
              <a:buClr>
                <a:schemeClr val="lt1"/>
              </a:buClr>
              <a:buSzPts val="1400"/>
              <a:buNone/>
              <a:defRPr>
                <a:solidFill>
                  <a:schemeClr val="lt1"/>
                </a:solidFill>
              </a:defRPr>
            </a:lvl9pPr>
          </a:lstStyle>
          <a:p/>
        </p:txBody>
      </p:sp>
      <p:sp>
        <p:nvSpPr>
          <p:cNvPr id="267" name="Google Shape;267;p41"/>
          <p:cNvSpPr txBox="1"/>
          <p:nvPr>
            <p:ph idx="2" type="subTitle"/>
          </p:nvPr>
        </p:nvSpPr>
        <p:spPr>
          <a:xfrm>
            <a:off x="3607050" y="2552750"/>
            <a:ext cx="1929900" cy="4380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dk2"/>
              </a:buClr>
              <a:buSzPts val="1400"/>
              <a:buFont typeface="Roboto"/>
              <a:buNone/>
              <a:defRPr b="1" sz="1800">
                <a:solidFill>
                  <a:schemeClr val="dk2"/>
                </a:solidFill>
                <a:latin typeface="Roboto"/>
                <a:ea typeface="Roboto"/>
                <a:cs typeface="Roboto"/>
                <a:sym typeface="Roboto"/>
              </a:defRPr>
            </a:lvl1pPr>
            <a:lvl2pPr lvl="1" rtl="0" algn="ctr">
              <a:spcBef>
                <a:spcPts val="0"/>
              </a:spcBef>
              <a:spcAft>
                <a:spcPts val="0"/>
              </a:spcAft>
              <a:buClr>
                <a:schemeClr val="dk2"/>
              </a:buClr>
              <a:buSzPts val="1400"/>
              <a:buFont typeface="Roboto"/>
              <a:buNone/>
              <a:defRPr>
                <a:solidFill>
                  <a:schemeClr val="dk2"/>
                </a:solidFill>
                <a:latin typeface="Roboto"/>
                <a:ea typeface="Roboto"/>
                <a:cs typeface="Roboto"/>
                <a:sym typeface="Roboto"/>
              </a:defRPr>
            </a:lvl2pPr>
            <a:lvl3pPr lvl="2" rtl="0" algn="ctr">
              <a:spcBef>
                <a:spcPts val="0"/>
              </a:spcBef>
              <a:spcAft>
                <a:spcPts val="0"/>
              </a:spcAft>
              <a:buClr>
                <a:schemeClr val="dk2"/>
              </a:buClr>
              <a:buSzPts val="1400"/>
              <a:buFont typeface="Roboto"/>
              <a:buNone/>
              <a:defRPr>
                <a:solidFill>
                  <a:schemeClr val="dk2"/>
                </a:solidFill>
                <a:latin typeface="Roboto"/>
                <a:ea typeface="Roboto"/>
                <a:cs typeface="Roboto"/>
                <a:sym typeface="Roboto"/>
              </a:defRPr>
            </a:lvl3pPr>
            <a:lvl4pPr lvl="3" rtl="0" algn="ctr">
              <a:spcBef>
                <a:spcPts val="0"/>
              </a:spcBef>
              <a:spcAft>
                <a:spcPts val="0"/>
              </a:spcAft>
              <a:buClr>
                <a:schemeClr val="dk2"/>
              </a:buClr>
              <a:buSzPts val="1400"/>
              <a:buFont typeface="Roboto"/>
              <a:buNone/>
              <a:defRPr>
                <a:solidFill>
                  <a:schemeClr val="dk2"/>
                </a:solidFill>
                <a:latin typeface="Roboto"/>
                <a:ea typeface="Roboto"/>
                <a:cs typeface="Roboto"/>
                <a:sym typeface="Roboto"/>
              </a:defRPr>
            </a:lvl4pPr>
            <a:lvl5pPr lvl="4" rtl="0" algn="ctr">
              <a:spcBef>
                <a:spcPts val="0"/>
              </a:spcBef>
              <a:spcAft>
                <a:spcPts val="0"/>
              </a:spcAft>
              <a:buClr>
                <a:schemeClr val="dk2"/>
              </a:buClr>
              <a:buSzPts val="1400"/>
              <a:buFont typeface="Roboto"/>
              <a:buNone/>
              <a:defRPr>
                <a:solidFill>
                  <a:schemeClr val="dk2"/>
                </a:solidFill>
                <a:latin typeface="Roboto"/>
                <a:ea typeface="Roboto"/>
                <a:cs typeface="Roboto"/>
                <a:sym typeface="Roboto"/>
              </a:defRPr>
            </a:lvl5pPr>
            <a:lvl6pPr lvl="5" rtl="0" algn="ctr">
              <a:spcBef>
                <a:spcPts val="0"/>
              </a:spcBef>
              <a:spcAft>
                <a:spcPts val="0"/>
              </a:spcAft>
              <a:buClr>
                <a:schemeClr val="dk2"/>
              </a:buClr>
              <a:buSzPts val="1400"/>
              <a:buFont typeface="Roboto"/>
              <a:buNone/>
              <a:defRPr>
                <a:solidFill>
                  <a:schemeClr val="dk2"/>
                </a:solidFill>
                <a:latin typeface="Roboto"/>
                <a:ea typeface="Roboto"/>
                <a:cs typeface="Roboto"/>
                <a:sym typeface="Roboto"/>
              </a:defRPr>
            </a:lvl6pPr>
            <a:lvl7pPr lvl="6" rtl="0" algn="ctr">
              <a:spcBef>
                <a:spcPts val="0"/>
              </a:spcBef>
              <a:spcAft>
                <a:spcPts val="0"/>
              </a:spcAft>
              <a:buClr>
                <a:schemeClr val="dk2"/>
              </a:buClr>
              <a:buSzPts val="1400"/>
              <a:buFont typeface="Roboto"/>
              <a:buNone/>
              <a:defRPr>
                <a:solidFill>
                  <a:schemeClr val="dk2"/>
                </a:solidFill>
                <a:latin typeface="Roboto"/>
                <a:ea typeface="Roboto"/>
                <a:cs typeface="Roboto"/>
                <a:sym typeface="Roboto"/>
              </a:defRPr>
            </a:lvl7pPr>
            <a:lvl8pPr lvl="7" rtl="0" algn="ctr">
              <a:spcBef>
                <a:spcPts val="0"/>
              </a:spcBef>
              <a:spcAft>
                <a:spcPts val="0"/>
              </a:spcAft>
              <a:buClr>
                <a:schemeClr val="dk2"/>
              </a:buClr>
              <a:buSzPts val="1400"/>
              <a:buFont typeface="Roboto"/>
              <a:buNone/>
              <a:defRPr>
                <a:solidFill>
                  <a:schemeClr val="dk2"/>
                </a:solidFill>
                <a:latin typeface="Roboto"/>
                <a:ea typeface="Roboto"/>
                <a:cs typeface="Roboto"/>
                <a:sym typeface="Roboto"/>
              </a:defRPr>
            </a:lvl8pPr>
            <a:lvl9pPr lvl="8" rtl="0" algn="ctr">
              <a:spcBef>
                <a:spcPts val="0"/>
              </a:spcBef>
              <a:spcAft>
                <a:spcPts val="0"/>
              </a:spcAft>
              <a:buClr>
                <a:schemeClr val="dk2"/>
              </a:buClr>
              <a:buSzPts val="1400"/>
              <a:buFont typeface="Roboto"/>
              <a:buNone/>
              <a:defRPr>
                <a:solidFill>
                  <a:schemeClr val="dk2"/>
                </a:solidFill>
                <a:latin typeface="Roboto"/>
                <a:ea typeface="Roboto"/>
                <a:cs typeface="Roboto"/>
                <a:sym typeface="Roboto"/>
              </a:defRPr>
            </a:lvl9pPr>
          </a:lstStyle>
          <a:p/>
        </p:txBody>
      </p:sp>
      <p:sp>
        <p:nvSpPr>
          <p:cNvPr id="268" name="Google Shape;268;p41"/>
          <p:cNvSpPr txBox="1"/>
          <p:nvPr>
            <p:ph idx="3" type="subTitle"/>
          </p:nvPr>
        </p:nvSpPr>
        <p:spPr>
          <a:xfrm>
            <a:off x="3661625" y="3043450"/>
            <a:ext cx="1820700" cy="9054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chemeClr val="lt1"/>
              </a:buClr>
              <a:buSzPts val="1800"/>
              <a:buFont typeface="Roboto"/>
              <a:buNone/>
              <a:defRPr>
                <a:solidFill>
                  <a:schemeClr val="lt1"/>
                </a:solidFill>
                <a:latin typeface="Roboto"/>
                <a:ea typeface="Roboto"/>
                <a:cs typeface="Roboto"/>
                <a:sym typeface="Roboto"/>
              </a:defRPr>
            </a:lvl1pPr>
            <a:lvl2pPr lvl="1" rtl="0" algn="ctr">
              <a:lnSpc>
                <a:spcPct val="100000"/>
              </a:lnSpc>
              <a:spcBef>
                <a:spcPts val="0"/>
              </a:spcBef>
              <a:spcAft>
                <a:spcPts val="0"/>
              </a:spcAft>
              <a:buClr>
                <a:schemeClr val="lt1"/>
              </a:buClr>
              <a:buSzPts val="1400"/>
              <a:buNone/>
              <a:defRPr>
                <a:solidFill>
                  <a:schemeClr val="lt1"/>
                </a:solidFill>
              </a:defRPr>
            </a:lvl2pPr>
            <a:lvl3pPr lvl="2" rtl="0" algn="ctr">
              <a:lnSpc>
                <a:spcPct val="100000"/>
              </a:lnSpc>
              <a:spcBef>
                <a:spcPts val="0"/>
              </a:spcBef>
              <a:spcAft>
                <a:spcPts val="0"/>
              </a:spcAft>
              <a:buClr>
                <a:schemeClr val="lt1"/>
              </a:buClr>
              <a:buSzPts val="1400"/>
              <a:buNone/>
              <a:defRPr>
                <a:solidFill>
                  <a:schemeClr val="lt1"/>
                </a:solidFill>
              </a:defRPr>
            </a:lvl3pPr>
            <a:lvl4pPr lvl="3" rtl="0" algn="ctr">
              <a:lnSpc>
                <a:spcPct val="100000"/>
              </a:lnSpc>
              <a:spcBef>
                <a:spcPts val="0"/>
              </a:spcBef>
              <a:spcAft>
                <a:spcPts val="0"/>
              </a:spcAft>
              <a:buClr>
                <a:schemeClr val="lt1"/>
              </a:buClr>
              <a:buSzPts val="1400"/>
              <a:buNone/>
              <a:defRPr>
                <a:solidFill>
                  <a:schemeClr val="lt1"/>
                </a:solidFill>
              </a:defRPr>
            </a:lvl4pPr>
            <a:lvl5pPr lvl="4" rtl="0" algn="ctr">
              <a:lnSpc>
                <a:spcPct val="100000"/>
              </a:lnSpc>
              <a:spcBef>
                <a:spcPts val="0"/>
              </a:spcBef>
              <a:spcAft>
                <a:spcPts val="0"/>
              </a:spcAft>
              <a:buClr>
                <a:schemeClr val="lt1"/>
              </a:buClr>
              <a:buSzPts val="1400"/>
              <a:buNone/>
              <a:defRPr>
                <a:solidFill>
                  <a:schemeClr val="lt1"/>
                </a:solidFill>
              </a:defRPr>
            </a:lvl5pPr>
            <a:lvl6pPr lvl="5" rtl="0" algn="ctr">
              <a:lnSpc>
                <a:spcPct val="100000"/>
              </a:lnSpc>
              <a:spcBef>
                <a:spcPts val="0"/>
              </a:spcBef>
              <a:spcAft>
                <a:spcPts val="0"/>
              </a:spcAft>
              <a:buClr>
                <a:schemeClr val="lt1"/>
              </a:buClr>
              <a:buSzPts val="1400"/>
              <a:buNone/>
              <a:defRPr>
                <a:solidFill>
                  <a:schemeClr val="lt1"/>
                </a:solidFill>
              </a:defRPr>
            </a:lvl6pPr>
            <a:lvl7pPr lvl="6" rtl="0" algn="ctr">
              <a:lnSpc>
                <a:spcPct val="100000"/>
              </a:lnSpc>
              <a:spcBef>
                <a:spcPts val="0"/>
              </a:spcBef>
              <a:spcAft>
                <a:spcPts val="0"/>
              </a:spcAft>
              <a:buClr>
                <a:schemeClr val="lt1"/>
              </a:buClr>
              <a:buSzPts val="1400"/>
              <a:buNone/>
              <a:defRPr>
                <a:solidFill>
                  <a:schemeClr val="lt1"/>
                </a:solidFill>
              </a:defRPr>
            </a:lvl7pPr>
            <a:lvl8pPr lvl="7" rtl="0" algn="ctr">
              <a:lnSpc>
                <a:spcPct val="100000"/>
              </a:lnSpc>
              <a:spcBef>
                <a:spcPts val="0"/>
              </a:spcBef>
              <a:spcAft>
                <a:spcPts val="0"/>
              </a:spcAft>
              <a:buClr>
                <a:schemeClr val="lt1"/>
              </a:buClr>
              <a:buSzPts val="1400"/>
              <a:buNone/>
              <a:defRPr>
                <a:solidFill>
                  <a:schemeClr val="lt1"/>
                </a:solidFill>
              </a:defRPr>
            </a:lvl8pPr>
            <a:lvl9pPr lvl="8" rtl="0" algn="ctr">
              <a:lnSpc>
                <a:spcPct val="100000"/>
              </a:lnSpc>
              <a:spcBef>
                <a:spcPts val="0"/>
              </a:spcBef>
              <a:spcAft>
                <a:spcPts val="0"/>
              </a:spcAft>
              <a:buClr>
                <a:schemeClr val="lt1"/>
              </a:buClr>
              <a:buSzPts val="1400"/>
              <a:buNone/>
              <a:defRPr>
                <a:solidFill>
                  <a:schemeClr val="lt1"/>
                </a:solidFill>
              </a:defRPr>
            </a:lvl9pPr>
          </a:lstStyle>
          <a:p/>
        </p:txBody>
      </p:sp>
      <p:sp>
        <p:nvSpPr>
          <p:cNvPr id="269" name="Google Shape;269;p41"/>
          <p:cNvSpPr txBox="1"/>
          <p:nvPr>
            <p:ph idx="4" type="subTitle"/>
          </p:nvPr>
        </p:nvSpPr>
        <p:spPr>
          <a:xfrm>
            <a:off x="6336100" y="2552750"/>
            <a:ext cx="1820700" cy="4380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dk2"/>
              </a:buClr>
              <a:buSzPts val="1400"/>
              <a:buFont typeface="Roboto"/>
              <a:buNone/>
              <a:defRPr b="1" sz="1800">
                <a:solidFill>
                  <a:schemeClr val="dk2"/>
                </a:solidFill>
                <a:latin typeface="Roboto"/>
                <a:ea typeface="Roboto"/>
                <a:cs typeface="Roboto"/>
                <a:sym typeface="Roboto"/>
              </a:defRPr>
            </a:lvl1pPr>
            <a:lvl2pPr lvl="1" rtl="0" algn="ctr">
              <a:spcBef>
                <a:spcPts val="0"/>
              </a:spcBef>
              <a:spcAft>
                <a:spcPts val="0"/>
              </a:spcAft>
              <a:buClr>
                <a:schemeClr val="dk2"/>
              </a:buClr>
              <a:buSzPts val="1400"/>
              <a:buFont typeface="Roboto"/>
              <a:buNone/>
              <a:defRPr>
                <a:solidFill>
                  <a:schemeClr val="dk2"/>
                </a:solidFill>
                <a:latin typeface="Roboto"/>
                <a:ea typeface="Roboto"/>
                <a:cs typeface="Roboto"/>
                <a:sym typeface="Roboto"/>
              </a:defRPr>
            </a:lvl2pPr>
            <a:lvl3pPr lvl="2" rtl="0" algn="ctr">
              <a:spcBef>
                <a:spcPts val="0"/>
              </a:spcBef>
              <a:spcAft>
                <a:spcPts val="0"/>
              </a:spcAft>
              <a:buClr>
                <a:schemeClr val="dk2"/>
              </a:buClr>
              <a:buSzPts val="1400"/>
              <a:buFont typeface="Roboto"/>
              <a:buNone/>
              <a:defRPr>
                <a:solidFill>
                  <a:schemeClr val="dk2"/>
                </a:solidFill>
                <a:latin typeface="Roboto"/>
                <a:ea typeface="Roboto"/>
                <a:cs typeface="Roboto"/>
                <a:sym typeface="Roboto"/>
              </a:defRPr>
            </a:lvl3pPr>
            <a:lvl4pPr lvl="3" rtl="0" algn="ctr">
              <a:spcBef>
                <a:spcPts val="0"/>
              </a:spcBef>
              <a:spcAft>
                <a:spcPts val="0"/>
              </a:spcAft>
              <a:buClr>
                <a:schemeClr val="dk2"/>
              </a:buClr>
              <a:buSzPts val="1400"/>
              <a:buFont typeface="Roboto"/>
              <a:buNone/>
              <a:defRPr>
                <a:solidFill>
                  <a:schemeClr val="dk2"/>
                </a:solidFill>
                <a:latin typeface="Roboto"/>
                <a:ea typeface="Roboto"/>
                <a:cs typeface="Roboto"/>
                <a:sym typeface="Roboto"/>
              </a:defRPr>
            </a:lvl4pPr>
            <a:lvl5pPr lvl="4" rtl="0" algn="ctr">
              <a:spcBef>
                <a:spcPts val="0"/>
              </a:spcBef>
              <a:spcAft>
                <a:spcPts val="0"/>
              </a:spcAft>
              <a:buClr>
                <a:schemeClr val="dk2"/>
              </a:buClr>
              <a:buSzPts val="1400"/>
              <a:buFont typeface="Roboto"/>
              <a:buNone/>
              <a:defRPr>
                <a:solidFill>
                  <a:schemeClr val="dk2"/>
                </a:solidFill>
                <a:latin typeface="Roboto"/>
                <a:ea typeface="Roboto"/>
                <a:cs typeface="Roboto"/>
                <a:sym typeface="Roboto"/>
              </a:defRPr>
            </a:lvl5pPr>
            <a:lvl6pPr lvl="5" rtl="0" algn="ctr">
              <a:spcBef>
                <a:spcPts val="0"/>
              </a:spcBef>
              <a:spcAft>
                <a:spcPts val="0"/>
              </a:spcAft>
              <a:buClr>
                <a:schemeClr val="dk2"/>
              </a:buClr>
              <a:buSzPts val="1400"/>
              <a:buFont typeface="Roboto"/>
              <a:buNone/>
              <a:defRPr>
                <a:solidFill>
                  <a:schemeClr val="dk2"/>
                </a:solidFill>
                <a:latin typeface="Roboto"/>
                <a:ea typeface="Roboto"/>
                <a:cs typeface="Roboto"/>
                <a:sym typeface="Roboto"/>
              </a:defRPr>
            </a:lvl6pPr>
            <a:lvl7pPr lvl="6" rtl="0" algn="ctr">
              <a:spcBef>
                <a:spcPts val="0"/>
              </a:spcBef>
              <a:spcAft>
                <a:spcPts val="0"/>
              </a:spcAft>
              <a:buClr>
                <a:schemeClr val="dk2"/>
              </a:buClr>
              <a:buSzPts val="1400"/>
              <a:buFont typeface="Roboto"/>
              <a:buNone/>
              <a:defRPr>
                <a:solidFill>
                  <a:schemeClr val="dk2"/>
                </a:solidFill>
                <a:latin typeface="Roboto"/>
                <a:ea typeface="Roboto"/>
                <a:cs typeface="Roboto"/>
                <a:sym typeface="Roboto"/>
              </a:defRPr>
            </a:lvl7pPr>
            <a:lvl8pPr lvl="7" rtl="0" algn="ctr">
              <a:spcBef>
                <a:spcPts val="0"/>
              </a:spcBef>
              <a:spcAft>
                <a:spcPts val="0"/>
              </a:spcAft>
              <a:buClr>
                <a:schemeClr val="dk2"/>
              </a:buClr>
              <a:buSzPts val="1400"/>
              <a:buFont typeface="Roboto"/>
              <a:buNone/>
              <a:defRPr>
                <a:solidFill>
                  <a:schemeClr val="dk2"/>
                </a:solidFill>
                <a:latin typeface="Roboto"/>
                <a:ea typeface="Roboto"/>
                <a:cs typeface="Roboto"/>
                <a:sym typeface="Roboto"/>
              </a:defRPr>
            </a:lvl8pPr>
            <a:lvl9pPr lvl="8" rtl="0" algn="ctr">
              <a:spcBef>
                <a:spcPts val="0"/>
              </a:spcBef>
              <a:spcAft>
                <a:spcPts val="0"/>
              </a:spcAft>
              <a:buClr>
                <a:schemeClr val="dk2"/>
              </a:buClr>
              <a:buSzPts val="1400"/>
              <a:buFont typeface="Roboto"/>
              <a:buNone/>
              <a:defRPr>
                <a:solidFill>
                  <a:schemeClr val="dk2"/>
                </a:solidFill>
                <a:latin typeface="Roboto"/>
                <a:ea typeface="Roboto"/>
                <a:cs typeface="Roboto"/>
                <a:sym typeface="Roboto"/>
              </a:defRPr>
            </a:lvl9pPr>
          </a:lstStyle>
          <a:p/>
        </p:txBody>
      </p:sp>
      <p:sp>
        <p:nvSpPr>
          <p:cNvPr id="270" name="Google Shape;270;p41"/>
          <p:cNvSpPr txBox="1"/>
          <p:nvPr>
            <p:ph idx="5" type="subTitle"/>
          </p:nvPr>
        </p:nvSpPr>
        <p:spPr>
          <a:xfrm>
            <a:off x="6336100" y="3043450"/>
            <a:ext cx="1820700" cy="9054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chemeClr val="lt1"/>
              </a:buClr>
              <a:buSzPts val="1800"/>
              <a:buFont typeface="Roboto"/>
              <a:buNone/>
              <a:defRPr>
                <a:solidFill>
                  <a:schemeClr val="lt1"/>
                </a:solidFill>
                <a:latin typeface="Roboto"/>
                <a:ea typeface="Roboto"/>
                <a:cs typeface="Roboto"/>
                <a:sym typeface="Roboto"/>
              </a:defRPr>
            </a:lvl1pPr>
            <a:lvl2pPr lvl="1" rtl="0" algn="ctr">
              <a:lnSpc>
                <a:spcPct val="100000"/>
              </a:lnSpc>
              <a:spcBef>
                <a:spcPts val="0"/>
              </a:spcBef>
              <a:spcAft>
                <a:spcPts val="0"/>
              </a:spcAft>
              <a:buClr>
                <a:schemeClr val="lt1"/>
              </a:buClr>
              <a:buSzPts val="1400"/>
              <a:buNone/>
              <a:defRPr>
                <a:solidFill>
                  <a:schemeClr val="lt1"/>
                </a:solidFill>
              </a:defRPr>
            </a:lvl2pPr>
            <a:lvl3pPr lvl="2" rtl="0" algn="ctr">
              <a:lnSpc>
                <a:spcPct val="100000"/>
              </a:lnSpc>
              <a:spcBef>
                <a:spcPts val="0"/>
              </a:spcBef>
              <a:spcAft>
                <a:spcPts val="0"/>
              </a:spcAft>
              <a:buClr>
                <a:schemeClr val="lt1"/>
              </a:buClr>
              <a:buSzPts val="1400"/>
              <a:buNone/>
              <a:defRPr>
                <a:solidFill>
                  <a:schemeClr val="lt1"/>
                </a:solidFill>
              </a:defRPr>
            </a:lvl3pPr>
            <a:lvl4pPr lvl="3" rtl="0" algn="ctr">
              <a:lnSpc>
                <a:spcPct val="100000"/>
              </a:lnSpc>
              <a:spcBef>
                <a:spcPts val="0"/>
              </a:spcBef>
              <a:spcAft>
                <a:spcPts val="0"/>
              </a:spcAft>
              <a:buClr>
                <a:schemeClr val="lt1"/>
              </a:buClr>
              <a:buSzPts val="1400"/>
              <a:buNone/>
              <a:defRPr>
                <a:solidFill>
                  <a:schemeClr val="lt1"/>
                </a:solidFill>
              </a:defRPr>
            </a:lvl4pPr>
            <a:lvl5pPr lvl="4" rtl="0" algn="ctr">
              <a:lnSpc>
                <a:spcPct val="100000"/>
              </a:lnSpc>
              <a:spcBef>
                <a:spcPts val="0"/>
              </a:spcBef>
              <a:spcAft>
                <a:spcPts val="0"/>
              </a:spcAft>
              <a:buClr>
                <a:schemeClr val="lt1"/>
              </a:buClr>
              <a:buSzPts val="1400"/>
              <a:buNone/>
              <a:defRPr>
                <a:solidFill>
                  <a:schemeClr val="lt1"/>
                </a:solidFill>
              </a:defRPr>
            </a:lvl5pPr>
            <a:lvl6pPr lvl="5" rtl="0" algn="ctr">
              <a:lnSpc>
                <a:spcPct val="100000"/>
              </a:lnSpc>
              <a:spcBef>
                <a:spcPts val="0"/>
              </a:spcBef>
              <a:spcAft>
                <a:spcPts val="0"/>
              </a:spcAft>
              <a:buClr>
                <a:schemeClr val="lt1"/>
              </a:buClr>
              <a:buSzPts val="1400"/>
              <a:buNone/>
              <a:defRPr>
                <a:solidFill>
                  <a:schemeClr val="lt1"/>
                </a:solidFill>
              </a:defRPr>
            </a:lvl6pPr>
            <a:lvl7pPr lvl="6" rtl="0" algn="ctr">
              <a:lnSpc>
                <a:spcPct val="100000"/>
              </a:lnSpc>
              <a:spcBef>
                <a:spcPts val="0"/>
              </a:spcBef>
              <a:spcAft>
                <a:spcPts val="0"/>
              </a:spcAft>
              <a:buClr>
                <a:schemeClr val="lt1"/>
              </a:buClr>
              <a:buSzPts val="1400"/>
              <a:buNone/>
              <a:defRPr>
                <a:solidFill>
                  <a:schemeClr val="lt1"/>
                </a:solidFill>
              </a:defRPr>
            </a:lvl7pPr>
            <a:lvl8pPr lvl="7" rtl="0" algn="ctr">
              <a:lnSpc>
                <a:spcPct val="100000"/>
              </a:lnSpc>
              <a:spcBef>
                <a:spcPts val="0"/>
              </a:spcBef>
              <a:spcAft>
                <a:spcPts val="0"/>
              </a:spcAft>
              <a:buClr>
                <a:schemeClr val="lt1"/>
              </a:buClr>
              <a:buSzPts val="1400"/>
              <a:buNone/>
              <a:defRPr>
                <a:solidFill>
                  <a:schemeClr val="lt1"/>
                </a:solidFill>
              </a:defRPr>
            </a:lvl8pPr>
            <a:lvl9pPr lvl="8" rtl="0" algn="ctr">
              <a:lnSpc>
                <a:spcPct val="100000"/>
              </a:lnSpc>
              <a:spcBef>
                <a:spcPts val="0"/>
              </a:spcBef>
              <a:spcAft>
                <a:spcPts val="0"/>
              </a:spcAft>
              <a:buClr>
                <a:schemeClr val="lt1"/>
              </a:buClr>
              <a:buSzPts val="1400"/>
              <a:buNone/>
              <a:defRPr>
                <a:solidFill>
                  <a:schemeClr val="lt1"/>
                </a:solidFill>
              </a:defRPr>
            </a:lvl9pPr>
          </a:lstStyle>
          <a:p/>
        </p:txBody>
      </p:sp>
      <p:sp>
        <p:nvSpPr>
          <p:cNvPr id="271" name="Google Shape;271;p41"/>
          <p:cNvSpPr txBox="1"/>
          <p:nvPr>
            <p:ph idx="6" type="subTitle"/>
          </p:nvPr>
        </p:nvSpPr>
        <p:spPr>
          <a:xfrm>
            <a:off x="987175" y="2552750"/>
            <a:ext cx="1820700" cy="4380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dk2"/>
              </a:buClr>
              <a:buSzPts val="1400"/>
              <a:buFont typeface="Roboto"/>
              <a:buNone/>
              <a:defRPr b="1" sz="1800">
                <a:solidFill>
                  <a:schemeClr val="dk2"/>
                </a:solidFill>
                <a:latin typeface="Roboto"/>
                <a:ea typeface="Roboto"/>
                <a:cs typeface="Roboto"/>
                <a:sym typeface="Roboto"/>
              </a:defRPr>
            </a:lvl1pPr>
            <a:lvl2pPr lvl="1" rtl="0" algn="ctr">
              <a:spcBef>
                <a:spcPts val="0"/>
              </a:spcBef>
              <a:spcAft>
                <a:spcPts val="0"/>
              </a:spcAft>
              <a:buClr>
                <a:schemeClr val="dk2"/>
              </a:buClr>
              <a:buSzPts val="1400"/>
              <a:buFont typeface="Roboto"/>
              <a:buNone/>
              <a:defRPr>
                <a:solidFill>
                  <a:schemeClr val="dk2"/>
                </a:solidFill>
                <a:latin typeface="Roboto"/>
                <a:ea typeface="Roboto"/>
                <a:cs typeface="Roboto"/>
                <a:sym typeface="Roboto"/>
              </a:defRPr>
            </a:lvl2pPr>
            <a:lvl3pPr lvl="2" rtl="0" algn="ctr">
              <a:spcBef>
                <a:spcPts val="0"/>
              </a:spcBef>
              <a:spcAft>
                <a:spcPts val="0"/>
              </a:spcAft>
              <a:buClr>
                <a:schemeClr val="dk2"/>
              </a:buClr>
              <a:buSzPts val="1400"/>
              <a:buFont typeface="Roboto"/>
              <a:buNone/>
              <a:defRPr>
                <a:solidFill>
                  <a:schemeClr val="dk2"/>
                </a:solidFill>
                <a:latin typeface="Roboto"/>
                <a:ea typeface="Roboto"/>
                <a:cs typeface="Roboto"/>
                <a:sym typeface="Roboto"/>
              </a:defRPr>
            </a:lvl3pPr>
            <a:lvl4pPr lvl="3" rtl="0" algn="ctr">
              <a:spcBef>
                <a:spcPts val="0"/>
              </a:spcBef>
              <a:spcAft>
                <a:spcPts val="0"/>
              </a:spcAft>
              <a:buClr>
                <a:schemeClr val="dk2"/>
              </a:buClr>
              <a:buSzPts val="1400"/>
              <a:buFont typeface="Roboto"/>
              <a:buNone/>
              <a:defRPr>
                <a:solidFill>
                  <a:schemeClr val="dk2"/>
                </a:solidFill>
                <a:latin typeface="Roboto"/>
                <a:ea typeface="Roboto"/>
                <a:cs typeface="Roboto"/>
                <a:sym typeface="Roboto"/>
              </a:defRPr>
            </a:lvl4pPr>
            <a:lvl5pPr lvl="4" rtl="0" algn="ctr">
              <a:spcBef>
                <a:spcPts val="0"/>
              </a:spcBef>
              <a:spcAft>
                <a:spcPts val="0"/>
              </a:spcAft>
              <a:buClr>
                <a:schemeClr val="dk2"/>
              </a:buClr>
              <a:buSzPts val="1400"/>
              <a:buFont typeface="Roboto"/>
              <a:buNone/>
              <a:defRPr>
                <a:solidFill>
                  <a:schemeClr val="dk2"/>
                </a:solidFill>
                <a:latin typeface="Roboto"/>
                <a:ea typeface="Roboto"/>
                <a:cs typeface="Roboto"/>
                <a:sym typeface="Roboto"/>
              </a:defRPr>
            </a:lvl5pPr>
            <a:lvl6pPr lvl="5" rtl="0" algn="ctr">
              <a:spcBef>
                <a:spcPts val="0"/>
              </a:spcBef>
              <a:spcAft>
                <a:spcPts val="0"/>
              </a:spcAft>
              <a:buClr>
                <a:schemeClr val="dk2"/>
              </a:buClr>
              <a:buSzPts val="1400"/>
              <a:buFont typeface="Roboto"/>
              <a:buNone/>
              <a:defRPr>
                <a:solidFill>
                  <a:schemeClr val="dk2"/>
                </a:solidFill>
                <a:latin typeface="Roboto"/>
                <a:ea typeface="Roboto"/>
                <a:cs typeface="Roboto"/>
                <a:sym typeface="Roboto"/>
              </a:defRPr>
            </a:lvl6pPr>
            <a:lvl7pPr lvl="6" rtl="0" algn="ctr">
              <a:spcBef>
                <a:spcPts val="0"/>
              </a:spcBef>
              <a:spcAft>
                <a:spcPts val="0"/>
              </a:spcAft>
              <a:buClr>
                <a:schemeClr val="dk2"/>
              </a:buClr>
              <a:buSzPts val="1400"/>
              <a:buFont typeface="Roboto"/>
              <a:buNone/>
              <a:defRPr>
                <a:solidFill>
                  <a:schemeClr val="dk2"/>
                </a:solidFill>
                <a:latin typeface="Roboto"/>
                <a:ea typeface="Roboto"/>
                <a:cs typeface="Roboto"/>
                <a:sym typeface="Roboto"/>
              </a:defRPr>
            </a:lvl7pPr>
            <a:lvl8pPr lvl="7" rtl="0" algn="ctr">
              <a:spcBef>
                <a:spcPts val="0"/>
              </a:spcBef>
              <a:spcAft>
                <a:spcPts val="0"/>
              </a:spcAft>
              <a:buClr>
                <a:schemeClr val="dk2"/>
              </a:buClr>
              <a:buSzPts val="1400"/>
              <a:buFont typeface="Roboto"/>
              <a:buNone/>
              <a:defRPr>
                <a:solidFill>
                  <a:schemeClr val="dk2"/>
                </a:solidFill>
                <a:latin typeface="Roboto"/>
                <a:ea typeface="Roboto"/>
                <a:cs typeface="Roboto"/>
                <a:sym typeface="Roboto"/>
              </a:defRPr>
            </a:lvl8pPr>
            <a:lvl9pPr lvl="8" rtl="0" algn="ctr">
              <a:spcBef>
                <a:spcPts val="0"/>
              </a:spcBef>
              <a:spcAft>
                <a:spcPts val="0"/>
              </a:spcAft>
              <a:buClr>
                <a:schemeClr val="dk2"/>
              </a:buClr>
              <a:buSzPts val="1400"/>
              <a:buFont typeface="Roboto"/>
              <a:buNone/>
              <a:defRPr>
                <a:solidFill>
                  <a:schemeClr val="dk2"/>
                </a:solidFill>
                <a:latin typeface="Roboto"/>
                <a:ea typeface="Roboto"/>
                <a:cs typeface="Roboto"/>
                <a:sym typeface="Roboto"/>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4">
  <p:cSld name="CUSTOM_21_1_2">
    <p:bg>
      <p:bgPr>
        <a:solidFill>
          <a:schemeClr val="dk2"/>
        </a:solidFill>
      </p:bgPr>
    </p:bg>
    <p:spTree>
      <p:nvGrpSpPr>
        <p:cNvPr id="272" name="Shape 272"/>
        <p:cNvGrpSpPr/>
        <p:nvPr/>
      </p:nvGrpSpPr>
      <p:grpSpPr>
        <a:xfrm>
          <a:off x="0" y="0"/>
          <a:ext cx="0" cy="0"/>
          <a:chOff x="0" y="0"/>
          <a:chExt cx="0" cy="0"/>
        </a:xfrm>
      </p:grpSpPr>
      <p:sp>
        <p:nvSpPr>
          <p:cNvPr id="273" name="Google Shape;273;p42"/>
          <p:cNvSpPr/>
          <p:nvPr/>
        </p:nvSpPr>
        <p:spPr>
          <a:xfrm>
            <a:off x="-34750" y="1439600"/>
            <a:ext cx="9188700" cy="3470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42"/>
          <p:cNvSpPr txBox="1"/>
          <p:nvPr>
            <p:ph idx="1" type="subTitle"/>
          </p:nvPr>
        </p:nvSpPr>
        <p:spPr>
          <a:xfrm>
            <a:off x="782675" y="1688638"/>
            <a:ext cx="1677300" cy="3624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1"/>
              </a:buClr>
              <a:buSzPts val="1800"/>
              <a:buFont typeface="Roboto"/>
              <a:buNone/>
              <a:defRPr b="1" sz="1800">
                <a:solidFill>
                  <a:schemeClr val="dk2"/>
                </a:solidFill>
                <a:latin typeface="Roboto"/>
                <a:ea typeface="Roboto"/>
                <a:cs typeface="Roboto"/>
                <a:sym typeface="Roboto"/>
              </a:defRPr>
            </a:lvl1pPr>
            <a:lvl2pPr lvl="1" rtl="0" algn="ctr">
              <a:spcBef>
                <a:spcPts val="0"/>
              </a:spcBef>
              <a:spcAft>
                <a:spcPts val="0"/>
              </a:spcAft>
              <a:buClr>
                <a:schemeClr val="dk1"/>
              </a:buClr>
              <a:buSzPts val="1400"/>
              <a:buNone/>
              <a:defRPr>
                <a:solidFill>
                  <a:schemeClr val="dk1"/>
                </a:solidFill>
              </a:defRPr>
            </a:lvl2pPr>
            <a:lvl3pPr lvl="2" rtl="0" algn="ctr">
              <a:spcBef>
                <a:spcPts val="0"/>
              </a:spcBef>
              <a:spcAft>
                <a:spcPts val="0"/>
              </a:spcAft>
              <a:buClr>
                <a:schemeClr val="dk1"/>
              </a:buClr>
              <a:buSzPts val="1400"/>
              <a:buNone/>
              <a:defRPr>
                <a:solidFill>
                  <a:schemeClr val="dk1"/>
                </a:solidFill>
              </a:defRPr>
            </a:lvl3pPr>
            <a:lvl4pPr lvl="3" rtl="0" algn="ctr">
              <a:spcBef>
                <a:spcPts val="0"/>
              </a:spcBef>
              <a:spcAft>
                <a:spcPts val="0"/>
              </a:spcAft>
              <a:buClr>
                <a:schemeClr val="dk1"/>
              </a:buClr>
              <a:buSzPts val="1400"/>
              <a:buNone/>
              <a:defRPr>
                <a:solidFill>
                  <a:schemeClr val="dk1"/>
                </a:solidFill>
              </a:defRPr>
            </a:lvl4pPr>
            <a:lvl5pPr lvl="4" rtl="0" algn="ctr">
              <a:spcBef>
                <a:spcPts val="0"/>
              </a:spcBef>
              <a:spcAft>
                <a:spcPts val="0"/>
              </a:spcAft>
              <a:buClr>
                <a:schemeClr val="dk1"/>
              </a:buClr>
              <a:buSzPts val="1400"/>
              <a:buNone/>
              <a:defRPr>
                <a:solidFill>
                  <a:schemeClr val="dk1"/>
                </a:solidFill>
              </a:defRPr>
            </a:lvl5pPr>
            <a:lvl6pPr lvl="5" rtl="0" algn="ctr">
              <a:spcBef>
                <a:spcPts val="0"/>
              </a:spcBef>
              <a:spcAft>
                <a:spcPts val="0"/>
              </a:spcAft>
              <a:buClr>
                <a:schemeClr val="dk1"/>
              </a:buClr>
              <a:buSzPts val="1400"/>
              <a:buNone/>
              <a:defRPr>
                <a:solidFill>
                  <a:schemeClr val="dk1"/>
                </a:solidFill>
              </a:defRPr>
            </a:lvl6pPr>
            <a:lvl7pPr lvl="6" rtl="0" algn="ctr">
              <a:spcBef>
                <a:spcPts val="0"/>
              </a:spcBef>
              <a:spcAft>
                <a:spcPts val="0"/>
              </a:spcAft>
              <a:buClr>
                <a:schemeClr val="dk1"/>
              </a:buClr>
              <a:buSzPts val="1400"/>
              <a:buNone/>
              <a:defRPr>
                <a:solidFill>
                  <a:schemeClr val="dk1"/>
                </a:solidFill>
              </a:defRPr>
            </a:lvl7pPr>
            <a:lvl8pPr lvl="7" rtl="0" algn="ctr">
              <a:spcBef>
                <a:spcPts val="0"/>
              </a:spcBef>
              <a:spcAft>
                <a:spcPts val="0"/>
              </a:spcAft>
              <a:buClr>
                <a:schemeClr val="dk1"/>
              </a:buClr>
              <a:buSzPts val="1400"/>
              <a:buNone/>
              <a:defRPr>
                <a:solidFill>
                  <a:schemeClr val="dk1"/>
                </a:solidFill>
              </a:defRPr>
            </a:lvl8pPr>
            <a:lvl9pPr lvl="8" rtl="0" algn="ctr">
              <a:spcBef>
                <a:spcPts val="0"/>
              </a:spcBef>
              <a:spcAft>
                <a:spcPts val="0"/>
              </a:spcAft>
              <a:buClr>
                <a:schemeClr val="dk1"/>
              </a:buClr>
              <a:buSzPts val="1400"/>
              <a:buNone/>
              <a:defRPr>
                <a:solidFill>
                  <a:schemeClr val="dk1"/>
                </a:solidFill>
              </a:defRPr>
            </a:lvl9pPr>
          </a:lstStyle>
          <a:p/>
        </p:txBody>
      </p:sp>
      <p:sp>
        <p:nvSpPr>
          <p:cNvPr id="275" name="Google Shape;275;p42"/>
          <p:cNvSpPr txBox="1"/>
          <p:nvPr>
            <p:ph idx="2" type="subTitle"/>
          </p:nvPr>
        </p:nvSpPr>
        <p:spPr>
          <a:xfrm>
            <a:off x="782675" y="2042711"/>
            <a:ext cx="1677300" cy="5709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1"/>
              </a:buClr>
              <a:buSzPts val="1400"/>
              <a:buFont typeface="Roboto"/>
              <a:buNone/>
              <a:defRPr>
                <a:solidFill>
                  <a:schemeClr val="lt1"/>
                </a:solidFill>
                <a:latin typeface="Roboto"/>
                <a:ea typeface="Roboto"/>
                <a:cs typeface="Roboto"/>
                <a:sym typeface="Roboto"/>
              </a:defRPr>
            </a:lvl1pPr>
            <a:lvl2pPr lvl="1"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2pPr>
            <a:lvl3pPr lvl="2"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3pPr>
            <a:lvl4pPr lvl="3"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4pPr>
            <a:lvl5pPr lvl="4"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5pPr>
            <a:lvl6pPr lvl="5"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6pPr>
            <a:lvl7pPr lvl="6"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7pPr>
            <a:lvl8pPr lvl="7"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8pPr>
            <a:lvl9pPr lvl="8"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9pPr>
          </a:lstStyle>
          <a:p/>
        </p:txBody>
      </p:sp>
      <p:sp>
        <p:nvSpPr>
          <p:cNvPr id="276" name="Google Shape;276;p42"/>
          <p:cNvSpPr txBox="1"/>
          <p:nvPr>
            <p:ph idx="3" type="subTitle"/>
          </p:nvPr>
        </p:nvSpPr>
        <p:spPr>
          <a:xfrm>
            <a:off x="782675" y="2689813"/>
            <a:ext cx="1677300" cy="3624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1"/>
              </a:buClr>
              <a:buSzPts val="1800"/>
              <a:buFont typeface="Roboto"/>
              <a:buNone/>
              <a:defRPr b="1" sz="1800">
                <a:solidFill>
                  <a:schemeClr val="dk2"/>
                </a:solidFill>
                <a:latin typeface="Roboto"/>
                <a:ea typeface="Roboto"/>
                <a:cs typeface="Roboto"/>
                <a:sym typeface="Roboto"/>
              </a:defRPr>
            </a:lvl1pPr>
            <a:lvl2pPr lvl="1" rtl="0" algn="ctr">
              <a:spcBef>
                <a:spcPts val="0"/>
              </a:spcBef>
              <a:spcAft>
                <a:spcPts val="0"/>
              </a:spcAft>
              <a:buClr>
                <a:schemeClr val="dk1"/>
              </a:buClr>
              <a:buSzPts val="1400"/>
              <a:buNone/>
              <a:defRPr>
                <a:solidFill>
                  <a:schemeClr val="dk1"/>
                </a:solidFill>
              </a:defRPr>
            </a:lvl2pPr>
            <a:lvl3pPr lvl="2" rtl="0" algn="ctr">
              <a:spcBef>
                <a:spcPts val="0"/>
              </a:spcBef>
              <a:spcAft>
                <a:spcPts val="0"/>
              </a:spcAft>
              <a:buClr>
                <a:schemeClr val="dk1"/>
              </a:buClr>
              <a:buSzPts val="1400"/>
              <a:buNone/>
              <a:defRPr>
                <a:solidFill>
                  <a:schemeClr val="dk1"/>
                </a:solidFill>
              </a:defRPr>
            </a:lvl3pPr>
            <a:lvl4pPr lvl="3" rtl="0" algn="ctr">
              <a:spcBef>
                <a:spcPts val="0"/>
              </a:spcBef>
              <a:spcAft>
                <a:spcPts val="0"/>
              </a:spcAft>
              <a:buClr>
                <a:schemeClr val="dk1"/>
              </a:buClr>
              <a:buSzPts val="1400"/>
              <a:buNone/>
              <a:defRPr>
                <a:solidFill>
                  <a:schemeClr val="dk1"/>
                </a:solidFill>
              </a:defRPr>
            </a:lvl4pPr>
            <a:lvl5pPr lvl="4" rtl="0" algn="ctr">
              <a:spcBef>
                <a:spcPts val="0"/>
              </a:spcBef>
              <a:spcAft>
                <a:spcPts val="0"/>
              </a:spcAft>
              <a:buClr>
                <a:schemeClr val="dk1"/>
              </a:buClr>
              <a:buSzPts val="1400"/>
              <a:buNone/>
              <a:defRPr>
                <a:solidFill>
                  <a:schemeClr val="dk1"/>
                </a:solidFill>
              </a:defRPr>
            </a:lvl5pPr>
            <a:lvl6pPr lvl="5" rtl="0" algn="ctr">
              <a:spcBef>
                <a:spcPts val="0"/>
              </a:spcBef>
              <a:spcAft>
                <a:spcPts val="0"/>
              </a:spcAft>
              <a:buClr>
                <a:schemeClr val="dk1"/>
              </a:buClr>
              <a:buSzPts val="1400"/>
              <a:buNone/>
              <a:defRPr>
                <a:solidFill>
                  <a:schemeClr val="dk1"/>
                </a:solidFill>
              </a:defRPr>
            </a:lvl6pPr>
            <a:lvl7pPr lvl="6" rtl="0" algn="ctr">
              <a:spcBef>
                <a:spcPts val="0"/>
              </a:spcBef>
              <a:spcAft>
                <a:spcPts val="0"/>
              </a:spcAft>
              <a:buClr>
                <a:schemeClr val="dk1"/>
              </a:buClr>
              <a:buSzPts val="1400"/>
              <a:buNone/>
              <a:defRPr>
                <a:solidFill>
                  <a:schemeClr val="dk1"/>
                </a:solidFill>
              </a:defRPr>
            </a:lvl7pPr>
            <a:lvl8pPr lvl="7" rtl="0" algn="ctr">
              <a:spcBef>
                <a:spcPts val="0"/>
              </a:spcBef>
              <a:spcAft>
                <a:spcPts val="0"/>
              </a:spcAft>
              <a:buClr>
                <a:schemeClr val="dk1"/>
              </a:buClr>
              <a:buSzPts val="1400"/>
              <a:buNone/>
              <a:defRPr>
                <a:solidFill>
                  <a:schemeClr val="dk1"/>
                </a:solidFill>
              </a:defRPr>
            </a:lvl8pPr>
            <a:lvl9pPr lvl="8" rtl="0" algn="ctr">
              <a:spcBef>
                <a:spcPts val="0"/>
              </a:spcBef>
              <a:spcAft>
                <a:spcPts val="0"/>
              </a:spcAft>
              <a:buClr>
                <a:schemeClr val="dk1"/>
              </a:buClr>
              <a:buSzPts val="1400"/>
              <a:buNone/>
              <a:defRPr>
                <a:solidFill>
                  <a:schemeClr val="dk1"/>
                </a:solidFill>
              </a:defRPr>
            </a:lvl9pPr>
          </a:lstStyle>
          <a:p/>
        </p:txBody>
      </p:sp>
      <p:sp>
        <p:nvSpPr>
          <p:cNvPr id="277" name="Google Shape;277;p42"/>
          <p:cNvSpPr txBox="1"/>
          <p:nvPr>
            <p:ph idx="4" type="subTitle"/>
          </p:nvPr>
        </p:nvSpPr>
        <p:spPr>
          <a:xfrm>
            <a:off x="782675" y="3043886"/>
            <a:ext cx="1677300" cy="6156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1"/>
              </a:buClr>
              <a:buSzPts val="1400"/>
              <a:buFont typeface="Roboto"/>
              <a:buNone/>
              <a:defRPr>
                <a:solidFill>
                  <a:schemeClr val="lt1"/>
                </a:solidFill>
                <a:latin typeface="Roboto"/>
                <a:ea typeface="Roboto"/>
                <a:cs typeface="Roboto"/>
                <a:sym typeface="Roboto"/>
              </a:defRPr>
            </a:lvl1pPr>
            <a:lvl2pPr lvl="1"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2pPr>
            <a:lvl3pPr lvl="2"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3pPr>
            <a:lvl4pPr lvl="3"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4pPr>
            <a:lvl5pPr lvl="4"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5pPr>
            <a:lvl6pPr lvl="5"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6pPr>
            <a:lvl7pPr lvl="6"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7pPr>
            <a:lvl8pPr lvl="7"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8pPr>
            <a:lvl9pPr lvl="8"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9pPr>
          </a:lstStyle>
          <a:p/>
        </p:txBody>
      </p:sp>
      <p:sp>
        <p:nvSpPr>
          <p:cNvPr id="278" name="Google Shape;278;p42"/>
          <p:cNvSpPr txBox="1"/>
          <p:nvPr>
            <p:ph idx="5" type="subTitle"/>
          </p:nvPr>
        </p:nvSpPr>
        <p:spPr>
          <a:xfrm>
            <a:off x="782675" y="3690988"/>
            <a:ext cx="1677300" cy="3624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1"/>
              </a:buClr>
              <a:buSzPts val="1800"/>
              <a:buFont typeface="Roboto"/>
              <a:buNone/>
              <a:defRPr b="1" sz="1800">
                <a:solidFill>
                  <a:schemeClr val="dk2"/>
                </a:solidFill>
                <a:latin typeface="Roboto"/>
                <a:ea typeface="Roboto"/>
                <a:cs typeface="Roboto"/>
                <a:sym typeface="Roboto"/>
              </a:defRPr>
            </a:lvl1pPr>
            <a:lvl2pPr lvl="1" rtl="0" algn="ctr">
              <a:spcBef>
                <a:spcPts val="0"/>
              </a:spcBef>
              <a:spcAft>
                <a:spcPts val="0"/>
              </a:spcAft>
              <a:buClr>
                <a:schemeClr val="dk1"/>
              </a:buClr>
              <a:buSzPts val="1400"/>
              <a:buNone/>
              <a:defRPr>
                <a:solidFill>
                  <a:schemeClr val="dk1"/>
                </a:solidFill>
              </a:defRPr>
            </a:lvl2pPr>
            <a:lvl3pPr lvl="2" rtl="0" algn="ctr">
              <a:spcBef>
                <a:spcPts val="0"/>
              </a:spcBef>
              <a:spcAft>
                <a:spcPts val="0"/>
              </a:spcAft>
              <a:buClr>
                <a:schemeClr val="dk1"/>
              </a:buClr>
              <a:buSzPts val="1400"/>
              <a:buNone/>
              <a:defRPr>
                <a:solidFill>
                  <a:schemeClr val="dk1"/>
                </a:solidFill>
              </a:defRPr>
            </a:lvl3pPr>
            <a:lvl4pPr lvl="3" rtl="0" algn="ctr">
              <a:spcBef>
                <a:spcPts val="0"/>
              </a:spcBef>
              <a:spcAft>
                <a:spcPts val="0"/>
              </a:spcAft>
              <a:buClr>
                <a:schemeClr val="dk1"/>
              </a:buClr>
              <a:buSzPts val="1400"/>
              <a:buNone/>
              <a:defRPr>
                <a:solidFill>
                  <a:schemeClr val="dk1"/>
                </a:solidFill>
              </a:defRPr>
            </a:lvl4pPr>
            <a:lvl5pPr lvl="4" rtl="0" algn="ctr">
              <a:spcBef>
                <a:spcPts val="0"/>
              </a:spcBef>
              <a:spcAft>
                <a:spcPts val="0"/>
              </a:spcAft>
              <a:buClr>
                <a:schemeClr val="dk1"/>
              </a:buClr>
              <a:buSzPts val="1400"/>
              <a:buNone/>
              <a:defRPr>
                <a:solidFill>
                  <a:schemeClr val="dk1"/>
                </a:solidFill>
              </a:defRPr>
            </a:lvl5pPr>
            <a:lvl6pPr lvl="5" rtl="0" algn="ctr">
              <a:spcBef>
                <a:spcPts val="0"/>
              </a:spcBef>
              <a:spcAft>
                <a:spcPts val="0"/>
              </a:spcAft>
              <a:buClr>
                <a:schemeClr val="dk1"/>
              </a:buClr>
              <a:buSzPts val="1400"/>
              <a:buNone/>
              <a:defRPr>
                <a:solidFill>
                  <a:schemeClr val="dk1"/>
                </a:solidFill>
              </a:defRPr>
            </a:lvl6pPr>
            <a:lvl7pPr lvl="6" rtl="0" algn="ctr">
              <a:spcBef>
                <a:spcPts val="0"/>
              </a:spcBef>
              <a:spcAft>
                <a:spcPts val="0"/>
              </a:spcAft>
              <a:buClr>
                <a:schemeClr val="dk1"/>
              </a:buClr>
              <a:buSzPts val="1400"/>
              <a:buNone/>
              <a:defRPr>
                <a:solidFill>
                  <a:schemeClr val="dk1"/>
                </a:solidFill>
              </a:defRPr>
            </a:lvl7pPr>
            <a:lvl8pPr lvl="7" rtl="0" algn="ctr">
              <a:spcBef>
                <a:spcPts val="0"/>
              </a:spcBef>
              <a:spcAft>
                <a:spcPts val="0"/>
              </a:spcAft>
              <a:buClr>
                <a:schemeClr val="dk1"/>
              </a:buClr>
              <a:buSzPts val="1400"/>
              <a:buNone/>
              <a:defRPr>
                <a:solidFill>
                  <a:schemeClr val="dk1"/>
                </a:solidFill>
              </a:defRPr>
            </a:lvl8pPr>
            <a:lvl9pPr lvl="8" rtl="0" algn="ctr">
              <a:spcBef>
                <a:spcPts val="0"/>
              </a:spcBef>
              <a:spcAft>
                <a:spcPts val="0"/>
              </a:spcAft>
              <a:buClr>
                <a:schemeClr val="dk1"/>
              </a:buClr>
              <a:buSzPts val="1400"/>
              <a:buNone/>
              <a:defRPr>
                <a:solidFill>
                  <a:schemeClr val="dk1"/>
                </a:solidFill>
              </a:defRPr>
            </a:lvl9pPr>
          </a:lstStyle>
          <a:p/>
        </p:txBody>
      </p:sp>
      <p:sp>
        <p:nvSpPr>
          <p:cNvPr id="279" name="Google Shape;279;p42"/>
          <p:cNvSpPr txBox="1"/>
          <p:nvPr>
            <p:ph idx="6" type="subTitle"/>
          </p:nvPr>
        </p:nvSpPr>
        <p:spPr>
          <a:xfrm>
            <a:off x="782675" y="4045061"/>
            <a:ext cx="1677300" cy="6156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1"/>
              </a:buClr>
              <a:buSzPts val="1400"/>
              <a:buFont typeface="Roboto"/>
              <a:buNone/>
              <a:defRPr>
                <a:solidFill>
                  <a:schemeClr val="lt1"/>
                </a:solidFill>
                <a:latin typeface="Roboto"/>
                <a:ea typeface="Roboto"/>
                <a:cs typeface="Roboto"/>
                <a:sym typeface="Roboto"/>
              </a:defRPr>
            </a:lvl1pPr>
            <a:lvl2pPr lvl="1"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2pPr>
            <a:lvl3pPr lvl="2"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3pPr>
            <a:lvl4pPr lvl="3"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4pPr>
            <a:lvl5pPr lvl="4"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5pPr>
            <a:lvl6pPr lvl="5"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6pPr>
            <a:lvl7pPr lvl="6"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7pPr>
            <a:lvl8pPr lvl="7"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8pPr>
            <a:lvl9pPr lvl="8"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9pPr>
          </a:lstStyle>
          <a:p/>
        </p:txBody>
      </p:sp>
      <p:sp>
        <p:nvSpPr>
          <p:cNvPr id="280" name="Google Shape;280;p42"/>
          <p:cNvSpPr txBox="1"/>
          <p:nvPr>
            <p:ph type="title"/>
          </p:nvPr>
        </p:nvSpPr>
        <p:spPr>
          <a:xfrm>
            <a:off x="713225" y="539500"/>
            <a:ext cx="7699200" cy="6915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2800"/>
              <a:buFont typeface="Archivo Black"/>
              <a:buNone/>
              <a:defRPr sz="2500">
                <a:solidFill>
                  <a:schemeClr val="dk1"/>
                </a:solidFill>
                <a:latin typeface="Archivo Black"/>
                <a:ea typeface="Archivo Black"/>
                <a:cs typeface="Archivo Black"/>
                <a:sym typeface="Archivo Black"/>
              </a:defRPr>
            </a:lvl1pPr>
            <a:lvl2pPr lvl="1"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2pPr>
            <a:lvl3pPr lvl="2"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3pPr>
            <a:lvl4pPr lvl="3"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4pPr>
            <a:lvl5pPr lvl="4"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5pPr>
            <a:lvl6pPr lvl="5"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6pPr>
            <a:lvl7pPr lvl="6"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7pPr>
            <a:lvl8pPr lvl="7"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8pPr>
            <a:lvl9pPr lvl="8"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3 1">
  <p:cSld name="CUSTOM_6">
    <p:spTree>
      <p:nvGrpSpPr>
        <p:cNvPr id="281" name="Shape 281"/>
        <p:cNvGrpSpPr/>
        <p:nvPr/>
      </p:nvGrpSpPr>
      <p:grpSpPr>
        <a:xfrm>
          <a:off x="0" y="0"/>
          <a:ext cx="0" cy="0"/>
          <a:chOff x="0" y="0"/>
          <a:chExt cx="0" cy="0"/>
        </a:xfrm>
      </p:grpSpPr>
      <p:sp>
        <p:nvSpPr>
          <p:cNvPr id="282" name="Google Shape;282;p43"/>
          <p:cNvSpPr/>
          <p:nvPr/>
        </p:nvSpPr>
        <p:spPr>
          <a:xfrm>
            <a:off x="4203300" y="0"/>
            <a:ext cx="4940700" cy="43908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43"/>
          <p:cNvSpPr txBox="1"/>
          <p:nvPr>
            <p:ph type="title"/>
          </p:nvPr>
        </p:nvSpPr>
        <p:spPr>
          <a:xfrm>
            <a:off x="4577650" y="536850"/>
            <a:ext cx="3853200" cy="5805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4" name="Google Shape;284;p43"/>
          <p:cNvSpPr txBox="1"/>
          <p:nvPr>
            <p:ph idx="1" type="subTitle"/>
          </p:nvPr>
        </p:nvSpPr>
        <p:spPr>
          <a:xfrm>
            <a:off x="5580000" y="1543900"/>
            <a:ext cx="2844000" cy="4902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1pPr>
            <a:lvl2pPr lvl="1"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2pPr>
            <a:lvl3pPr lvl="2"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3pPr>
            <a:lvl4pPr lvl="3"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4pPr>
            <a:lvl5pPr lvl="4"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5pPr>
            <a:lvl6pPr lvl="5"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6pPr>
            <a:lvl7pPr lvl="6"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7pPr>
            <a:lvl8pPr lvl="7"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8pPr>
            <a:lvl9pPr lvl="8"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9pPr>
          </a:lstStyle>
          <a:p/>
        </p:txBody>
      </p:sp>
      <p:sp>
        <p:nvSpPr>
          <p:cNvPr id="285" name="Google Shape;285;p43"/>
          <p:cNvSpPr txBox="1"/>
          <p:nvPr>
            <p:ph idx="2" type="subTitle"/>
          </p:nvPr>
        </p:nvSpPr>
        <p:spPr>
          <a:xfrm>
            <a:off x="5580000" y="2232335"/>
            <a:ext cx="2844000" cy="5433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1pPr>
            <a:lvl2pPr lvl="1"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2pPr>
            <a:lvl3pPr lvl="2"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3pPr>
            <a:lvl4pPr lvl="3"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4pPr>
            <a:lvl5pPr lvl="4"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5pPr>
            <a:lvl6pPr lvl="5"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6pPr>
            <a:lvl7pPr lvl="6"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7pPr>
            <a:lvl8pPr lvl="7"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8pPr>
            <a:lvl9pPr lvl="8"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9pPr>
          </a:lstStyle>
          <a:p/>
        </p:txBody>
      </p:sp>
      <p:sp>
        <p:nvSpPr>
          <p:cNvPr id="286" name="Google Shape;286;p43"/>
          <p:cNvSpPr txBox="1"/>
          <p:nvPr>
            <p:ph idx="3" type="subTitle"/>
          </p:nvPr>
        </p:nvSpPr>
        <p:spPr>
          <a:xfrm>
            <a:off x="5580000" y="2973875"/>
            <a:ext cx="2844000" cy="5433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1pPr>
            <a:lvl2pPr lvl="1"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2pPr>
            <a:lvl3pPr lvl="2"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3pPr>
            <a:lvl4pPr lvl="3"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4pPr>
            <a:lvl5pPr lvl="4"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5pPr>
            <a:lvl6pPr lvl="5"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6pPr>
            <a:lvl7pPr lvl="6"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7pPr>
            <a:lvl8pPr lvl="7"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8pPr>
            <a:lvl9pPr lvl="8"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4 1">
  <p:cSld name="CUSTOM_8">
    <p:spTree>
      <p:nvGrpSpPr>
        <p:cNvPr id="287" name="Shape 287"/>
        <p:cNvGrpSpPr/>
        <p:nvPr/>
      </p:nvGrpSpPr>
      <p:grpSpPr>
        <a:xfrm>
          <a:off x="0" y="0"/>
          <a:ext cx="0" cy="0"/>
          <a:chOff x="0" y="0"/>
          <a:chExt cx="0" cy="0"/>
        </a:xfrm>
      </p:grpSpPr>
      <p:sp>
        <p:nvSpPr>
          <p:cNvPr id="288" name="Google Shape;288;p44"/>
          <p:cNvSpPr/>
          <p:nvPr/>
        </p:nvSpPr>
        <p:spPr>
          <a:xfrm>
            <a:off x="720000" y="798625"/>
            <a:ext cx="7704000" cy="43449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44"/>
          <p:cNvSpPr/>
          <p:nvPr/>
        </p:nvSpPr>
        <p:spPr>
          <a:xfrm>
            <a:off x="0" y="254300"/>
            <a:ext cx="9144000" cy="1068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44"/>
          <p:cNvSpPr txBox="1"/>
          <p:nvPr>
            <p:ph idx="1" type="subTitle"/>
          </p:nvPr>
        </p:nvSpPr>
        <p:spPr>
          <a:xfrm>
            <a:off x="3733350" y="1762200"/>
            <a:ext cx="1677300" cy="435600"/>
          </a:xfrm>
          <a:prstGeom prst="rect">
            <a:avLst/>
          </a:prstGeom>
          <a:solidFill>
            <a:schemeClr val="dk2"/>
          </a:solidFill>
        </p:spPr>
        <p:txBody>
          <a:bodyPr anchorCtr="0" anchor="t" bIns="91425" lIns="91425" spcFirstLastPara="1" rIns="91425" wrap="square" tIns="91425">
            <a:noAutofit/>
          </a:bodyPr>
          <a:lstStyle>
            <a:lvl1pPr lvl="0" rtl="0" algn="ctr">
              <a:spcBef>
                <a:spcPts val="0"/>
              </a:spcBef>
              <a:spcAft>
                <a:spcPts val="0"/>
              </a:spcAft>
              <a:buSzPts val="1800"/>
              <a:buFont typeface="Roboto"/>
              <a:buNone/>
              <a:defRPr b="1" sz="1800">
                <a:latin typeface="Roboto"/>
                <a:ea typeface="Roboto"/>
                <a:cs typeface="Roboto"/>
                <a:sym typeface="Roboto"/>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91" name="Google Shape;291;p44"/>
          <p:cNvSpPr txBox="1"/>
          <p:nvPr>
            <p:ph idx="2" type="subTitle"/>
          </p:nvPr>
        </p:nvSpPr>
        <p:spPr>
          <a:xfrm>
            <a:off x="1231250" y="3601530"/>
            <a:ext cx="1957200" cy="10110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1pPr>
            <a:lvl2pPr lvl="1"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2pPr>
            <a:lvl3pPr lvl="2"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3pPr>
            <a:lvl4pPr lvl="3"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4pPr>
            <a:lvl5pPr lvl="4"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5pPr>
            <a:lvl6pPr lvl="5"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6pPr>
            <a:lvl7pPr lvl="6"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7pPr>
            <a:lvl8pPr lvl="7"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8pPr>
            <a:lvl9pPr lvl="8"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9pPr>
          </a:lstStyle>
          <a:p/>
        </p:txBody>
      </p:sp>
      <p:sp>
        <p:nvSpPr>
          <p:cNvPr id="292" name="Google Shape;292;p44"/>
          <p:cNvSpPr txBox="1"/>
          <p:nvPr>
            <p:ph idx="3" type="subTitle"/>
          </p:nvPr>
        </p:nvSpPr>
        <p:spPr>
          <a:xfrm>
            <a:off x="3593404" y="3601530"/>
            <a:ext cx="1957200" cy="10110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1pPr>
            <a:lvl2pPr lvl="1"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2pPr>
            <a:lvl3pPr lvl="2"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3pPr>
            <a:lvl4pPr lvl="3"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4pPr>
            <a:lvl5pPr lvl="4"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5pPr>
            <a:lvl6pPr lvl="5"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6pPr>
            <a:lvl7pPr lvl="6"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7pPr>
            <a:lvl8pPr lvl="7"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8pPr>
            <a:lvl9pPr lvl="8"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9pPr>
          </a:lstStyle>
          <a:p/>
        </p:txBody>
      </p:sp>
      <p:sp>
        <p:nvSpPr>
          <p:cNvPr id="293" name="Google Shape;293;p44"/>
          <p:cNvSpPr txBox="1"/>
          <p:nvPr>
            <p:ph idx="4" type="subTitle"/>
          </p:nvPr>
        </p:nvSpPr>
        <p:spPr>
          <a:xfrm>
            <a:off x="5955551" y="3601530"/>
            <a:ext cx="1957200" cy="10110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1pPr>
            <a:lvl2pPr lvl="1"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2pPr>
            <a:lvl3pPr lvl="2"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3pPr>
            <a:lvl4pPr lvl="3"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4pPr>
            <a:lvl5pPr lvl="4"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5pPr>
            <a:lvl6pPr lvl="5"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6pPr>
            <a:lvl7pPr lvl="6"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7pPr>
            <a:lvl8pPr lvl="7"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8pPr>
            <a:lvl9pPr lvl="8"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9pPr>
          </a:lstStyle>
          <a:p/>
        </p:txBody>
      </p:sp>
      <p:sp>
        <p:nvSpPr>
          <p:cNvPr id="294" name="Google Shape;294;p44"/>
          <p:cNvSpPr txBox="1"/>
          <p:nvPr>
            <p:ph idx="5" type="subTitle"/>
          </p:nvPr>
        </p:nvSpPr>
        <p:spPr>
          <a:xfrm>
            <a:off x="1231400" y="3166675"/>
            <a:ext cx="1957200" cy="3942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2"/>
              </a:buClr>
              <a:buSzPts val="1800"/>
              <a:buFont typeface="Roboto"/>
              <a:buNone/>
              <a:defRPr b="1" sz="1800">
                <a:solidFill>
                  <a:schemeClr val="dk2"/>
                </a:solidFill>
                <a:latin typeface="Roboto"/>
                <a:ea typeface="Roboto"/>
                <a:cs typeface="Roboto"/>
                <a:sym typeface="Roboto"/>
              </a:defRPr>
            </a:lvl1pPr>
            <a:lvl2pPr lvl="1" rtl="0" algn="ctr">
              <a:spcBef>
                <a:spcPts val="0"/>
              </a:spcBef>
              <a:spcAft>
                <a:spcPts val="0"/>
              </a:spcAft>
              <a:buClr>
                <a:schemeClr val="dk2"/>
              </a:buClr>
              <a:buSzPts val="1800"/>
              <a:buFont typeface="Roboto"/>
              <a:buNone/>
              <a:defRPr b="1" sz="1800">
                <a:solidFill>
                  <a:schemeClr val="dk2"/>
                </a:solidFill>
                <a:latin typeface="Roboto"/>
                <a:ea typeface="Roboto"/>
                <a:cs typeface="Roboto"/>
                <a:sym typeface="Roboto"/>
              </a:defRPr>
            </a:lvl2pPr>
            <a:lvl3pPr lvl="2" rtl="0" algn="ctr">
              <a:spcBef>
                <a:spcPts val="0"/>
              </a:spcBef>
              <a:spcAft>
                <a:spcPts val="0"/>
              </a:spcAft>
              <a:buClr>
                <a:schemeClr val="dk2"/>
              </a:buClr>
              <a:buSzPts val="1800"/>
              <a:buFont typeface="Roboto"/>
              <a:buNone/>
              <a:defRPr b="1" sz="1800">
                <a:solidFill>
                  <a:schemeClr val="dk2"/>
                </a:solidFill>
                <a:latin typeface="Roboto"/>
                <a:ea typeface="Roboto"/>
                <a:cs typeface="Roboto"/>
                <a:sym typeface="Roboto"/>
              </a:defRPr>
            </a:lvl3pPr>
            <a:lvl4pPr lvl="3" rtl="0" algn="ctr">
              <a:spcBef>
                <a:spcPts val="0"/>
              </a:spcBef>
              <a:spcAft>
                <a:spcPts val="0"/>
              </a:spcAft>
              <a:buClr>
                <a:schemeClr val="dk2"/>
              </a:buClr>
              <a:buSzPts val="1800"/>
              <a:buFont typeface="Roboto"/>
              <a:buNone/>
              <a:defRPr b="1" sz="1800">
                <a:solidFill>
                  <a:schemeClr val="dk2"/>
                </a:solidFill>
                <a:latin typeface="Roboto"/>
                <a:ea typeface="Roboto"/>
                <a:cs typeface="Roboto"/>
                <a:sym typeface="Roboto"/>
              </a:defRPr>
            </a:lvl4pPr>
            <a:lvl5pPr lvl="4" rtl="0" algn="ctr">
              <a:spcBef>
                <a:spcPts val="0"/>
              </a:spcBef>
              <a:spcAft>
                <a:spcPts val="0"/>
              </a:spcAft>
              <a:buClr>
                <a:schemeClr val="dk2"/>
              </a:buClr>
              <a:buSzPts val="1800"/>
              <a:buFont typeface="Roboto"/>
              <a:buNone/>
              <a:defRPr b="1" sz="1800">
                <a:solidFill>
                  <a:schemeClr val="dk2"/>
                </a:solidFill>
                <a:latin typeface="Roboto"/>
                <a:ea typeface="Roboto"/>
                <a:cs typeface="Roboto"/>
                <a:sym typeface="Roboto"/>
              </a:defRPr>
            </a:lvl5pPr>
            <a:lvl6pPr lvl="5" rtl="0" algn="ctr">
              <a:spcBef>
                <a:spcPts val="0"/>
              </a:spcBef>
              <a:spcAft>
                <a:spcPts val="0"/>
              </a:spcAft>
              <a:buClr>
                <a:schemeClr val="dk2"/>
              </a:buClr>
              <a:buSzPts val="1800"/>
              <a:buFont typeface="Roboto"/>
              <a:buNone/>
              <a:defRPr b="1" sz="1800">
                <a:solidFill>
                  <a:schemeClr val="dk2"/>
                </a:solidFill>
                <a:latin typeface="Roboto"/>
                <a:ea typeface="Roboto"/>
                <a:cs typeface="Roboto"/>
                <a:sym typeface="Roboto"/>
              </a:defRPr>
            </a:lvl6pPr>
            <a:lvl7pPr lvl="6" rtl="0" algn="ctr">
              <a:spcBef>
                <a:spcPts val="0"/>
              </a:spcBef>
              <a:spcAft>
                <a:spcPts val="0"/>
              </a:spcAft>
              <a:buClr>
                <a:schemeClr val="dk2"/>
              </a:buClr>
              <a:buSzPts val="1800"/>
              <a:buFont typeface="Roboto"/>
              <a:buNone/>
              <a:defRPr b="1" sz="1800">
                <a:solidFill>
                  <a:schemeClr val="dk2"/>
                </a:solidFill>
                <a:latin typeface="Roboto"/>
                <a:ea typeface="Roboto"/>
                <a:cs typeface="Roboto"/>
                <a:sym typeface="Roboto"/>
              </a:defRPr>
            </a:lvl7pPr>
            <a:lvl8pPr lvl="7" rtl="0" algn="ctr">
              <a:spcBef>
                <a:spcPts val="0"/>
              </a:spcBef>
              <a:spcAft>
                <a:spcPts val="0"/>
              </a:spcAft>
              <a:buClr>
                <a:schemeClr val="dk2"/>
              </a:buClr>
              <a:buSzPts val="1800"/>
              <a:buFont typeface="Roboto"/>
              <a:buNone/>
              <a:defRPr b="1" sz="1800">
                <a:solidFill>
                  <a:schemeClr val="dk2"/>
                </a:solidFill>
                <a:latin typeface="Roboto"/>
                <a:ea typeface="Roboto"/>
                <a:cs typeface="Roboto"/>
                <a:sym typeface="Roboto"/>
              </a:defRPr>
            </a:lvl8pPr>
            <a:lvl9pPr lvl="8" rtl="0" algn="ctr">
              <a:spcBef>
                <a:spcPts val="0"/>
              </a:spcBef>
              <a:spcAft>
                <a:spcPts val="0"/>
              </a:spcAft>
              <a:buClr>
                <a:schemeClr val="dk2"/>
              </a:buClr>
              <a:buSzPts val="1800"/>
              <a:buFont typeface="Roboto"/>
              <a:buNone/>
              <a:defRPr b="1" sz="1800">
                <a:solidFill>
                  <a:schemeClr val="dk2"/>
                </a:solidFill>
                <a:latin typeface="Roboto"/>
                <a:ea typeface="Roboto"/>
                <a:cs typeface="Roboto"/>
                <a:sym typeface="Roboto"/>
              </a:defRPr>
            </a:lvl9pPr>
          </a:lstStyle>
          <a:p/>
        </p:txBody>
      </p:sp>
      <p:sp>
        <p:nvSpPr>
          <p:cNvPr id="295" name="Google Shape;295;p44"/>
          <p:cNvSpPr txBox="1"/>
          <p:nvPr>
            <p:ph idx="6" type="subTitle"/>
          </p:nvPr>
        </p:nvSpPr>
        <p:spPr>
          <a:xfrm>
            <a:off x="3593400" y="3166675"/>
            <a:ext cx="1957200" cy="3942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2"/>
              </a:buClr>
              <a:buSzPts val="1800"/>
              <a:buFont typeface="Roboto"/>
              <a:buNone/>
              <a:defRPr b="1" sz="1800">
                <a:solidFill>
                  <a:schemeClr val="dk2"/>
                </a:solidFill>
                <a:latin typeface="Roboto"/>
                <a:ea typeface="Roboto"/>
                <a:cs typeface="Roboto"/>
                <a:sym typeface="Roboto"/>
              </a:defRPr>
            </a:lvl1pPr>
            <a:lvl2pPr lvl="1" rtl="0" algn="ctr">
              <a:spcBef>
                <a:spcPts val="0"/>
              </a:spcBef>
              <a:spcAft>
                <a:spcPts val="0"/>
              </a:spcAft>
              <a:buClr>
                <a:schemeClr val="dk2"/>
              </a:buClr>
              <a:buSzPts val="1800"/>
              <a:buFont typeface="Roboto"/>
              <a:buNone/>
              <a:defRPr b="1" sz="1800">
                <a:solidFill>
                  <a:schemeClr val="dk2"/>
                </a:solidFill>
                <a:latin typeface="Roboto"/>
                <a:ea typeface="Roboto"/>
                <a:cs typeface="Roboto"/>
                <a:sym typeface="Roboto"/>
              </a:defRPr>
            </a:lvl2pPr>
            <a:lvl3pPr lvl="2" rtl="0" algn="ctr">
              <a:spcBef>
                <a:spcPts val="0"/>
              </a:spcBef>
              <a:spcAft>
                <a:spcPts val="0"/>
              </a:spcAft>
              <a:buClr>
                <a:schemeClr val="dk2"/>
              </a:buClr>
              <a:buSzPts val="1800"/>
              <a:buFont typeface="Roboto"/>
              <a:buNone/>
              <a:defRPr b="1" sz="1800">
                <a:solidFill>
                  <a:schemeClr val="dk2"/>
                </a:solidFill>
                <a:latin typeface="Roboto"/>
                <a:ea typeface="Roboto"/>
                <a:cs typeface="Roboto"/>
                <a:sym typeface="Roboto"/>
              </a:defRPr>
            </a:lvl3pPr>
            <a:lvl4pPr lvl="3" rtl="0" algn="ctr">
              <a:spcBef>
                <a:spcPts val="0"/>
              </a:spcBef>
              <a:spcAft>
                <a:spcPts val="0"/>
              </a:spcAft>
              <a:buClr>
                <a:schemeClr val="dk2"/>
              </a:buClr>
              <a:buSzPts val="1800"/>
              <a:buFont typeface="Roboto"/>
              <a:buNone/>
              <a:defRPr b="1" sz="1800">
                <a:solidFill>
                  <a:schemeClr val="dk2"/>
                </a:solidFill>
                <a:latin typeface="Roboto"/>
                <a:ea typeface="Roboto"/>
                <a:cs typeface="Roboto"/>
                <a:sym typeface="Roboto"/>
              </a:defRPr>
            </a:lvl4pPr>
            <a:lvl5pPr lvl="4" rtl="0" algn="ctr">
              <a:spcBef>
                <a:spcPts val="0"/>
              </a:spcBef>
              <a:spcAft>
                <a:spcPts val="0"/>
              </a:spcAft>
              <a:buClr>
                <a:schemeClr val="dk2"/>
              </a:buClr>
              <a:buSzPts val="1800"/>
              <a:buFont typeface="Roboto"/>
              <a:buNone/>
              <a:defRPr b="1" sz="1800">
                <a:solidFill>
                  <a:schemeClr val="dk2"/>
                </a:solidFill>
                <a:latin typeface="Roboto"/>
                <a:ea typeface="Roboto"/>
                <a:cs typeface="Roboto"/>
                <a:sym typeface="Roboto"/>
              </a:defRPr>
            </a:lvl5pPr>
            <a:lvl6pPr lvl="5" rtl="0" algn="ctr">
              <a:spcBef>
                <a:spcPts val="0"/>
              </a:spcBef>
              <a:spcAft>
                <a:spcPts val="0"/>
              </a:spcAft>
              <a:buClr>
                <a:schemeClr val="dk2"/>
              </a:buClr>
              <a:buSzPts val="1800"/>
              <a:buFont typeface="Roboto"/>
              <a:buNone/>
              <a:defRPr b="1" sz="1800">
                <a:solidFill>
                  <a:schemeClr val="dk2"/>
                </a:solidFill>
                <a:latin typeface="Roboto"/>
                <a:ea typeface="Roboto"/>
                <a:cs typeface="Roboto"/>
                <a:sym typeface="Roboto"/>
              </a:defRPr>
            </a:lvl6pPr>
            <a:lvl7pPr lvl="6" rtl="0" algn="ctr">
              <a:spcBef>
                <a:spcPts val="0"/>
              </a:spcBef>
              <a:spcAft>
                <a:spcPts val="0"/>
              </a:spcAft>
              <a:buClr>
                <a:schemeClr val="dk2"/>
              </a:buClr>
              <a:buSzPts val="1800"/>
              <a:buFont typeface="Roboto"/>
              <a:buNone/>
              <a:defRPr b="1" sz="1800">
                <a:solidFill>
                  <a:schemeClr val="dk2"/>
                </a:solidFill>
                <a:latin typeface="Roboto"/>
                <a:ea typeface="Roboto"/>
                <a:cs typeface="Roboto"/>
                <a:sym typeface="Roboto"/>
              </a:defRPr>
            </a:lvl7pPr>
            <a:lvl8pPr lvl="7" rtl="0" algn="ctr">
              <a:spcBef>
                <a:spcPts val="0"/>
              </a:spcBef>
              <a:spcAft>
                <a:spcPts val="0"/>
              </a:spcAft>
              <a:buClr>
                <a:schemeClr val="dk2"/>
              </a:buClr>
              <a:buSzPts val="1800"/>
              <a:buFont typeface="Roboto"/>
              <a:buNone/>
              <a:defRPr b="1" sz="1800">
                <a:solidFill>
                  <a:schemeClr val="dk2"/>
                </a:solidFill>
                <a:latin typeface="Roboto"/>
                <a:ea typeface="Roboto"/>
                <a:cs typeface="Roboto"/>
                <a:sym typeface="Roboto"/>
              </a:defRPr>
            </a:lvl8pPr>
            <a:lvl9pPr lvl="8" rtl="0" algn="ctr">
              <a:spcBef>
                <a:spcPts val="0"/>
              </a:spcBef>
              <a:spcAft>
                <a:spcPts val="0"/>
              </a:spcAft>
              <a:buClr>
                <a:schemeClr val="dk2"/>
              </a:buClr>
              <a:buSzPts val="1800"/>
              <a:buFont typeface="Roboto"/>
              <a:buNone/>
              <a:defRPr b="1" sz="1800">
                <a:solidFill>
                  <a:schemeClr val="dk2"/>
                </a:solidFill>
                <a:latin typeface="Roboto"/>
                <a:ea typeface="Roboto"/>
                <a:cs typeface="Roboto"/>
                <a:sym typeface="Roboto"/>
              </a:defRPr>
            </a:lvl9pPr>
          </a:lstStyle>
          <a:p/>
        </p:txBody>
      </p:sp>
      <p:sp>
        <p:nvSpPr>
          <p:cNvPr id="296" name="Google Shape;296;p44"/>
          <p:cNvSpPr txBox="1"/>
          <p:nvPr>
            <p:ph idx="7" type="subTitle"/>
          </p:nvPr>
        </p:nvSpPr>
        <p:spPr>
          <a:xfrm>
            <a:off x="5955550" y="3166675"/>
            <a:ext cx="1957200" cy="3942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2"/>
              </a:buClr>
              <a:buSzPts val="1800"/>
              <a:buFont typeface="Roboto"/>
              <a:buNone/>
              <a:defRPr b="1" sz="1800">
                <a:solidFill>
                  <a:schemeClr val="dk2"/>
                </a:solidFill>
                <a:latin typeface="Roboto"/>
                <a:ea typeface="Roboto"/>
                <a:cs typeface="Roboto"/>
                <a:sym typeface="Roboto"/>
              </a:defRPr>
            </a:lvl1pPr>
            <a:lvl2pPr lvl="1" rtl="0" algn="ctr">
              <a:spcBef>
                <a:spcPts val="0"/>
              </a:spcBef>
              <a:spcAft>
                <a:spcPts val="0"/>
              </a:spcAft>
              <a:buClr>
                <a:schemeClr val="dk2"/>
              </a:buClr>
              <a:buSzPts val="1800"/>
              <a:buFont typeface="Roboto"/>
              <a:buNone/>
              <a:defRPr b="1" sz="1800">
                <a:solidFill>
                  <a:schemeClr val="dk2"/>
                </a:solidFill>
                <a:latin typeface="Roboto"/>
                <a:ea typeface="Roboto"/>
                <a:cs typeface="Roboto"/>
                <a:sym typeface="Roboto"/>
              </a:defRPr>
            </a:lvl2pPr>
            <a:lvl3pPr lvl="2" rtl="0" algn="ctr">
              <a:spcBef>
                <a:spcPts val="0"/>
              </a:spcBef>
              <a:spcAft>
                <a:spcPts val="0"/>
              </a:spcAft>
              <a:buClr>
                <a:schemeClr val="dk2"/>
              </a:buClr>
              <a:buSzPts val="1800"/>
              <a:buFont typeface="Roboto"/>
              <a:buNone/>
              <a:defRPr b="1" sz="1800">
                <a:solidFill>
                  <a:schemeClr val="dk2"/>
                </a:solidFill>
                <a:latin typeface="Roboto"/>
                <a:ea typeface="Roboto"/>
                <a:cs typeface="Roboto"/>
                <a:sym typeface="Roboto"/>
              </a:defRPr>
            </a:lvl3pPr>
            <a:lvl4pPr lvl="3" rtl="0" algn="ctr">
              <a:spcBef>
                <a:spcPts val="0"/>
              </a:spcBef>
              <a:spcAft>
                <a:spcPts val="0"/>
              </a:spcAft>
              <a:buClr>
                <a:schemeClr val="dk2"/>
              </a:buClr>
              <a:buSzPts val="1800"/>
              <a:buFont typeface="Roboto"/>
              <a:buNone/>
              <a:defRPr b="1" sz="1800">
                <a:solidFill>
                  <a:schemeClr val="dk2"/>
                </a:solidFill>
                <a:latin typeface="Roboto"/>
                <a:ea typeface="Roboto"/>
                <a:cs typeface="Roboto"/>
                <a:sym typeface="Roboto"/>
              </a:defRPr>
            </a:lvl4pPr>
            <a:lvl5pPr lvl="4" rtl="0" algn="ctr">
              <a:spcBef>
                <a:spcPts val="0"/>
              </a:spcBef>
              <a:spcAft>
                <a:spcPts val="0"/>
              </a:spcAft>
              <a:buClr>
                <a:schemeClr val="dk2"/>
              </a:buClr>
              <a:buSzPts val="1800"/>
              <a:buFont typeface="Roboto"/>
              <a:buNone/>
              <a:defRPr b="1" sz="1800">
                <a:solidFill>
                  <a:schemeClr val="dk2"/>
                </a:solidFill>
                <a:latin typeface="Roboto"/>
                <a:ea typeface="Roboto"/>
                <a:cs typeface="Roboto"/>
                <a:sym typeface="Roboto"/>
              </a:defRPr>
            </a:lvl5pPr>
            <a:lvl6pPr lvl="5" rtl="0" algn="ctr">
              <a:spcBef>
                <a:spcPts val="0"/>
              </a:spcBef>
              <a:spcAft>
                <a:spcPts val="0"/>
              </a:spcAft>
              <a:buClr>
                <a:schemeClr val="dk2"/>
              </a:buClr>
              <a:buSzPts val="1800"/>
              <a:buFont typeface="Roboto"/>
              <a:buNone/>
              <a:defRPr b="1" sz="1800">
                <a:solidFill>
                  <a:schemeClr val="dk2"/>
                </a:solidFill>
                <a:latin typeface="Roboto"/>
                <a:ea typeface="Roboto"/>
                <a:cs typeface="Roboto"/>
                <a:sym typeface="Roboto"/>
              </a:defRPr>
            </a:lvl6pPr>
            <a:lvl7pPr lvl="6" rtl="0" algn="ctr">
              <a:spcBef>
                <a:spcPts val="0"/>
              </a:spcBef>
              <a:spcAft>
                <a:spcPts val="0"/>
              </a:spcAft>
              <a:buClr>
                <a:schemeClr val="dk2"/>
              </a:buClr>
              <a:buSzPts val="1800"/>
              <a:buFont typeface="Roboto"/>
              <a:buNone/>
              <a:defRPr b="1" sz="1800">
                <a:solidFill>
                  <a:schemeClr val="dk2"/>
                </a:solidFill>
                <a:latin typeface="Roboto"/>
                <a:ea typeface="Roboto"/>
                <a:cs typeface="Roboto"/>
                <a:sym typeface="Roboto"/>
              </a:defRPr>
            </a:lvl7pPr>
            <a:lvl8pPr lvl="7" rtl="0" algn="ctr">
              <a:spcBef>
                <a:spcPts val="0"/>
              </a:spcBef>
              <a:spcAft>
                <a:spcPts val="0"/>
              </a:spcAft>
              <a:buClr>
                <a:schemeClr val="dk2"/>
              </a:buClr>
              <a:buSzPts val="1800"/>
              <a:buFont typeface="Roboto"/>
              <a:buNone/>
              <a:defRPr b="1" sz="1800">
                <a:solidFill>
                  <a:schemeClr val="dk2"/>
                </a:solidFill>
                <a:latin typeface="Roboto"/>
                <a:ea typeface="Roboto"/>
                <a:cs typeface="Roboto"/>
                <a:sym typeface="Roboto"/>
              </a:defRPr>
            </a:lvl8pPr>
            <a:lvl9pPr lvl="8" rtl="0" algn="ctr">
              <a:spcBef>
                <a:spcPts val="0"/>
              </a:spcBef>
              <a:spcAft>
                <a:spcPts val="0"/>
              </a:spcAft>
              <a:buClr>
                <a:schemeClr val="dk2"/>
              </a:buClr>
              <a:buSzPts val="1800"/>
              <a:buFont typeface="Roboto"/>
              <a:buNone/>
              <a:defRPr b="1" sz="1800">
                <a:solidFill>
                  <a:schemeClr val="dk2"/>
                </a:solidFill>
                <a:latin typeface="Roboto"/>
                <a:ea typeface="Roboto"/>
                <a:cs typeface="Roboto"/>
                <a:sym typeface="Roboto"/>
              </a:defRPr>
            </a:lvl9pPr>
          </a:lstStyle>
          <a:p/>
        </p:txBody>
      </p:sp>
      <p:sp>
        <p:nvSpPr>
          <p:cNvPr id="297" name="Google Shape;297;p44"/>
          <p:cNvSpPr txBox="1"/>
          <p:nvPr>
            <p:ph type="title"/>
          </p:nvPr>
        </p:nvSpPr>
        <p:spPr>
          <a:xfrm>
            <a:off x="713225" y="539500"/>
            <a:ext cx="7717500" cy="5028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2500"/>
              <a:buFont typeface="Archivo Black"/>
              <a:buNone/>
              <a:defRPr sz="2500">
                <a:solidFill>
                  <a:schemeClr val="dk1"/>
                </a:solidFill>
                <a:latin typeface="Archivo Black"/>
                <a:ea typeface="Archivo Black"/>
                <a:cs typeface="Archivo Black"/>
                <a:sym typeface="Archivo Black"/>
              </a:defRPr>
            </a:lvl1pPr>
            <a:lvl2pPr lvl="1" rtl="0" algn="ctr">
              <a:spcBef>
                <a:spcPts val="0"/>
              </a:spcBef>
              <a:spcAft>
                <a:spcPts val="0"/>
              </a:spcAft>
              <a:buClr>
                <a:schemeClr val="dk1"/>
              </a:buClr>
              <a:buSzPts val="2500"/>
              <a:buFont typeface="Archivo Black"/>
              <a:buNone/>
              <a:defRPr sz="2500">
                <a:solidFill>
                  <a:schemeClr val="dk1"/>
                </a:solidFill>
                <a:latin typeface="Archivo Black"/>
                <a:ea typeface="Archivo Black"/>
                <a:cs typeface="Archivo Black"/>
                <a:sym typeface="Archivo Black"/>
              </a:defRPr>
            </a:lvl2pPr>
            <a:lvl3pPr lvl="2" rtl="0" algn="ctr">
              <a:spcBef>
                <a:spcPts val="0"/>
              </a:spcBef>
              <a:spcAft>
                <a:spcPts val="0"/>
              </a:spcAft>
              <a:buClr>
                <a:schemeClr val="dk1"/>
              </a:buClr>
              <a:buSzPts val="2500"/>
              <a:buFont typeface="Archivo Black"/>
              <a:buNone/>
              <a:defRPr sz="2500">
                <a:solidFill>
                  <a:schemeClr val="dk1"/>
                </a:solidFill>
                <a:latin typeface="Archivo Black"/>
                <a:ea typeface="Archivo Black"/>
                <a:cs typeface="Archivo Black"/>
                <a:sym typeface="Archivo Black"/>
              </a:defRPr>
            </a:lvl3pPr>
            <a:lvl4pPr lvl="3" rtl="0" algn="ctr">
              <a:spcBef>
                <a:spcPts val="0"/>
              </a:spcBef>
              <a:spcAft>
                <a:spcPts val="0"/>
              </a:spcAft>
              <a:buClr>
                <a:schemeClr val="dk1"/>
              </a:buClr>
              <a:buSzPts val="2500"/>
              <a:buFont typeface="Archivo Black"/>
              <a:buNone/>
              <a:defRPr sz="2500">
                <a:solidFill>
                  <a:schemeClr val="dk1"/>
                </a:solidFill>
                <a:latin typeface="Archivo Black"/>
                <a:ea typeface="Archivo Black"/>
                <a:cs typeface="Archivo Black"/>
                <a:sym typeface="Archivo Black"/>
              </a:defRPr>
            </a:lvl4pPr>
            <a:lvl5pPr lvl="4" rtl="0" algn="ctr">
              <a:spcBef>
                <a:spcPts val="0"/>
              </a:spcBef>
              <a:spcAft>
                <a:spcPts val="0"/>
              </a:spcAft>
              <a:buClr>
                <a:schemeClr val="dk1"/>
              </a:buClr>
              <a:buSzPts val="2500"/>
              <a:buFont typeface="Archivo Black"/>
              <a:buNone/>
              <a:defRPr sz="2500">
                <a:solidFill>
                  <a:schemeClr val="dk1"/>
                </a:solidFill>
                <a:latin typeface="Archivo Black"/>
                <a:ea typeface="Archivo Black"/>
                <a:cs typeface="Archivo Black"/>
                <a:sym typeface="Archivo Black"/>
              </a:defRPr>
            </a:lvl5pPr>
            <a:lvl6pPr lvl="5" rtl="0" algn="ctr">
              <a:spcBef>
                <a:spcPts val="0"/>
              </a:spcBef>
              <a:spcAft>
                <a:spcPts val="0"/>
              </a:spcAft>
              <a:buClr>
                <a:schemeClr val="dk1"/>
              </a:buClr>
              <a:buSzPts val="2500"/>
              <a:buFont typeface="Archivo Black"/>
              <a:buNone/>
              <a:defRPr sz="2500">
                <a:solidFill>
                  <a:schemeClr val="dk1"/>
                </a:solidFill>
                <a:latin typeface="Archivo Black"/>
                <a:ea typeface="Archivo Black"/>
                <a:cs typeface="Archivo Black"/>
                <a:sym typeface="Archivo Black"/>
              </a:defRPr>
            </a:lvl6pPr>
            <a:lvl7pPr lvl="6" rtl="0" algn="ctr">
              <a:spcBef>
                <a:spcPts val="0"/>
              </a:spcBef>
              <a:spcAft>
                <a:spcPts val="0"/>
              </a:spcAft>
              <a:buClr>
                <a:schemeClr val="dk1"/>
              </a:buClr>
              <a:buSzPts val="2500"/>
              <a:buFont typeface="Archivo Black"/>
              <a:buNone/>
              <a:defRPr sz="2500">
                <a:solidFill>
                  <a:schemeClr val="dk1"/>
                </a:solidFill>
                <a:latin typeface="Archivo Black"/>
                <a:ea typeface="Archivo Black"/>
                <a:cs typeface="Archivo Black"/>
                <a:sym typeface="Archivo Black"/>
              </a:defRPr>
            </a:lvl7pPr>
            <a:lvl8pPr lvl="7" rtl="0" algn="ctr">
              <a:spcBef>
                <a:spcPts val="0"/>
              </a:spcBef>
              <a:spcAft>
                <a:spcPts val="0"/>
              </a:spcAft>
              <a:buClr>
                <a:schemeClr val="dk1"/>
              </a:buClr>
              <a:buSzPts val="2500"/>
              <a:buFont typeface="Archivo Black"/>
              <a:buNone/>
              <a:defRPr sz="2500">
                <a:solidFill>
                  <a:schemeClr val="dk1"/>
                </a:solidFill>
                <a:latin typeface="Archivo Black"/>
                <a:ea typeface="Archivo Black"/>
                <a:cs typeface="Archivo Black"/>
                <a:sym typeface="Archivo Black"/>
              </a:defRPr>
            </a:lvl8pPr>
            <a:lvl9pPr lvl="8" rtl="0" algn="ctr">
              <a:spcBef>
                <a:spcPts val="0"/>
              </a:spcBef>
              <a:spcAft>
                <a:spcPts val="0"/>
              </a:spcAft>
              <a:buClr>
                <a:schemeClr val="dk1"/>
              </a:buClr>
              <a:buSzPts val="2500"/>
              <a:buFont typeface="Archivo Black"/>
              <a:buNone/>
              <a:defRPr sz="2500">
                <a:solidFill>
                  <a:schemeClr val="dk1"/>
                </a:solidFill>
                <a:latin typeface="Archivo Black"/>
                <a:ea typeface="Archivo Black"/>
                <a:cs typeface="Archivo Black"/>
                <a:sym typeface="Archivo Black"/>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5">
  <p:cSld name="CUSTOM_9">
    <p:bg>
      <p:bgPr>
        <a:solidFill>
          <a:schemeClr val="dk2"/>
        </a:solidFill>
      </p:bgPr>
    </p:bg>
    <p:spTree>
      <p:nvGrpSpPr>
        <p:cNvPr id="298" name="Shape 298"/>
        <p:cNvGrpSpPr/>
        <p:nvPr/>
      </p:nvGrpSpPr>
      <p:grpSpPr>
        <a:xfrm>
          <a:off x="0" y="0"/>
          <a:ext cx="0" cy="0"/>
          <a:chOff x="0" y="0"/>
          <a:chExt cx="0" cy="0"/>
        </a:xfrm>
      </p:grpSpPr>
      <p:sp>
        <p:nvSpPr>
          <p:cNvPr id="299" name="Google Shape;299;p45"/>
          <p:cNvSpPr/>
          <p:nvPr/>
        </p:nvSpPr>
        <p:spPr>
          <a:xfrm>
            <a:off x="5341250" y="0"/>
            <a:ext cx="38028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45"/>
          <p:cNvSpPr/>
          <p:nvPr/>
        </p:nvSpPr>
        <p:spPr>
          <a:xfrm>
            <a:off x="0" y="752700"/>
            <a:ext cx="4940700" cy="3638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45"/>
          <p:cNvSpPr txBox="1"/>
          <p:nvPr>
            <p:ph type="title"/>
          </p:nvPr>
        </p:nvSpPr>
        <p:spPr>
          <a:xfrm>
            <a:off x="722300" y="1815900"/>
            <a:ext cx="3410100" cy="7560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lt1"/>
              </a:buClr>
              <a:buSzPts val="2500"/>
              <a:buFont typeface="Archivo Black"/>
              <a:buNone/>
              <a:defRPr sz="2500">
                <a:solidFill>
                  <a:schemeClr val="lt1"/>
                </a:solidFill>
                <a:latin typeface="Archivo Black"/>
                <a:ea typeface="Archivo Black"/>
                <a:cs typeface="Archivo Black"/>
                <a:sym typeface="Archivo Black"/>
              </a:defRPr>
            </a:lvl1pPr>
            <a:lvl2pPr lvl="1" rtl="0">
              <a:spcBef>
                <a:spcPts val="0"/>
              </a:spcBef>
              <a:spcAft>
                <a:spcPts val="0"/>
              </a:spcAft>
              <a:buClr>
                <a:schemeClr val="lt1"/>
              </a:buClr>
              <a:buSzPts val="2500"/>
              <a:buFont typeface="Archivo Black"/>
              <a:buNone/>
              <a:defRPr sz="2500">
                <a:solidFill>
                  <a:schemeClr val="lt1"/>
                </a:solidFill>
                <a:latin typeface="Archivo Black"/>
                <a:ea typeface="Archivo Black"/>
                <a:cs typeface="Archivo Black"/>
                <a:sym typeface="Archivo Black"/>
              </a:defRPr>
            </a:lvl2pPr>
            <a:lvl3pPr lvl="2" rtl="0">
              <a:spcBef>
                <a:spcPts val="0"/>
              </a:spcBef>
              <a:spcAft>
                <a:spcPts val="0"/>
              </a:spcAft>
              <a:buClr>
                <a:schemeClr val="lt1"/>
              </a:buClr>
              <a:buSzPts val="2500"/>
              <a:buFont typeface="Archivo Black"/>
              <a:buNone/>
              <a:defRPr sz="2500">
                <a:solidFill>
                  <a:schemeClr val="lt1"/>
                </a:solidFill>
                <a:latin typeface="Archivo Black"/>
                <a:ea typeface="Archivo Black"/>
                <a:cs typeface="Archivo Black"/>
                <a:sym typeface="Archivo Black"/>
              </a:defRPr>
            </a:lvl3pPr>
            <a:lvl4pPr lvl="3" rtl="0">
              <a:spcBef>
                <a:spcPts val="0"/>
              </a:spcBef>
              <a:spcAft>
                <a:spcPts val="0"/>
              </a:spcAft>
              <a:buClr>
                <a:schemeClr val="lt1"/>
              </a:buClr>
              <a:buSzPts val="2500"/>
              <a:buFont typeface="Archivo Black"/>
              <a:buNone/>
              <a:defRPr sz="2500">
                <a:solidFill>
                  <a:schemeClr val="lt1"/>
                </a:solidFill>
                <a:latin typeface="Archivo Black"/>
                <a:ea typeface="Archivo Black"/>
                <a:cs typeface="Archivo Black"/>
                <a:sym typeface="Archivo Black"/>
              </a:defRPr>
            </a:lvl4pPr>
            <a:lvl5pPr lvl="4" rtl="0">
              <a:spcBef>
                <a:spcPts val="0"/>
              </a:spcBef>
              <a:spcAft>
                <a:spcPts val="0"/>
              </a:spcAft>
              <a:buClr>
                <a:schemeClr val="lt1"/>
              </a:buClr>
              <a:buSzPts val="2500"/>
              <a:buFont typeface="Archivo Black"/>
              <a:buNone/>
              <a:defRPr sz="2500">
                <a:solidFill>
                  <a:schemeClr val="lt1"/>
                </a:solidFill>
                <a:latin typeface="Archivo Black"/>
                <a:ea typeface="Archivo Black"/>
                <a:cs typeface="Archivo Black"/>
                <a:sym typeface="Archivo Black"/>
              </a:defRPr>
            </a:lvl5pPr>
            <a:lvl6pPr lvl="5" rtl="0">
              <a:spcBef>
                <a:spcPts val="0"/>
              </a:spcBef>
              <a:spcAft>
                <a:spcPts val="0"/>
              </a:spcAft>
              <a:buClr>
                <a:schemeClr val="lt1"/>
              </a:buClr>
              <a:buSzPts val="2500"/>
              <a:buFont typeface="Archivo Black"/>
              <a:buNone/>
              <a:defRPr sz="2500">
                <a:solidFill>
                  <a:schemeClr val="lt1"/>
                </a:solidFill>
                <a:latin typeface="Archivo Black"/>
                <a:ea typeface="Archivo Black"/>
                <a:cs typeface="Archivo Black"/>
                <a:sym typeface="Archivo Black"/>
              </a:defRPr>
            </a:lvl6pPr>
            <a:lvl7pPr lvl="6" rtl="0">
              <a:spcBef>
                <a:spcPts val="0"/>
              </a:spcBef>
              <a:spcAft>
                <a:spcPts val="0"/>
              </a:spcAft>
              <a:buClr>
                <a:schemeClr val="lt1"/>
              </a:buClr>
              <a:buSzPts val="2500"/>
              <a:buFont typeface="Archivo Black"/>
              <a:buNone/>
              <a:defRPr sz="2500">
                <a:solidFill>
                  <a:schemeClr val="lt1"/>
                </a:solidFill>
                <a:latin typeface="Archivo Black"/>
                <a:ea typeface="Archivo Black"/>
                <a:cs typeface="Archivo Black"/>
                <a:sym typeface="Archivo Black"/>
              </a:defRPr>
            </a:lvl7pPr>
            <a:lvl8pPr lvl="7" rtl="0">
              <a:spcBef>
                <a:spcPts val="0"/>
              </a:spcBef>
              <a:spcAft>
                <a:spcPts val="0"/>
              </a:spcAft>
              <a:buClr>
                <a:schemeClr val="lt1"/>
              </a:buClr>
              <a:buSzPts val="2500"/>
              <a:buFont typeface="Archivo Black"/>
              <a:buNone/>
              <a:defRPr sz="2500">
                <a:solidFill>
                  <a:schemeClr val="lt1"/>
                </a:solidFill>
                <a:latin typeface="Archivo Black"/>
                <a:ea typeface="Archivo Black"/>
                <a:cs typeface="Archivo Black"/>
                <a:sym typeface="Archivo Black"/>
              </a:defRPr>
            </a:lvl8pPr>
            <a:lvl9pPr lvl="8" rtl="0">
              <a:spcBef>
                <a:spcPts val="0"/>
              </a:spcBef>
              <a:spcAft>
                <a:spcPts val="0"/>
              </a:spcAft>
              <a:buClr>
                <a:schemeClr val="lt1"/>
              </a:buClr>
              <a:buSzPts val="2500"/>
              <a:buFont typeface="Archivo Black"/>
              <a:buNone/>
              <a:defRPr sz="2500">
                <a:solidFill>
                  <a:schemeClr val="lt1"/>
                </a:solidFill>
                <a:latin typeface="Archivo Black"/>
                <a:ea typeface="Archivo Black"/>
                <a:cs typeface="Archivo Black"/>
                <a:sym typeface="Archivo Black"/>
              </a:defRPr>
            </a:lvl9pPr>
          </a:lstStyle>
          <a:p/>
        </p:txBody>
      </p:sp>
      <p:sp>
        <p:nvSpPr>
          <p:cNvPr id="302" name="Google Shape;302;p45"/>
          <p:cNvSpPr txBox="1"/>
          <p:nvPr>
            <p:ph idx="1" type="subTitle"/>
          </p:nvPr>
        </p:nvSpPr>
        <p:spPr>
          <a:xfrm>
            <a:off x="722300" y="2571750"/>
            <a:ext cx="3410100" cy="7560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1pPr>
            <a:lvl2pPr lvl="1"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2pPr>
            <a:lvl3pPr lvl="2"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3pPr>
            <a:lvl4pPr lvl="3"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4pPr>
            <a:lvl5pPr lvl="4"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5pPr>
            <a:lvl6pPr lvl="5"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6pPr>
            <a:lvl7pPr lvl="6"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7pPr>
            <a:lvl8pPr lvl="7"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8pPr>
            <a:lvl9pPr lvl="8"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9pPr>
          </a:lstStyle>
          <a:p/>
        </p:txBody>
      </p:sp>
      <p:sp>
        <p:nvSpPr>
          <p:cNvPr id="303" name="Google Shape;303;p45"/>
          <p:cNvSpPr txBox="1"/>
          <p:nvPr>
            <p:ph idx="2" type="subTitle"/>
          </p:nvPr>
        </p:nvSpPr>
        <p:spPr>
          <a:xfrm>
            <a:off x="6101125" y="1416600"/>
            <a:ext cx="443700" cy="399300"/>
          </a:xfrm>
          <a:prstGeom prst="rect">
            <a:avLst/>
          </a:prstGeom>
          <a:solidFill>
            <a:srgbClr val="FFFFFF"/>
          </a:solidFill>
        </p:spPr>
        <p:txBody>
          <a:bodyPr anchorCtr="0" anchor="ctr" bIns="91425" lIns="91425" spcFirstLastPara="1" rIns="91425" wrap="square" tIns="91425">
            <a:normAutofit/>
          </a:bodyPr>
          <a:lstStyle>
            <a:lvl1pPr lvl="0" rtl="0" algn="ctr">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1pPr>
            <a:lvl2pPr lvl="1" rtl="0" algn="ctr">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2pPr>
            <a:lvl3pPr lvl="2" rtl="0" algn="ctr">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3pPr>
            <a:lvl4pPr lvl="3" rtl="0" algn="ctr">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4pPr>
            <a:lvl5pPr lvl="4" rtl="0" algn="ctr">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5pPr>
            <a:lvl6pPr lvl="5" rtl="0" algn="ctr">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6pPr>
            <a:lvl7pPr lvl="6" rtl="0" algn="ctr">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7pPr>
            <a:lvl8pPr lvl="7" rtl="0" algn="ctr">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8pPr>
            <a:lvl9pPr lvl="8" rtl="0" algn="ctr">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9pPr>
          </a:lstStyle>
          <a:p/>
        </p:txBody>
      </p:sp>
      <p:sp>
        <p:nvSpPr>
          <p:cNvPr id="304" name="Google Shape;304;p45"/>
          <p:cNvSpPr txBox="1"/>
          <p:nvPr>
            <p:ph idx="3" type="subTitle"/>
          </p:nvPr>
        </p:nvSpPr>
        <p:spPr>
          <a:xfrm>
            <a:off x="6692775" y="1416600"/>
            <a:ext cx="1590600" cy="3993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1pPr>
            <a:lvl2pPr lvl="1"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2pPr>
            <a:lvl3pPr lvl="2"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3pPr>
            <a:lvl4pPr lvl="3"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4pPr>
            <a:lvl5pPr lvl="4"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5pPr>
            <a:lvl6pPr lvl="5"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6pPr>
            <a:lvl7pPr lvl="6"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7pPr>
            <a:lvl8pPr lvl="7"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8pPr>
            <a:lvl9pPr lvl="8"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9pPr>
          </a:lstStyle>
          <a:p/>
        </p:txBody>
      </p:sp>
      <p:sp>
        <p:nvSpPr>
          <p:cNvPr id="305" name="Google Shape;305;p45"/>
          <p:cNvSpPr txBox="1"/>
          <p:nvPr>
            <p:ph idx="4" type="subTitle"/>
          </p:nvPr>
        </p:nvSpPr>
        <p:spPr>
          <a:xfrm>
            <a:off x="6101125" y="2372100"/>
            <a:ext cx="443700" cy="399300"/>
          </a:xfrm>
          <a:prstGeom prst="rect">
            <a:avLst/>
          </a:prstGeom>
          <a:solidFill>
            <a:srgbClr val="FFFFFF"/>
          </a:solidFill>
        </p:spPr>
        <p:txBody>
          <a:bodyPr anchorCtr="0" anchor="ctr" bIns="91425" lIns="91425" spcFirstLastPara="1" rIns="91425" wrap="square" tIns="91425">
            <a:normAutofit/>
          </a:bodyPr>
          <a:lstStyle>
            <a:lvl1pPr lvl="0" rtl="0" algn="ctr">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1pPr>
            <a:lvl2pPr lvl="1" rtl="0" algn="ctr">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2pPr>
            <a:lvl3pPr lvl="2" rtl="0" algn="ctr">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3pPr>
            <a:lvl4pPr lvl="3" rtl="0" algn="ctr">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4pPr>
            <a:lvl5pPr lvl="4" rtl="0" algn="ctr">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5pPr>
            <a:lvl6pPr lvl="5" rtl="0" algn="ctr">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6pPr>
            <a:lvl7pPr lvl="6" rtl="0" algn="ctr">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7pPr>
            <a:lvl8pPr lvl="7" rtl="0" algn="ctr">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8pPr>
            <a:lvl9pPr lvl="8" rtl="0" algn="ctr">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9pPr>
          </a:lstStyle>
          <a:p/>
        </p:txBody>
      </p:sp>
      <p:sp>
        <p:nvSpPr>
          <p:cNvPr id="306" name="Google Shape;306;p45"/>
          <p:cNvSpPr txBox="1"/>
          <p:nvPr>
            <p:ph idx="5" type="subTitle"/>
          </p:nvPr>
        </p:nvSpPr>
        <p:spPr>
          <a:xfrm>
            <a:off x="6692775" y="2372100"/>
            <a:ext cx="1590600" cy="3993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1pPr>
            <a:lvl2pPr lvl="1"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2pPr>
            <a:lvl3pPr lvl="2"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3pPr>
            <a:lvl4pPr lvl="3"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4pPr>
            <a:lvl5pPr lvl="4"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5pPr>
            <a:lvl6pPr lvl="5"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6pPr>
            <a:lvl7pPr lvl="6"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7pPr>
            <a:lvl8pPr lvl="7"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8pPr>
            <a:lvl9pPr lvl="8"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9pPr>
          </a:lstStyle>
          <a:p/>
        </p:txBody>
      </p:sp>
      <p:sp>
        <p:nvSpPr>
          <p:cNvPr id="307" name="Google Shape;307;p45"/>
          <p:cNvSpPr txBox="1"/>
          <p:nvPr>
            <p:ph idx="6" type="subTitle"/>
          </p:nvPr>
        </p:nvSpPr>
        <p:spPr>
          <a:xfrm>
            <a:off x="6101125" y="3327600"/>
            <a:ext cx="443700" cy="399300"/>
          </a:xfrm>
          <a:prstGeom prst="rect">
            <a:avLst/>
          </a:prstGeom>
          <a:solidFill>
            <a:srgbClr val="FFFFFF"/>
          </a:solidFill>
        </p:spPr>
        <p:txBody>
          <a:bodyPr anchorCtr="0" anchor="ctr" bIns="91425" lIns="91425" spcFirstLastPara="1" rIns="91425" wrap="square" tIns="91425">
            <a:normAutofit/>
          </a:bodyPr>
          <a:lstStyle>
            <a:lvl1pPr lvl="0" rtl="0" algn="ctr">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1pPr>
            <a:lvl2pPr lvl="1" rtl="0" algn="ctr">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2pPr>
            <a:lvl3pPr lvl="2" rtl="0" algn="ctr">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3pPr>
            <a:lvl4pPr lvl="3" rtl="0" algn="ctr">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4pPr>
            <a:lvl5pPr lvl="4" rtl="0" algn="ctr">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5pPr>
            <a:lvl6pPr lvl="5" rtl="0" algn="ctr">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6pPr>
            <a:lvl7pPr lvl="6" rtl="0" algn="ctr">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7pPr>
            <a:lvl8pPr lvl="7" rtl="0" algn="ctr">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8pPr>
            <a:lvl9pPr lvl="8" rtl="0" algn="ctr">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9pPr>
          </a:lstStyle>
          <a:p/>
        </p:txBody>
      </p:sp>
      <p:sp>
        <p:nvSpPr>
          <p:cNvPr id="308" name="Google Shape;308;p45"/>
          <p:cNvSpPr txBox="1"/>
          <p:nvPr>
            <p:ph idx="7" type="subTitle"/>
          </p:nvPr>
        </p:nvSpPr>
        <p:spPr>
          <a:xfrm>
            <a:off x="6692775" y="3327600"/>
            <a:ext cx="1590600" cy="3993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1pPr>
            <a:lvl2pPr lvl="1"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2pPr>
            <a:lvl3pPr lvl="2"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3pPr>
            <a:lvl4pPr lvl="3"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4pPr>
            <a:lvl5pPr lvl="4"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5pPr>
            <a:lvl6pPr lvl="5"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6pPr>
            <a:lvl7pPr lvl="6"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7pPr>
            <a:lvl8pPr lvl="7"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8pPr>
            <a:lvl9pPr lvl="8"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6">
  <p:cSld name="CUSTOM_9_1">
    <p:bg>
      <p:bgPr>
        <a:solidFill>
          <a:schemeClr val="dk2"/>
        </a:solidFill>
      </p:bgPr>
    </p:bg>
    <p:spTree>
      <p:nvGrpSpPr>
        <p:cNvPr id="309" name="Shape 309"/>
        <p:cNvGrpSpPr/>
        <p:nvPr/>
      </p:nvGrpSpPr>
      <p:grpSpPr>
        <a:xfrm>
          <a:off x="0" y="0"/>
          <a:ext cx="0" cy="0"/>
          <a:chOff x="0" y="0"/>
          <a:chExt cx="0" cy="0"/>
        </a:xfrm>
      </p:grpSpPr>
      <p:sp>
        <p:nvSpPr>
          <p:cNvPr id="310" name="Google Shape;310;p46"/>
          <p:cNvSpPr/>
          <p:nvPr/>
        </p:nvSpPr>
        <p:spPr>
          <a:xfrm>
            <a:off x="50" y="2491150"/>
            <a:ext cx="9144000" cy="2652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46"/>
          <p:cNvSpPr txBox="1"/>
          <p:nvPr>
            <p:ph idx="1" type="subTitle"/>
          </p:nvPr>
        </p:nvSpPr>
        <p:spPr>
          <a:xfrm>
            <a:off x="2866950" y="1698945"/>
            <a:ext cx="3410100" cy="3993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FFFFFF"/>
              </a:buClr>
              <a:buSzPts val="1400"/>
              <a:buFont typeface="Roboto"/>
              <a:buNone/>
              <a:defRPr sz="1600">
                <a:solidFill>
                  <a:schemeClr val="dk1"/>
                </a:solidFill>
                <a:latin typeface="Archivo Black"/>
                <a:ea typeface="Archivo Black"/>
                <a:cs typeface="Archivo Black"/>
                <a:sym typeface="Archivo Black"/>
              </a:defRPr>
            </a:lvl1pPr>
            <a:lvl2pPr lvl="1"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2pPr>
            <a:lvl3pPr lvl="2"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3pPr>
            <a:lvl4pPr lvl="3"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4pPr>
            <a:lvl5pPr lvl="4"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5pPr>
            <a:lvl6pPr lvl="5"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6pPr>
            <a:lvl7pPr lvl="6"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7pPr>
            <a:lvl8pPr lvl="7"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8pPr>
            <a:lvl9pPr lvl="8"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9pPr>
          </a:lstStyle>
          <a:p/>
        </p:txBody>
      </p:sp>
      <p:sp>
        <p:nvSpPr>
          <p:cNvPr id="312" name="Google Shape;312;p46"/>
          <p:cNvSpPr txBox="1"/>
          <p:nvPr>
            <p:ph idx="2" type="subTitle"/>
          </p:nvPr>
        </p:nvSpPr>
        <p:spPr>
          <a:xfrm>
            <a:off x="1447450" y="2767775"/>
            <a:ext cx="1882800" cy="399300"/>
          </a:xfrm>
          <a:prstGeom prst="rect">
            <a:avLst/>
          </a:prstGeom>
          <a:solidFill>
            <a:srgbClr val="FFFFFF"/>
          </a:solidFill>
        </p:spPr>
        <p:txBody>
          <a:bodyPr anchorCtr="0" anchor="ctr" bIns="91425" lIns="91425" spcFirstLastPara="1" rIns="91425" wrap="square" tIns="91425">
            <a:normAutofit/>
          </a:bodyPr>
          <a:lstStyle>
            <a:lvl1pPr lvl="0" rtl="0" algn="ctr">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1pPr>
            <a:lvl2pPr lvl="1" rtl="0" algn="ctr">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2pPr>
            <a:lvl3pPr lvl="2" rtl="0" algn="ctr">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3pPr>
            <a:lvl4pPr lvl="3" rtl="0" algn="ctr">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4pPr>
            <a:lvl5pPr lvl="4" rtl="0" algn="ctr">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5pPr>
            <a:lvl6pPr lvl="5" rtl="0" algn="ctr">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6pPr>
            <a:lvl7pPr lvl="6" rtl="0" algn="ctr">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7pPr>
            <a:lvl8pPr lvl="7" rtl="0" algn="ctr">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8pPr>
            <a:lvl9pPr lvl="8" rtl="0" algn="ctr">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9pPr>
          </a:lstStyle>
          <a:p/>
        </p:txBody>
      </p:sp>
      <p:sp>
        <p:nvSpPr>
          <p:cNvPr id="313" name="Google Shape;313;p46"/>
          <p:cNvSpPr txBox="1"/>
          <p:nvPr>
            <p:ph idx="3" type="subTitle"/>
          </p:nvPr>
        </p:nvSpPr>
        <p:spPr>
          <a:xfrm>
            <a:off x="5050100" y="3317275"/>
            <a:ext cx="3410100" cy="9009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1pPr>
            <a:lvl2pPr lvl="1"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2pPr>
            <a:lvl3pPr lvl="2"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3pPr>
            <a:lvl4pPr lvl="3"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4pPr>
            <a:lvl5pPr lvl="4"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5pPr>
            <a:lvl6pPr lvl="5"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6pPr>
            <a:lvl7pPr lvl="6"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7pPr>
            <a:lvl8pPr lvl="7"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8pPr>
            <a:lvl9pPr lvl="8"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9pPr>
          </a:lstStyle>
          <a:p/>
        </p:txBody>
      </p:sp>
      <p:sp>
        <p:nvSpPr>
          <p:cNvPr id="314" name="Google Shape;314;p46"/>
          <p:cNvSpPr txBox="1"/>
          <p:nvPr>
            <p:ph idx="4" type="subTitle"/>
          </p:nvPr>
        </p:nvSpPr>
        <p:spPr>
          <a:xfrm>
            <a:off x="5813750" y="2767775"/>
            <a:ext cx="1882800" cy="399300"/>
          </a:xfrm>
          <a:prstGeom prst="rect">
            <a:avLst/>
          </a:prstGeom>
          <a:solidFill>
            <a:srgbClr val="FFFFFF"/>
          </a:solidFill>
        </p:spPr>
        <p:txBody>
          <a:bodyPr anchorCtr="0" anchor="ctr" bIns="91425" lIns="91425" spcFirstLastPara="1" rIns="91425" wrap="square" tIns="91425">
            <a:noAutofit/>
          </a:bodyPr>
          <a:lstStyle>
            <a:lvl1pPr lvl="0" rtl="0" algn="ctr">
              <a:spcBef>
                <a:spcPts val="0"/>
              </a:spcBef>
              <a:spcAft>
                <a:spcPts val="0"/>
              </a:spcAft>
              <a:buSzPts val="1800"/>
              <a:buFont typeface="Roboto"/>
              <a:buNone/>
              <a:defRPr b="1" sz="1800">
                <a:latin typeface="Roboto"/>
                <a:ea typeface="Roboto"/>
                <a:cs typeface="Roboto"/>
                <a:sym typeface="Roboto"/>
              </a:defRPr>
            </a:lvl1pPr>
            <a:lvl2pPr lvl="1" rtl="0" algn="ctr">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2pPr>
            <a:lvl3pPr lvl="2" rtl="0" algn="ctr">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3pPr>
            <a:lvl4pPr lvl="3" rtl="0" algn="ctr">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4pPr>
            <a:lvl5pPr lvl="4" rtl="0" algn="ctr">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5pPr>
            <a:lvl6pPr lvl="5" rtl="0" algn="ctr">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6pPr>
            <a:lvl7pPr lvl="6" rtl="0" algn="ctr">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7pPr>
            <a:lvl8pPr lvl="7" rtl="0" algn="ctr">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8pPr>
            <a:lvl9pPr lvl="8" rtl="0" algn="ctr">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9pPr>
          </a:lstStyle>
          <a:p/>
        </p:txBody>
      </p:sp>
      <p:sp>
        <p:nvSpPr>
          <p:cNvPr id="315" name="Google Shape;315;p46"/>
          <p:cNvSpPr txBox="1"/>
          <p:nvPr>
            <p:ph idx="5" type="subTitle"/>
          </p:nvPr>
        </p:nvSpPr>
        <p:spPr>
          <a:xfrm>
            <a:off x="683800" y="3317275"/>
            <a:ext cx="3410100" cy="9009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1pPr>
            <a:lvl2pPr lvl="1"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2pPr>
            <a:lvl3pPr lvl="2"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3pPr>
            <a:lvl4pPr lvl="3"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4pPr>
            <a:lvl5pPr lvl="4"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5pPr>
            <a:lvl6pPr lvl="5"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6pPr>
            <a:lvl7pPr lvl="6"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7pPr>
            <a:lvl8pPr lvl="7"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8pPr>
            <a:lvl9pPr lvl="8"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9pPr>
          </a:lstStyle>
          <a:p/>
        </p:txBody>
      </p:sp>
      <p:sp>
        <p:nvSpPr>
          <p:cNvPr id="316" name="Google Shape;316;p46"/>
          <p:cNvSpPr txBox="1"/>
          <p:nvPr>
            <p:ph type="title"/>
          </p:nvPr>
        </p:nvSpPr>
        <p:spPr>
          <a:xfrm>
            <a:off x="713225" y="539500"/>
            <a:ext cx="7699200" cy="6915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2"/>
              </a:buClr>
              <a:buSzPts val="2800"/>
              <a:buFont typeface="Archivo Black"/>
              <a:buNone/>
              <a:defRPr sz="2500">
                <a:solidFill>
                  <a:schemeClr val="lt2"/>
                </a:solidFill>
                <a:latin typeface="Archivo Black"/>
                <a:ea typeface="Archivo Black"/>
                <a:cs typeface="Archivo Black"/>
                <a:sym typeface="Archivo Black"/>
              </a:defRPr>
            </a:lvl1pPr>
            <a:lvl2pPr lvl="1" rtl="0" algn="ctr">
              <a:spcBef>
                <a:spcPts val="0"/>
              </a:spcBef>
              <a:spcAft>
                <a:spcPts val="0"/>
              </a:spcAft>
              <a:buClr>
                <a:schemeClr val="lt2"/>
              </a:buClr>
              <a:buSzPts val="2800"/>
              <a:buFont typeface="Archivo Black"/>
              <a:buNone/>
              <a:defRPr u="sng">
                <a:solidFill>
                  <a:schemeClr val="lt2"/>
                </a:solidFill>
                <a:latin typeface="Archivo Black"/>
                <a:ea typeface="Archivo Black"/>
                <a:cs typeface="Archivo Black"/>
                <a:sym typeface="Archivo Black"/>
              </a:defRPr>
            </a:lvl2pPr>
            <a:lvl3pPr lvl="2" rtl="0" algn="ctr">
              <a:spcBef>
                <a:spcPts val="0"/>
              </a:spcBef>
              <a:spcAft>
                <a:spcPts val="0"/>
              </a:spcAft>
              <a:buClr>
                <a:schemeClr val="lt2"/>
              </a:buClr>
              <a:buSzPts val="2800"/>
              <a:buFont typeface="Archivo Black"/>
              <a:buNone/>
              <a:defRPr u="sng">
                <a:solidFill>
                  <a:schemeClr val="lt2"/>
                </a:solidFill>
                <a:latin typeface="Archivo Black"/>
                <a:ea typeface="Archivo Black"/>
                <a:cs typeface="Archivo Black"/>
                <a:sym typeface="Archivo Black"/>
              </a:defRPr>
            </a:lvl3pPr>
            <a:lvl4pPr lvl="3" rtl="0" algn="ctr">
              <a:spcBef>
                <a:spcPts val="0"/>
              </a:spcBef>
              <a:spcAft>
                <a:spcPts val="0"/>
              </a:spcAft>
              <a:buClr>
                <a:schemeClr val="lt2"/>
              </a:buClr>
              <a:buSzPts val="2800"/>
              <a:buFont typeface="Archivo Black"/>
              <a:buNone/>
              <a:defRPr u="sng">
                <a:solidFill>
                  <a:schemeClr val="lt2"/>
                </a:solidFill>
                <a:latin typeface="Archivo Black"/>
                <a:ea typeface="Archivo Black"/>
                <a:cs typeface="Archivo Black"/>
                <a:sym typeface="Archivo Black"/>
              </a:defRPr>
            </a:lvl4pPr>
            <a:lvl5pPr lvl="4" rtl="0" algn="ctr">
              <a:spcBef>
                <a:spcPts val="0"/>
              </a:spcBef>
              <a:spcAft>
                <a:spcPts val="0"/>
              </a:spcAft>
              <a:buClr>
                <a:schemeClr val="lt2"/>
              </a:buClr>
              <a:buSzPts val="2800"/>
              <a:buFont typeface="Archivo Black"/>
              <a:buNone/>
              <a:defRPr u="sng">
                <a:solidFill>
                  <a:schemeClr val="lt2"/>
                </a:solidFill>
                <a:latin typeface="Archivo Black"/>
                <a:ea typeface="Archivo Black"/>
                <a:cs typeface="Archivo Black"/>
                <a:sym typeface="Archivo Black"/>
              </a:defRPr>
            </a:lvl5pPr>
            <a:lvl6pPr lvl="5" rtl="0" algn="ctr">
              <a:spcBef>
                <a:spcPts val="0"/>
              </a:spcBef>
              <a:spcAft>
                <a:spcPts val="0"/>
              </a:spcAft>
              <a:buClr>
                <a:schemeClr val="lt2"/>
              </a:buClr>
              <a:buSzPts val="2800"/>
              <a:buFont typeface="Archivo Black"/>
              <a:buNone/>
              <a:defRPr u="sng">
                <a:solidFill>
                  <a:schemeClr val="lt2"/>
                </a:solidFill>
                <a:latin typeface="Archivo Black"/>
                <a:ea typeface="Archivo Black"/>
                <a:cs typeface="Archivo Black"/>
                <a:sym typeface="Archivo Black"/>
              </a:defRPr>
            </a:lvl6pPr>
            <a:lvl7pPr lvl="6" rtl="0" algn="ctr">
              <a:spcBef>
                <a:spcPts val="0"/>
              </a:spcBef>
              <a:spcAft>
                <a:spcPts val="0"/>
              </a:spcAft>
              <a:buClr>
                <a:schemeClr val="lt2"/>
              </a:buClr>
              <a:buSzPts val="2800"/>
              <a:buFont typeface="Archivo Black"/>
              <a:buNone/>
              <a:defRPr u="sng">
                <a:solidFill>
                  <a:schemeClr val="lt2"/>
                </a:solidFill>
                <a:latin typeface="Archivo Black"/>
                <a:ea typeface="Archivo Black"/>
                <a:cs typeface="Archivo Black"/>
                <a:sym typeface="Archivo Black"/>
              </a:defRPr>
            </a:lvl7pPr>
            <a:lvl8pPr lvl="7" rtl="0" algn="ctr">
              <a:spcBef>
                <a:spcPts val="0"/>
              </a:spcBef>
              <a:spcAft>
                <a:spcPts val="0"/>
              </a:spcAft>
              <a:buClr>
                <a:schemeClr val="lt2"/>
              </a:buClr>
              <a:buSzPts val="2800"/>
              <a:buFont typeface="Archivo Black"/>
              <a:buNone/>
              <a:defRPr u="sng">
                <a:solidFill>
                  <a:schemeClr val="lt2"/>
                </a:solidFill>
                <a:latin typeface="Archivo Black"/>
                <a:ea typeface="Archivo Black"/>
                <a:cs typeface="Archivo Black"/>
                <a:sym typeface="Archivo Black"/>
              </a:defRPr>
            </a:lvl8pPr>
            <a:lvl9pPr lvl="8" rtl="0" algn="ctr">
              <a:spcBef>
                <a:spcPts val="0"/>
              </a:spcBef>
              <a:spcAft>
                <a:spcPts val="0"/>
              </a:spcAft>
              <a:buClr>
                <a:schemeClr val="lt2"/>
              </a:buClr>
              <a:buSzPts val="2800"/>
              <a:buFont typeface="Archivo Black"/>
              <a:buNone/>
              <a:defRPr u="sng">
                <a:solidFill>
                  <a:schemeClr val="lt2"/>
                </a:solidFill>
                <a:latin typeface="Archivo Black"/>
                <a:ea typeface="Archivo Black"/>
                <a:cs typeface="Archivo Black"/>
                <a:sym typeface="Archivo Black"/>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7">
  <p:cSld name="CUSTOM_9_1_1">
    <p:bg>
      <p:bgPr>
        <a:solidFill>
          <a:schemeClr val="dk2"/>
        </a:solidFill>
      </p:bgPr>
    </p:bg>
    <p:spTree>
      <p:nvGrpSpPr>
        <p:cNvPr id="317" name="Shape 317"/>
        <p:cNvGrpSpPr/>
        <p:nvPr/>
      </p:nvGrpSpPr>
      <p:grpSpPr>
        <a:xfrm>
          <a:off x="0" y="0"/>
          <a:ext cx="0" cy="0"/>
          <a:chOff x="0" y="0"/>
          <a:chExt cx="0" cy="0"/>
        </a:xfrm>
      </p:grpSpPr>
      <p:sp>
        <p:nvSpPr>
          <p:cNvPr id="318" name="Google Shape;318;p47"/>
          <p:cNvSpPr txBox="1"/>
          <p:nvPr>
            <p:ph idx="1" type="subTitle"/>
          </p:nvPr>
        </p:nvSpPr>
        <p:spPr>
          <a:xfrm>
            <a:off x="1592400" y="1349413"/>
            <a:ext cx="1335900" cy="346800"/>
          </a:xfrm>
          <a:prstGeom prst="rect">
            <a:avLst/>
          </a:prstGeom>
          <a:noFill/>
        </p:spPr>
        <p:txBody>
          <a:bodyPr anchorCtr="0" anchor="ctr" bIns="91425" lIns="91425" spcFirstLastPara="1" rIns="91425" wrap="square" tIns="91425">
            <a:normAutofit/>
          </a:bodyPr>
          <a:lstStyle>
            <a:lvl1pPr lvl="0" rtl="0">
              <a:spcBef>
                <a:spcPts val="0"/>
              </a:spcBef>
              <a:spcAft>
                <a:spcPts val="0"/>
              </a:spcAft>
              <a:buClr>
                <a:schemeClr val="dk1"/>
              </a:buClr>
              <a:buSzPts val="1800"/>
              <a:buFont typeface="Roboto"/>
              <a:buNone/>
              <a:defRPr b="1" sz="1800">
                <a:solidFill>
                  <a:schemeClr val="dk2"/>
                </a:solidFill>
                <a:latin typeface="Roboto"/>
                <a:ea typeface="Roboto"/>
                <a:cs typeface="Roboto"/>
                <a:sym typeface="Roboto"/>
              </a:defRPr>
            </a:lvl1pPr>
            <a:lvl2pPr lvl="1" rtl="0">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9pPr>
          </a:lstStyle>
          <a:p/>
        </p:txBody>
      </p:sp>
      <p:sp>
        <p:nvSpPr>
          <p:cNvPr id="319" name="Google Shape;319;p47"/>
          <p:cNvSpPr txBox="1"/>
          <p:nvPr>
            <p:ph idx="2" type="subTitle"/>
          </p:nvPr>
        </p:nvSpPr>
        <p:spPr>
          <a:xfrm>
            <a:off x="1592400" y="1670072"/>
            <a:ext cx="3645300" cy="6012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1pPr>
            <a:lvl2pPr lvl="1"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2pPr>
            <a:lvl3pPr lvl="2"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3pPr>
            <a:lvl4pPr lvl="3"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4pPr>
            <a:lvl5pPr lvl="4"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5pPr>
            <a:lvl6pPr lvl="5"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6pPr>
            <a:lvl7pPr lvl="6"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7pPr>
            <a:lvl8pPr lvl="7"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8pPr>
            <a:lvl9pPr lvl="8"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9pPr>
          </a:lstStyle>
          <a:p/>
        </p:txBody>
      </p:sp>
      <p:sp>
        <p:nvSpPr>
          <p:cNvPr id="320" name="Google Shape;320;p47"/>
          <p:cNvSpPr txBox="1"/>
          <p:nvPr>
            <p:ph type="title"/>
          </p:nvPr>
        </p:nvSpPr>
        <p:spPr>
          <a:xfrm>
            <a:off x="713225" y="539500"/>
            <a:ext cx="7699200" cy="6915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2"/>
              </a:buClr>
              <a:buSzPts val="2800"/>
              <a:buFont typeface="Archivo Black"/>
              <a:buNone/>
              <a:defRPr sz="2500">
                <a:solidFill>
                  <a:schemeClr val="lt1"/>
                </a:solidFill>
                <a:latin typeface="Archivo Black"/>
                <a:ea typeface="Archivo Black"/>
                <a:cs typeface="Archivo Black"/>
                <a:sym typeface="Archivo Black"/>
              </a:defRPr>
            </a:lvl1pPr>
            <a:lvl2pPr lvl="1" rtl="0" algn="ctr">
              <a:spcBef>
                <a:spcPts val="0"/>
              </a:spcBef>
              <a:spcAft>
                <a:spcPts val="0"/>
              </a:spcAft>
              <a:buClr>
                <a:schemeClr val="lt2"/>
              </a:buClr>
              <a:buSzPts val="2800"/>
              <a:buFont typeface="Archivo Black"/>
              <a:buNone/>
              <a:defRPr u="sng">
                <a:solidFill>
                  <a:schemeClr val="lt2"/>
                </a:solidFill>
                <a:latin typeface="Archivo Black"/>
                <a:ea typeface="Archivo Black"/>
                <a:cs typeface="Archivo Black"/>
                <a:sym typeface="Archivo Black"/>
              </a:defRPr>
            </a:lvl2pPr>
            <a:lvl3pPr lvl="2" rtl="0" algn="ctr">
              <a:spcBef>
                <a:spcPts val="0"/>
              </a:spcBef>
              <a:spcAft>
                <a:spcPts val="0"/>
              </a:spcAft>
              <a:buClr>
                <a:schemeClr val="lt2"/>
              </a:buClr>
              <a:buSzPts val="2800"/>
              <a:buFont typeface="Archivo Black"/>
              <a:buNone/>
              <a:defRPr u="sng">
                <a:solidFill>
                  <a:schemeClr val="lt2"/>
                </a:solidFill>
                <a:latin typeface="Archivo Black"/>
                <a:ea typeface="Archivo Black"/>
                <a:cs typeface="Archivo Black"/>
                <a:sym typeface="Archivo Black"/>
              </a:defRPr>
            </a:lvl3pPr>
            <a:lvl4pPr lvl="3" rtl="0" algn="ctr">
              <a:spcBef>
                <a:spcPts val="0"/>
              </a:spcBef>
              <a:spcAft>
                <a:spcPts val="0"/>
              </a:spcAft>
              <a:buClr>
                <a:schemeClr val="lt2"/>
              </a:buClr>
              <a:buSzPts val="2800"/>
              <a:buFont typeface="Archivo Black"/>
              <a:buNone/>
              <a:defRPr u="sng">
                <a:solidFill>
                  <a:schemeClr val="lt2"/>
                </a:solidFill>
                <a:latin typeface="Archivo Black"/>
                <a:ea typeface="Archivo Black"/>
                <a:cs typeface="Archivo Black"/>
                <a:sym typeface="Archivo Black"/>
              </a:defRPr>
            </a:lvl4pPr>
            <a:lvl5pPr lvl="4" rtl="0" algn="ctr">
              <a:spcBef>
                <a:spcPts val="0"/>
              </a:spcBef>
              <a:spcAft>
                <a:spcPts val="0"/>
              </a:spcAft>
              <a:buClr>
                <a:schemeClr val="lt2"/>
              </a:buClr>
              <a:buSzPts val="2800"/>
              <a:buFont typeface="Archivo Black"/>
              <a:buNone/>
              <a:defRPr u="sng">
                <a:solidFill>
                  <a:schemeClr val="lt2"/>
                </a:solidFill>
                <a:latin typeface="Archivo Black"/>
                <a:ea typeface="Archivo Black"/>
                <a:cs typeface="Archivo Black"/>
                <a:sym typeface="Archivo Black"/>
              </a:defRPr>
            </a:lvl5pPr>
            <a:lvl6pPr lvl="5" rtl="0" algn="ctr">
              <a:spcBef>
                <a:spcPts val="0"/>
              </a:spcBef>
              <a:spcAft>
                <a:spcPts val="0"/>
              </a:spcAft>
              <a:buClr>
                <a:schemeClr val="lt2"/>
              </a:buClr>
              <a:buSzPts val="2800"/>
              <a:buFont typeface="Archivo Black"/>
              <a:buNone/>
              <a:defRPr u="sng">
                <a:solidFill>
                  <a:schemeClr val="lt2"/>
                </a:solidFill>
                <a:latin typeface="Archivo Black"/>
                <a:ea typeface="Archivo Black"/>
                <a:cs typeface="Archivo Black"/>
                <a:sym typeface="Archivo Black"/>
              </a:defRPr>
            </a:lvl6pPr>
            <a:lvl7pPr lvl="6" rtl="0" algn="ctr">
              <a:spcBef>
                <a:spcPts val="0"/>
              </a:spcBef>
              <a:spcAft>
                <a:spcPts val="0"/>
              </a:spcAft>
              <a:buClr>
                <a:schemeClr val="lt2"/>
              </a:buClr>
              <a:buSzPts val="2800"/>
              <a:buFont typeface="Archivo Black"/>
              <a:buNone/>
              <a:defRPr u="sng">
                <a:solidFill>
                  <a:schemeClr val="lt2"/>
                </a:solidFill>
                <a:latin typeface="Archivo Black"/>
                <a:ea typeface="Archivo Black"/>
                <a:cs typeface="Archivo Black"/>
                <a:sym typeface="Archivo Black"/>
              </a:defRPr>
            </a:lvl7pPr>
            <a:lvl8pPr lvl="7" rtl="0" algn="ctr">
              <a:spcBef>
                <a:spcPts val="0"/>
              </a:spcBef>
              <a:spcAft>
                <a:spcPts val="0"/>
              </a:spcAft>
              <a:buClr>
                <a:schemeClr val="lt2"/>
              </a:buClr>
              <a:buSzPts val="2800"/>
              <a:buFont typeface="Archivo Black"/>
              <a:buNone/>
              <a:defRPr u="sng">
                <a:solidFill>
                  <a:schemeClr val="lt2"/>
                </a:solidFill>
                <a:latin typeface="Archivo Black"/>
                <a:ea typeface="Archivo Black"/>
                <a:cs typeface="Archivo Black"/>
                <a:sym typeface="Archivo Black"/>
              </a:defRPr>
            </a:lvl8pPr>
            <a:lvl9pPr lvl="8" rtl="0" algn="ctr">
              <a:spcBef>
                <a:spcPts val="0"/>
              </a:spcBef>
              <a:spcAft>
                <a:spcPts val="0"/>
              </a:spcAft>
              <a:buClr>
                <a:schemeClr val="lt2"/>
              </a:buClr>
              <a:buSzPts val="2800"/>
              <a:buFont typeface="Archivo Black"/>
              <a:buNone/>
              <a:defRPr u="sng">
                <a:solidFill>
                  <a:schemeClr val="lt2"/>
                </a:solidFill>
                <a:latin typeface="Archivo Black"/>
                <a:ea typeface="Archivo Black"/>
                <a:cs typeface="Archivo Black"/>
                <a:sym typeface="Archivo Black"/>
              </a:defRPr>
            </a:lvl9pPr>
          </a:lstStyle>
          <a:p/>
        </p:txBody>
      </p:sp>
      <p:sp>
        <p:nvSpPr>
          <p:cNvPr id="321" name="Google Shape;321;p47"/>
          <p:cNvSpPr txBox="1"/>
          <p:nvPr>
            <p:ph idx="3" type="subTitle"/>
          </p:nvPr>
        </p:nvSpPr>
        <p:spPr>
          <a:xfrm>
            <a:off x="1592400" y="2389163"/>
            <a:ext cx="1335900" cy="346800"/>
          </a:xfrm>
          <a:prstGeom prst="rect">
            <a:avLst/>
          </a:prstGeom>
          <a:noFill/>
        </p:spPr>
        <p:txBody>
          <a:bodyPr anchorCtr="0" anchor="ctr" bIns="91425" lIns="91425" spcFirstLastPara="1" rIns="91425" wrap="square" tIns="91425">
            <a:normAutofit/>
          </a:bodyPr>
          <a:lstStyle>
            <a:lvl1pPr lvl="0" rtl="0">
              <a:spcBef>
                <a:spcPts val="0"/>
              </a:spcBef>
              <a:spcAft>
                <a:spcPts val="0"/>
              </a:spcAft>
              <a:buClr>
                <a:schemeClr val="dk1"/>
              </a:buClr>
              <a:buSzPts val="1800"/>
              <a:buFont typeface="Roboto"/>
              <a:buNone/>
              <a:defRPr b="1" sz="1800">
                <a:solidFill>
                  <a:schemeClr val="dk2"/>
                </a:solidFill>
                <a:latin typeface="Roboto"/>
                <a:ea typeface="Roboto"/>
                <a:cs typeface="Roboto"/>
                <a:sym typeface="Roboto"/>
              </a:defRPr>
            </a:lvl1pPr>
            <a:lvl2pPr lvl="1" rtl="0">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9pPr>
          </a:lstStyle>
          <a:p/>
        </p:txBody>
      </p:sp>
      <p:sp>
        <p:nvSpPr>
          <p:cNvPr id="322" name="Google Shape;322;p47"/>
          <p:cNvSpPr txBox="1"/>
          <p:nvPr>
            <p:ph idx="4" type="subTitle"/>
          </p:nvPr>
        </p:nvSpPr>
        <p:spPr>
          <a:xfrm>
            <a:off x="1592400" y="2707872"/>
            <a:ext cx="3645300" cy="6012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1pPr>
            <a:lvl2pPr lvl="1"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2pPr>
            <a:lvl3pPr lvl="2"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3pPr>
            <a:lvl4pPr lvl="3"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4pPr>
            <a:lvl5pPr lvl="4"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5pPr>
            <a:lvl6pPr lvl="5"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6pPr>
            <a:lvl7pPr lvl="6"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7pPr>
            <a:lvl8pPr lvl="7"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8pPr>
            <a:lvl9pPr lvl="8"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9pPr>
          </a:lstStyle>
          <a:p/>
        </p:txBody>
      </p:sp>
      <p:sp>
        <p:nvSpPr>
          <p:cNvPr id="323" name="Google Shape;323;p47"/>
          <p:cNvSpPr txBox="1"/>
          <p:nvPr>
            <p:ph idx="5" type="subTitle"/>
          </p:nvPr>
        </p:nvSpPr>
        <p:spPr>
          <a:xfrm>
            <a:off x="1592400" y="3426938"/>
            <a:ext cx="1335900" cy="346800"/>
          </a:xfrm>
          <a:prstGeom prst="rect">
            <a:avLst/>
          </a:prstGeom>
          <a:noFill/>
        </p:spPr>
        <p:txBody>
          <a:bodyPr anchorCtr="0" anchor="ctr" bIns="91425" lIns="91425" spcFirstLastPara="1" rIns="91425" wrap="square" tIns="91425">
            <a:normAutofit/>
          </a:bodyPr>
          <a:lstStyle>
            <a:lvl1pPr lvl="0" rtl="0">
              <a:spcBef>
                <a:spcPts val="0"/>
              </a:spcBef>
              <a:spcAft>
                <a:spcPts val="0"/>
              </a:spcAft>
              <a:buClr>
                <a:schemeClr val="dk1"/>
              </a:buClr>
              <a:buSzPts val="1800"/>
              <a:buFont typeface="Roboto"/>
              <a:buNone/>
              <a:defRPr b="1" sz="1800">
                <a:solidFill>
                  <a:schemeClr val="dk2"/>
                </a:solidFill>
                <a:latin typeface="Roboto"/>
                <a:ea typeface="Roboto"/>
                <a:cs typeface="Roboto"/>
                <a:sym typeface="Roboto"/>
              </a:defRPr>
            </a:lvl1pPr>
            <a:lvl2pPr lvl="1" rtl="0">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9pPr>
          </a:lstStyle>
          <a:p/>
        </p:txBody>
      </p:sp>
      <p:sp>
        <p:nvSpPr>
          <p:cNvPr id="324" name="Google Shape;324;p47"/>
          <p:cNvSpPr txBox="1"/>
          <p:nvPr>
            <p:ph idx="6" type="subTitle"/>
          </p:nvPr>
        </p:nvSpPr>
        <p:spPr>
          <a:xfrm>
            <a:off x="1592400" y="3741885"/>
            <a:ext cx="3645300" cy="6012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1pPr>
            <a:lvl2pPr lvl="1"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2pPr>
            <a:lvl3pPr lvl="2"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3pPr>
            <a:lvl4pPr lvl="3"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4pPr>
            <a:lvl5pPr lvl="4"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5pPr>
            <a:lvl6pPr lvl="5"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6pPr>
            <a:lvl7pPr lvl="6"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7pPr>
            <a:lvl8pPr lvl="7"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8pPr>
            <a:lvl9pPr lvl="8"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14">
    <p:spTree>
      <p:nvGrpSpPr>
        <p:cNvPr id="325" name="Shape 325"/>
        <p:cNvGrpSpPr/>
        <p:nvPr/>
      </p:nvGrpSpPr>
      <p:grpSpPr>
        <a:xfrm>
          <a:off x="0" y="0"/>
          <a:ext cx="0" cy="0"/>
          <a:chOff x="0" y="0"/>
          <a:chExt cx="0" cy="0"/>
        </a:xfrm>
      </p:grpSpPr>
      <p:sp>
        <p:nvSpPr>
          <p:cNvPr id="326" name="Google Shape;326;p48"/>
          <p:cNvSpPr/>
          <p:nvPr/>
        </p:nvSpPr>
        <p:spPr>
          <a:xfrm>
            <a:off x="0" y="0"/>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48"/>
          <p:cNvSpPr/>
          <p:nvPr/>
        </p:nvSpPr>
        <p:spPr>
          <a:xfrm>
            <a:off x="1665900" y="540000"/>
            <a:ext cx="5812200" cy="12645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8" name="Google Shape;328;p48"/>
          <p:cNvSpPr/>
          <p:nvPr/>
        </p:nvSpPr>
        <p:spPr>
          <a:xfrm>
            <a:off x="1665900" y="1945389"/>
            <a:ext cx="5812200" cy="12645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9" name="Google Shape;329;p48"/>
          <p:cNvSpPr/>
          <p:nvPr/>
        </p:nvSpPr>
        <p:spPr>
          <a:xfrm>
            <a:off x="1665900" y="3350778"/>
            <a:ext cx="5812200" cy="12645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0" name="Google Shape;330;p48"/>
          <p:cNvSpPr txBox="1"/>
          <p:nvPr>
            <p:ph hasCustomPrompt="1" type="title"/>
          </p:nvPr>
        </p:nvSpPr>
        <p:spPr>
          <a:xfrm>
            <a:off x="1665900" y="615700"/>
            <a:ext cx="5812200" cy="712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4500"/>
              <a:buFont typeface="Archivo Black"/>
              <a:buNone/>
              <a:defRPr sz="4500">
                <a:solidFill>
                  <a:schemeClr val="lt1"/>
                </a:solidFill>
                <a:latin typeface="Archivo Black"/>
                <a:ea typeface="Archivo Black"/>
                <a:cs typeface="Archivo Black"/>
                <a:sym typeface="Archivo Black"/>
              </a:defRPr>
            </a:lvl1pPr>
            <a:lvl2pPr lvl="1" rtl="0" algn="ctr">
              <a:spcBef>
                <a:spcPts val="0"/>
              </a:spcBef>
              <a:spcAft>
                <a:spcPts val="0"/>
              </a:spcAft>
              <a:buClr>
                <a:schemeClr val="lt1"/>
              </a:buClr>
              <a:buSzPts val="12000"/>
              <a:buNone/>
              <a:defRPr sz="12000">
                <a:solidFill>
                  <a:schemeClr val="lt1"/>
                </a:solidFill>
              </a:defRPr>
            </a:lvl2pPr>
            <a:lvl3pPr lvl="2" rtl="0" algn="ctr">
              <a:spcBef>
                <a:spcPts val="0"/>
              </a:spcBef>
              <a:spcAft>
                <a:spcPts val="0"/>
              </a:spcAft>
              <a:buClr>
                <a:schemeClr val="lt1"/>
              </a:buClr>
              <a:buSzPts val="12000"/>
              <a:buNone/>
              <a:defRPr sz="12000">
                <a:solidFill>
                  <a:schemeClr val="lt1"/>
                </a:solidFill>
              </a:defRPr>
            </a:lvl3pPr>
            <a:lvl4pPr lvl="3" rtl="0" algn="ctr">
              <a:spcBef>
                <a:spcPts val="0"/>
              </a:spcBef>
              <a:spcAft>
                <a:spcPts val="0"/>
              </a:spcAft>
              <a:buClr>
                <a:schemeClr val="lt1"/>
              </a:buClr>
              <a:buSzPts val="12000"/>
              <a:buNone/>
              <a:defRPr sz="12000">
                <a:solidFill>
                  <a:schemeClr val="lt1"/>
                </a:solidFill>
              </a:defRPr>
            </a:lvl4pPr>
            <a:lvl5pPr lvl="4" rtl="0" algn="ctr">
              <a:spcBef>
                <a:spcPts val="0"/>
              </a:spcBef>
              <a:spcAft>
                <a:spcPts val="0"/>
              </a:spcAft>
              <a:buClr>
                <a:schemeClr val="lt1"/>
              </a:buClr>
              <a:buSzPts val="12000"/>
              <a:buNone/>
              <a:defRPr sz="12000">
                <a:solidFill>
                  <a:schemeClr val="lt1"/>
                </a:solidFill>
              </a:defRPr>
            </a:lvl5pPr>
            <a:lvl6pPr lvl="5" rtl="0" algn="ctr">
              <a:spcBef>
                <a:spcPts val="0"/>
              </a:spcBef>
              <a:spcAft>
                <a:spcPts val="0"/>
              </a:spcAft>
              <a:buClr>
                <a:schemeClr val="lt1"/>
              </a:buClr>
              <a:buSzPts val="12000"/>
              <a:buNone/>
              <a:defRPr sz="12000">
                <a:solidFill>
                  <a:schemeClr val="lt1"/>
                </a:solidFill>
              </a:defRPr>
            </a:lvl6pPr>
            <a:lvl7pPr lvl="6" rtl="0" algn="ctr">
              <a:spcBef>
                <a:spcPts val="0"/>
              </a:spcBef>
              <a:spcAft>
                <a:spcPts val="0"/>
              </a:spcAft>
              <a:buClr>
                <a:schemeClr val="lt1"/>
              </a:buClr>
              <a:buSzPts val="12000"/>
              <a:buNone/>
              <a:defRPr sz="12000">
                <a:solidFill>
                  <a:schemeClr val="lt1"/>
                </a:solidFill>
              </a:defRPr>
            </a:lvl7pPr>
            <a:lvl8pPr lvl="7" rtl="0" algn="ctr">
              <a:spcBef>
                <a:spcPts val="0"/>
              </a:spcBef>
              <a:spcAft>
                <a:spcPts val="0"/>
              </a:spcAft>
              <a:buClr>
                <a:schemeClr val="lt1"/>
              </a:buClr>
              <a:buSzPts val="12000"/>
              <a:buNone/>
              <a:defRPr sz="12000">
                <a:solidFill>
                  <a:schemeClr val="lt1"/>
                </a:solidFill>
              </a:defRPr>
            </a:lvl8pPr>
            <a:lvl9pPr lvl="8" rtl="0" algn="ctr">
              <a:spcBef>
                <a:spcPts val="0"/>
              </a:spcBef>
              <a:spcAft>
                <a:spcPts val="0"/>
              </a:spcAft>
              <a:buClr>
                <a:schemeClr val="lt1"/>
              </a:buClr>
              <a:buSzPts val="12000"/>
              <a:buNone/>
              <a:defRPr sz="12000">
                <a:solidFill>
                  <a:schemeClr val="lt1"/>
                </a:solidFill>
              </a:defRPr>
            </a:lvl9pPr>
          </a:lstStyle>
          <a:p>
            <a:r>
              <a:t>xx%</a:t>
            </a:r>
          </a:p>
        </p:txBody>
      </p:sp>
      <p:sp>
        <p:nvSpPr>
          <p:cNvPr id="331" name="Google Shape;331;p48"/>
          <p:cNvSpPr txBox="1"/>
          <p:nvPr>
            <p:ph idx="1" type="subTitle"/>
          </p:nvPr>
        </p:nvSpPr>
        <p:spPr>
          <a:xfrm>
            <a:off x="1665825" y="1288600"/>
            <a:ext cx="5812200" cy="3636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1400"/>
              <a:buNone/>
              <a:defRPr>
                <a:solidFill>
                  <a:schemeClr val="lt1"/>
                </a:solidFill>
                <a:latin typeface="Roboto"/>
                <a:ea typeface="Roboto"/>
                <a:cs typeface="Roboto"/>
                <a:sym typeface="Roboto"/>
              </a:defRPr>
            </a:lvl1pPr>
            <a:lvl2pPr lvl="1" rtl="0" algn="ctr">
              <a:spcBef>
                <a:spcPts val="0"/>
              </a:spcBef>
              <a:spcAft>
                <a:spcPts val="0"/>
              </a:spcAft>
              <a:buClr>
                <a:schemeClr val="lt1"/>
              </a:buClr>
              <a:buSzPts val="1400"/>
              <a:buNone/>
              <a:defRPr>
                <a:solidFill>
                  <a:schemeClr val="lt1"/>
                </a:solidFill>
              </a:defRPr>
            </a:lvl2pPr>
            <a:lvl3pPr lvl="2" rtl="0" algn="ctr">
              <a:spcBef>
                <a:spcPts val="0"/>
              </a:spcBef>
              <a:spcAft>
                <a:spcPts val="0"/>
              </a:spcAft>
              <a:buClr>
                <a:schemeClr val="lt1"/>
              </a:buClr>
              <a:buSzPts val="1400"/>
              <a:buNone/>
              <a:defRPr>
                <a:solidFill>
                  <a:schemeClr val="lt1"/>
                </a:solidFill>
              </a:defRPr>
            </a:lvl3pPr>
            <a:lvl4pPr lvl="3" rtl="0" algn="ctr">
              <a:spcBef>
                <a:spcPts val="0"/>
              </a:spcBef>
              <a:spcAft>
                <a:spcPts val="0"/>
              </a:spcAft>
              <a:buClr>
                <a:schemeClr val="lt1"/>
              </a:buClr>
              <a:buSzPts val="1400"/>
              <a:buNone/>
              <a:defRPr>
                <a:solidFill>
                  <a:schemeClr val="lt1"/>
                </a:solidFill>
              </a:defRPr>
            </a:lvl4pPr>
            <a:lvl5pPr lvl="4" rtl="0" algn="ctr">
              <a:spcBef>
                <a:spcPts val="0"/>
              </a:spcBef>
              <a:spcAft>
                <a:spcPts val="0"/>
              </a:spcAft>
              <a:buClr>
                <a:schemeClr val="lt1"/>
              </a:buClr>
              <a:buSzPts val="1400"/>
              <a:buNone/>
              <a:defRPr>
                <a:solidFill>
                  <a:schemeClr val="lt1"/>
                </a:solidFill>
              </a:defRPr>
            </a:lvl5pPr>
            <a:lvl6pPr lvl="5" rtl="0" algn="ctr">
              <a:spcBef>
                <a:spcPts val="0"/>
              </a:spcBef>
              <a:spcAft>
                <a:spcPts val="0"/>
              </a:spcAft>
              <a:buClr>
                <a:schemeClr val="lt1"/>
              </a:buClr>
              <a:buSzPts val="1400"/>
              <a:buNone/>
              <a:defRPr>
                <a:solidFill>
                  <a:schemeClr val="lt1"/>
                </a:solidFill>
              </a:defRPr>
            </a:lvl6pPr>
            <a:lvl7pPr lvl="6" rtl="0" algn="ctr">
              <a:spcBef>
                <a:spcPts val="0"/>
              </a:spcBef>
              <a:spcAft>
                <a:spcPts val="0"/>
              </a:spcAft>
              <a:buClr>
                <a:schemeClr val="lt1"/>
              </a:buClr>
              <a:buSzPts val="1400"/>
              <a:buNone/>
              <a:defRPr>
                <a:solidFill>
                  <a:schemeClr val="lt1"/>
                </a:solidFill>
              </a:defRPr>
            </a:lvl7pPr>
            <a:lvl8pPr lvl="7" rtl="0" algn="ctr">
              <a:spcBef>
                <a:spcPts val="0"/>
              </a:spcBef>
              <a:spcAft>
                <a:spcPts val="0"/>
              </a:spcAft>
              <a:buClr>
                <a:schemeClr val="lt1"/>
              </a:buClr>
              <a:buSzPts val="1400"/>
              <a:buNone/>
              <a:defRPr>
                <a:solidFill>
                  <a:schemeClr val="lt1"/>
                </a:solidFill>
              </a:defRPr>
            </a:lvl8pPr>
            <a:lvl9pPr lvl="8" rtl="0" algn="ctr">
              <a:spcBef>
                <a:spcPts val="0"/>
              </a:spcBef>
              <a:spcAft>
                <a:spcPts val="0"/>
              </a:spcAft>
              <a:buClr>
                <a:schemeClr val="lt1"/>
              </a:buClr>
              <a:buSzPts val="1400"/>
              <a:buNone/>
              <a:defRPr>
                <a:solidFill>
                  <a:schemeClr val="lt1"/>
                </a:solidFill>
              </a:defRPr>
            </a:lvl9pPr>
          </a:lstStyle>
          <a:p/>
        </p:txBody>
      </p:sp>
      <p:sp>
        <p:nvSpPr>
          <p:cNvPr id="332" name="Google Shape;332;p48"/>
          <p:cNvSpPr txBox="1"/>
          <p:nvPr>
            <p:ph hasCustomPrompt="1" idx="2" type="title"/>
          </p:nvPr>
        </p:nvSpPr>
        <p:spPr>
          <a:xfrm>
            <a:off x="1665812" y="2024225"/>
            <a:ext cx="5812200" cy="712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4500"/>
              <a:buFont typeface="Archivo Black"/>
              <a:buNone/>
              <a:defRPr sz="4500">
                <a:solidFill>
                  <a:schemeClr val="lt1"/>
                </a:solidFill>
                <a:latin typeface="Archivo Black"/>
                <a:ea typeface="Archivo Black"/>
                <a:cs typeface="Archivo Black"/>
                <a:sym typeface="Archivo Black"/>
              </a:defRPr>
            </a:lvl1pPr>
            <a:lvl2pPr lvl="1" rtl="0" algn="ctr">
              <a:spcBef>
                <a:spcPts val="0"/>
              </a:spcBef>
              <a:spcAft>
                <a:spcPts val="0"/>
              </a:spcAft>
              <a:buClr>
                <a:schemeClr val="lt1"/>
              </a:buClr>
              <a:buSzPts val="12000"/>
              <a:buNone/>
              <a:defRPr sz="12000">
                <a:solidFill>
                  <a:schemeClr val="lt1"/>
                </a:solidFill>
              </a:defRPr>
            </a:lvl2pPr>
            <a:lvl3pPr lvl="2" rtl="0" algn="ctr">
              <a:spcBef>
                <a:spcPts val="0"/>
              </a:spcBef>
              <a:spcAft>
                <a:spcPts val="0"/>
              </a:spcAft>
              <a:buClr>
                <a:schemeClr val="lt1"/>
              </a:buClr>
              <a:buSzPts val="12000"/>
              <a:buNone/>
              <a:defRPr sz="12000">
                <a:solidFill>
                  <a:schemeClr val="lt1"/>
                </a:solidFill>
              </a:defRPr>
            </a:lvl3pPr>
            <a:lvl4pPr lvl="3" rtl="0" algn="ctr">
              <a:spcBef>
                <a:spcPts val="0"/>
              </a:spcBef>
              <a:spcAft>
                <a:spcPts val="0"/>
              </a:spcAft>
              <a:buClr>
                <a:schemeClr val="lt1"/>
              </a:buClr>
              <a:buSzPts val="12000"/>
              <a:buNone/>
              <a:defRPr sz="12000">
                <a:solidFill>
                  <a:schemeClr val="lt1"/>
                </a:solidFill>
              </a:defRPr>
            </a:lvl4pPr>
            <a:lvl5pPr lvl="4" rtl="0" algn="ctr">
              <a:spcBef>
                <a:spcPts val="0"/>
              </a:spcBef>
              <a:spcAft>
                <a:spcPts val="0"/>
              </a:spcAft>
              <a:buClr>
                <a:schemeClr val="lt1"/>
              </a:buClr>
              <a:buSzPts val="12000"/>
              <a:buNone/>
              <a:defRPr sz="12000">
                <a:solidFill>
                  <a:schemeClr val="lt1"/>
                </a:solidFill>
              </a:defRPr>
            </a:lvl5pPr>
            <a:lvl6pPr lvl="5" rtl="0" algn="ctr">
              <a:spcBef>
                <a:spcPts val="0"/>
              </a:spcBef>
              <a:spcAft>
                <a:spcPts val="0"/>
              </a:spcAft>
              <a:buClr>
                <a:schemeClr val="lt1"/>
              </a:buClr>
              <a:buSzPts val="12000"/>
              <a:buNone/>
              <a:defRPr sz="12000">
                <a:solidFill>
                  <a:schemeClr val="lt1"/>
                </a:solidFill>
              </a:defRPr>
            </a:lvl6pPr>
            <a:lvl7pPr lvl="6" rtl="0" algn="ctr">
              <a:spcBef>
                <a:spcPts val="0"/>
              </a:spcBef>
              <a:spcAft>
                <a:spcPts val="0"/>
              </a:spcAft>
              <a:buClr>
                <a:schemeClr val="lt1"/>
              </a:buClr>
              <a:buSzPts val="12000"/>
              <a:buNone/>
              <a:defRPr sz="12000">
                <a:solidFill>
                  <a:schemeClr val="lt1"/>
                </a:solidFill>
              </a:defRPr>
            </a:lvl7pPr>
            <a:lvl8pPr lvl="7" rtl="0" algn="ctr">
              <a:spcBef>
                <a:spcPts val="0"/>
              </a:spcBef>
              <a:spcAft>
                <a:spcPts val="0"/>
              </a:spcAft>
              <a:buClr>
                <a:schemeClr val="lt1"/>
              </a:buClr>
              <a:buSzPts val="12000"/>
              <a:buNone/>
              <a:defRPr sz="12000">
                <a:solidFill>
                  <a:schemeClr val="lt1"/>
                </a:solidFill>
              </a:defRPr>
            </a:lvl8pPr>
            <a:lvl9pPr lvl="8" rtl="0" algn="ctr">
              <a:spcBef>
                <a:spcPts val="0"/>
              </a:spcBef>
              <a:spcAft>
                <a:spcPts val="0"/>
              </a:spcAft>
              <a:buClr>
                <a:schemeClr val="lt1"/>
              </a:buClr>
              <a:buSzPts val="12000"/>
              <a:buNone/>
              <a:defRPr sz="12000">
                <a:solidFill>
                  <a:schemeClr val="lt1"/>
                </a:solidFill>
              </a:defRPr>
            </a:lvl9pPr>
          </a:lstStyle>
          <a:p>
            <a:r>
              <a:t>xx%</a:t>
            </a:r>
          </a:p>
        </p:txBody>
      </p:sp>
      <p:sp>
        <p:nvSpPr>
          <p:cNvPr id="333" name="Google Shape;333;p48"/>
          <p:cNvSpPr txBox="1"/>
          <p:nvPr>
            <p:ph idx="3" type="subTitle"/>
          </p:nvPr>
        </p:nvSpPr>
        <p:spPr>
          <a:xfrm>
            <a:off x="1665863" y="2709900"/>
            <a:ext cx="5812200" cy="3636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1400"/>
              <a:buNone/>
              <a:defRPr>
                <a:solidFill>
                  <a:schemeClr val="lt1"/>
                </a:solidFill>
                <a:latin typeface="Roboto"/>
                <a:ea typeface="Roboto"/>
                <a:cs typeface="Roboto"/>
                <a:sym typeface="Roboto"/>
              </a:defRPr>
            </a:lvl1pPr>
            <a:lvl2pPr lvl="1" rtl="0" algn="ctr">
              <a:spcBef>
                <a:spcPts val="0"/>
              </a:spcBef>
              <a:spcAft>
                <a:spcPts val="0"/>
              </a:spcAft>
              <a:buClr>
                <a:schemeClr val="lt1"/>
              </a:buClr>
              <a:buSzPts val="1400"/>
              <a:buNone/>
              <a:defRPr>
                <a:solidFill>
                  <a:schemeClr val="lt1"/>
                </a:solidFill>
              </a:defRPr>
            </a:lvl2pPr>
            <a:lvl3pPr lvl="2" rtl="0" algn="ctr">
              <a:spcBef>
                <a:spcPts val="0"/>
              </a:spcBef>
              <a:spcAft>
                <a:spcPts val="0"/>
              </a:spcAft>
              <a:buClr>
                <a:schemeClr val="lt1"/>
              </a:buClr>
              <a:buSzPts val="1400"/>
              <a:buNone/>
              <a:defRPr>
                <a:solidFill>
                  <a:schemeClr val="lt1"/>
                </a:solidFill>
              </a:defRPr>
            </a:lvl3pPr>
            <a:lvl4pPr lvl="3" rtl="0" algn="ctr">
              <a:spcBef>
                <a:spcPts val="0"/>
              </a:spcBef>
              <a:spcAft>
                <a:spcPts val="0"/>
              </a:spcAft>
              <a:buClr>
                <a:schemeClr val="lt1"/>
              </a:buClr>
              <a:buSzPts val="1400"/>
              <a:buNone/>
              <a:defRPr>
                <a:solidFill>
                  <a:schemeClr val="lt1"/>
                </a:solidFill>
              </a:defRPr>
            </a:lvl4pPr>
            <a:lvl5pPr lvl="4" rtl="0" algn="ctr">
              <a:spcBef>
                <a:spcPts val="0"/>
              </a:spcBef>
              <a:spcAft>
                <a:spcPts val="0"/>
              </a:spcAft>
              <a:buClr>
                <a:schemeClr val="lt1"/>
              </a:buClr>
              <a:buSzPts val="1400"/>
              <a:buNone/>
              <a:defRPr>
                <a:solidFill>
                  <a:schemeClr val="lt1"/>
                </a:solidFill>
              </a:defRPr>
            </a:lvl5pPr>
            <a:lvl6pPr lvl="5" rtl="0" algn="ctr">
              <a:spcBef>
                <a:spcPts val="0"/>
              </a:spcBef>
              <a:spcAft>
                <a:spcPts val="0"/>
              </a:spcAft>
              <a:buClr>
                <a:schemeClr val="lt1"/>
              </a:buClr>
              <a:buSzPts val="1400"/>
              <a:buNone/>
              <a:defRPr>
                <a:solidFill>
                  <a:schemeClr val="lt1"/>
                </a:solidFill>
              </a:defRPr>
            </a:lvl6pPr>
            <a:lvl7pPr lvl="6" rtl="0" algn="ctr">
              <a:spcBef>
                <a:spcPts val="0"/>
              </a:spcBef>
              <a:spcAft>
                <a:spcPts val="0"/>
              </a:spcAft>
              <a:buClr>
                <a:schemeClr val="lt1"/>
              </a:buClr>
              <a:buSzPts val="1400"/>
              <a:buNone/>
              <a:defRPr>
                <a:solidFill>
                  <a:schemeClr val="lt1"/>
                </a:solidFill>
              </a:defRPr>
            </a:lvl7pPr>
            <a:lvl8pPr lvl="7" rtl="0" algn="ctr">
              <a:spcBef>
                <a:spcPts val="0"/>
              </a:spcBef>
              <a:spcAft>
                <a:spcPts val="0"/>
              </a:spcAft>
              <a:buClr>
                <a:schemeClr val="lt1"/>
              </a:buClr>
              <a:buSzPts val="1400"/>
              <a:buNone/>
              <a:defRPr>
                <a:solidFill>
                  <a:schemeClr val="lt1"/>
                </a:solidFill>
              </a:defRPr>
            </a:lvl8pPr>
            <a:lvl9pPr lvl="8" rtl="0" algn="ctr">
              <a:spcBef>
                <a:spcPts val="0"/>
              </a:spcBef>
              <a:spcAft>
                <a:spcPts val="0"/>
              </a:spcAft>
              <a:buClr>
                <a:schemeClr val="lt1"/>
              </a:buClr>
              <a:buSzPts val="1400"/>
              <a:buNone/>
              <a:defRPr>
                <a:solidFill>
                  <a:schemeClr val="lt1"/>
                </a:solidFill>
              </a:defRPr>
            </a:lvl9pPr>
          </a:lstStyle>
          <a:p/>
        </p:txBody>
      </p:sp>
      <p:sp>
        <p:nvSpPr>
          <p:cNvPr id="334" name="Google Shape;334;p48"/>
          <p:cNvSpPr txBox="1"/>
          <p:nvPr>
            <p:ph hasCustomPrompt="1" idx="4" type="title"/>
          </p:nvPr>
        </p:nvSpPr>
        <p:spPr>
          <a:xfrm>
            <a:off x="1665725" y="3432750"/>
            <a:ext cx="5812200" cy="7122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lt1"/>
              </a:buClr>
              <a:buSzPts val="4500"/>
              <a:buFont typeface="Archivo Black"/>
              <a:buNone/>
              <a:defRPr sz="4500">
                <a:solidFill>
                  <a:schemeClr val="lt1"/>
                </a:solidFill>
                <a:latin typeface="Archivo Black"/>
                <a:ea typeface="Archivo Black"/>
                <a:cs typeface="Archivo Black"/>
                <a:sym typeface="Archivo Black"/>
              </a:defRPr>
            </a:lvl1pPr>
            <a:lvl2pPr lvl="1" rtl="0" algn="ctr">
              <a:spcBef>
                <a:spcPts val="0"/>
              </a:spcBef>
              <a:spcAft>
                <a:spcPts val="0"/>
              </a:spcAft>
              <a:buClr>
                <a:schemeClr val="lt1"/>
              </a:buClr>
              <a:buSzPts val="12000"/>
              <a:buNone/>
              <a:defRPr sz="12000">
                <a:solidFill>
                  <a:schemeClr val="lt1"/>
                </a:solidFill>
              </a:defRPr>
            </a:lvl2pPr>
            <a:lvl3pPr lvl="2" rtl="0" algn="ctr">
              <a:spcBef>
                <a:spcPts val="0"/>
              </a:spcBef>
              <a:spcAft>
                <a:spcPts val="0"/>
              </a:spcAft>
              <a:buClr>
                <a:schemeClr val="lt1"/>
              </a:buClr>
              <a:buSzPts val="12000"/>
              <a:buNone/>
              <a:defRPr sz="12000">
                <a:solidFill>
                  <a:schemeClr val="lt1"/>
                </a:solidFill>
              </a:defRPr>
            </a:lvl3pPr>
            <a:lvl4pPr lvl="3" rtl="0" algn="ctr">
              <a:spcBef>
                <a:spcPts val="0"/>
              </a:spcBef>
              <a:spcAft>
                <a:spcPts val="0"/>
              </a:spcAft>
              <a:buClr>
                <a:schemeClr val="lt1"/>
              </a:buClr>
              <a:buSzPts val="12000"/>
              <a:buNone/>
              <a:defRPr sz="12000">
                <a:solidFill>
                  <a:schemeClr val="lt1"/>
                </a:solidFill>
              </a:defRPr>
            </a:lvl4pPr>
            <a:lvl5pPr lvl="4" rtl="0" algn="ctr">
              <a:spcBef>
                <a:spcPts val="0"/>
              </a:spcBef>
              <a:spcAft>
                <a:spcPts val="0"/>
              </a:spcAft>
              <a:buClr>
                <a:schemeClr val="lt1"/>
              </a:buClr>
              <a:buSzPts val="12000"/>
              <a:buNone/>
              <a:defRPr sz="12000">
                <a:solidFill>
                  <a:schemeClr val="lt1"/>
                </a:solidFill>
              </a:defRPr>
            </a:lvl5pPr>
            <a:lvl6pPr lvl="5" rtl="0" algn="ctr">
              <a:spcBef>
                <a:spcPts val="0"/>
              </a:spcBef>
              <a:spcAft>
                <a:spcPts val="0"/>
              </a:spcAft>
              <a:buClr>
                <a:schemeClr val="lt1"/>
              </a:buClr>
              <a:buSzPts val="12000"/>
              <a:buNone/>
              <a:defRPr sz="12000">
                <a:solidFill>
                  <a:schemeClr val="lt1"/>
                </a:solidFill>
              </a:defRPr>
            </a:lvl6pPr>
            <a:lvl7pPr lvl="6" rtl="0" algn="ctr">
              <a:spcBef>
                <a:spcPts val="0"/>
              </a:spcBef>
              <a:spcAft>
                <a:spcPts val="0"/>
              </a:spcAft>
              <a:buClr>
                <a:schemeClr val="lt1"/>
              </a:buClr>
              <a:buSzPts val="12000"/>
              <a:buNone/>
              <a:defRPr sz="12000">
                <a:solidFill>
                  <a:schemeClr val="lt1"/>
                </a:solidFill>
              </a:defRPr>
            </a:lvl7pPr>
            <a:lvl8pPr lvl="7" rtl="0" algn="ctr">
              <a:spcBef>
                <a:spcPts val="0"/>
              </a:spcBef>
              <a:spcAft>
                <a:spcPts val="0"/>
              </a:spcAft>
              <a:buClr>
                <a:schemeClr val="lt1"/>
              </a:buClr>
              <a:buSzPts val="12000"/>
              <a:buNone/>
              <a:defRPr sz="12000">
                <a:solidFill>
                  <a:schemeClr val="lt1"/>
                </a:solidFill>
              </a:defRPr>
            </a:lvl8pPr>
            <a:lvl9pPr lvl="8" rtl="0" algn="ctr">
              <a:spcBef>
                <a:spcPts val="0"/>
              </a:spcBef>
              <a:spcAft>
                <a:spcPts val="0"/>
              </a:spcAft>
              <a:buClr>
                <a:schemeClr val="lt1"/>
              </a:buClr>
              <a:buSzPts val="12000"/>
              <a:buNone/>
              <a:defRPr sz="12000">
                <a:solidFill>
                  <a:schemeClr val="lt1"/>
                </a:solidFill>
              </a:defRPr>
            </a:lvl9pPr>
          </a:lstStyle>
          <a:p>
            <a:r>
              <a:t>xx%</a:t>
            </a:r>
          </a:p>
        </p:txBody>
      </p:sp>
      <p:sp>
        <p:nvSpPr>
          <p:cNvPr id="335" name="Google Shape;335;p48"/>
          <p:cNvSpPr txBox="1"/>
          <p:nvPr>
            <p:ph idx="5" type="subTitle"/>
          </p:nvPr>
        </p:nvSpPr>
        <p:spPr>
          <a:xfrm>
            <a:off x="1665900" y="4127050"/>
            <a:ext cx="5812200" cy="3636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1400"/>
              <a:buNone/>
              <a:defRPr>
                <a:solidFill>
                  <a:schemeClr val="lt1"/>
                </a:solidFill>
                <a:latin typeface="Roboto"/>
                <a:ea typeface="Roboto"/>
                <a:cs typeface="Roboto"/>
                <a:sym typeface="Roboto"/>
              </a:defRPr>
            </a:lvl1pPr>
            <a:lvl2pPr lvl="1" rtl="0" algn="ctr">
              <a:spcBef>
                <a:spcPts val="0"/>
              </a:spcBef>
              <a:spcAft>
                <a:spcPts val="0"/>
              </a:spcAft>
              <a:buClr>
                <a:schemeClr val="lt1"/>
              </a:buClr>
              <a:buSzPts val="1400"/>
              <a:buNone/>
              <a:defRPr>
                <a:solidFill>
                  <a:schemeClr val="lt1"/>
                </a:solidFill>
              </a:defRPr>
            </a:lvl2pPr>
            <a:lvl3pPr lvl="2" rtl="0" algn="ctr">
              <a:spcBef>
                <a:spcPts val="0"/>
              </a:spcBef>
              <a:spcAft>
                <a:spcPts val="0"/>
              </a:spcAft>
              <a:buClr>
                <a:schemeClr val="lt1"/>
              </a:buClr>
              <a:buSzPts val="1400"/>
              <a:buNone/>
              <a:defRPr>
                <a:solidFill>
                  <a:schemeClr val="lt1"/>
                </a:solidFill>
              </a:defRPr>
            </a:lvl3pPr>
            <a:lvl4pPr lvl="3" rtl="0" algn="ctr">
              <a:spcBef>
                <a:spcPts val="0"/>
              </a:spcBef>
              <a:spcAft>
                <a:spcPts val="0"/>
              </a:spcAft>
              <a:buClr>
                <a:schemeClr val="lt1"/>
              </a:buClr>
              <a:buSzPts val="1400"/>
              <a:buNone/>
              <a:defRPr>
                <a:solidFill>
                  <a:schemeClr val="lt1"/>
                </a:solidFill>
              </a:defRPr>
            </a:lvl4pPr>
            <a:lvl5pPr lvl="4" rtl="0" algn="ctr">
              <a:spcBef>
                <a:spcPts val="0"/>
              </a:spcBef>
              <a:spcAft>
                <a:spcPts val="0"/>
              </a:spcAft>
              <a:buClr>
                <a:schemeClr val="lt1"/>
              </a:buClr>
              <a:buSzPts val="1400"/>
              <a:buNone/>
              <a:defRPr>
                <a:solidFill>
                  <a:schemeClr val="lt1"/>
                </a:solidFill>
              </a:defRPr>
            </a:lvl5pPr>
            <a:lvl6pPr lvl="5" rtl="0" algn="ctr">
              <a:spcBef>
                <a:spcPts val="0"/>
              </a:spcBef>
              <a:spcAft>
                <a:spcPts val="0"/>
              </a:spcAft>
              <a:buClr>
                <a:schemeClr val="lt1"/>
              </a:buClr>
              <a:buSzPts val="1400"/>
              <a:buNone/>
              <a:defRPr>
                <a:solidFill>
                  <a:schemeClr val="lt1"/>
                </a:solidFill>
              </a:defRPr>
            </a:lvl6pPr>
            <a:lvl7pPr lvl="6" rtl="0" algn="ctr">
              <a:spcBef>
                <a:spcPts val="0"/>
              </a:spcBef>
              <a:spcAft>
                <a:spcPts val="0"/>
              </a:spcAft>
              <a:buClr>
                <a:schemeClr val="lt1"/>
              </a:buClr>
              <a:buSzPts val="1400"/>
              <a:buNone/>
              <a:defRPr>
                <a:solidFill>
                  <a:schemeClr val="lt1"/>
                </a:solidFill>
              </a:defRPr>
            </a:lvl7pPr>
            <a:lvl8pPr lvl="7" rtl="0" algn="ctr">
              <a:spcBef>
                <a:spcPts val="0"/>
              </a:spcBef>
              <a:spcAft>
                <a:spcPts val="0"/>
              </a:spcAft>
              <a:buClr>
                <a:schemeClr val="lt1"/>
              </a:buClr>
              <a:buSzPts val="1400"/>
              <a:buNone/>
              <a:defRPr>
                <a:solidFill>
                  <a:schemeClr val="lt1"/>
                </a:solidFill>
              </a:defRPr>
            </a:lvl8pPr>
            <a:lvl9pPr lvl="8" rtl="0" algn="ctr">
              <a:spcBef>
                <a:spcPts val="0"/>
              </a:spcBef>
              <a:spcAft>
                <a:spcPts val="0"/>
              </a:spcAft>
              <a:buClr>
                <a:schemeClr val="lt1"/>
              </a:buClr>
              <a:buSzPts val="1400"/>
              <a:buNone/>
              <a:defRPr>
                <a:solidFill>
                  <a:schemeClr val="lt1"/>
                </a:solidFill>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2">
  <p:cSld name="CUSTOM_14_1">
    <p:spTree>
      <p:nvGrpSpPr>
        <p:cNvPr id="336" name="Shape 336"/>
        <p:cNvGrpSpPr/>
        <p:nvPr/>
      </p:nvGrpSpPr>
      <p:grpSpPr>
        <a:xfrm>
          <a:off x="0" y="0"/>
          <a:ext cx="0" cy="0"/>
          <a:chOff x="0" y="0"/>
          <a:chExt cx="0" cy="0"/>
        </a:xfrm>
      </p:grpSpPr>
      <p:sp>
        <p:nvSpPr>
          <p:cNvPr id="337" name="Google Shape;337;p49"/>
          <p:cNvSpPr/>
          <p:nvPr/>
        </p:nvSpPr>
        <p:spPr>
          <a:xfrm>
            <a:off x="0" y="278025"/>
            <a:ext cx="9144000" cy="45873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49"/>
          <p:cNvSpPr/>
          <p:nvPr/>
        </p:nvSpPr>
        <p:spPr>
          <a:xfrm>
            <a:off x="4763000" y="2835150"/>
            <a:ext cx="3669300" cy="9528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9" name="Google Shape;339;p49"/>
          <p:cNvSpPr/>
          <p:nvPr/>
        </p:nvSpPr>
        <p:spPr>
          <a:xfrm>
            <a:off x="713237" y="2835150"/>
            <a:ext cx="3669300" cy="9528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0" name="Google Shape;340;p49"/>
          <p:cNvSpPr/>
          <p:nvPr/>
        </p:nvSpPr>
        <p:spPr>
          <a:xfrm>
            <a:off x="713100" y="1418075"/>
            <a:ext cx="7717800" cy="12645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1" name="Google Shape;341;p49"/>
          <p:cNvSpPr txBox="1"/>
          <p:nvPr>
            <p:ph hasCustomPrompt="1" type="title"/>
          </p:nvPr>
        </p:nvSpPr>
        <p:spPr>
          <a:xfrm>
            <a:off x="2781300" y="1532075"/>
            <a:ext cx="3581400" cy="712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4500"/>
              <a:buFont typeface="Archivo Black"/>
              <a:buNone/>
              <a:defRPr sz="4500">
                <a:solidFill>
                  <a:schemeClr val="lt1"/>
                </a:solidFill>
                <a:latin typeface="Archivo Black"/>
                <a:ea typeface="Archivo Black"/>
                <a:cs typeface="Archivo Black"/>
                <a:sym typeface="Archivo Black"/>
              </a:defRPr>
            </a:lvl1pPr>
            <a:lvl2pPr lvl="1" rtl="0" algn="ctr">
              <a:spcBef>
                <a:spcPts val="0"/>
              </a:spcBef>
              <a:spcAft>
                <a:spcPts val="0"/>
              </a:spcAft>
              <a:buClr>
                <a:schemeClr val="lt1"/>
              </a:buClr>
              <a:buSzPts val="12000"/>
              <a:buNone/>
              <a:defRPr sz="12000">
                <a:solidFill>
                  <a:schemeClr val="lt1"/>
                </a:solidFill>
              </a:defRPr>
            </a:lvl2pPr>
            <a:lvl3pPr lvl="2" rtl="0" algn="ctr">
              <a:spcBef>
                <a:spcPts val="0"/>
              </a:spcBef>
              <a:spcAft>
                <a:spcPts val="0"/>
              </a:spcAft>
              <a:buClr>
                <a:schemeClr val="lt1"/>
              </a:buClr>
              <a:buSzPts val="12000"/>
              <a:buNone/>
              <a:defRPr sz="12000">
                <a:solidFill>
                  <a:schemeClr val="lt1"/>
                </a:solidFill>
              </a:defRPr>
            </a:lvl3pPr>
            <a:lvl4pPr lvl="3" rtl="0" algn="ctr">
              <a:spcBef>
                <a:spcPts val="0"/>
              </a:spcBef>
              <a:spcAft>
                <a:spcPts val="0"/>
              </a:spcAft>
              <a:buClr>
                <a:schemeClr val="lt1"/>
              </a:buClr>
              <a:buSzPts val="12000"/>
              <a:buNone/>
              <a:defRPr sz="12000">
                <a:solidFill>
                  <a:schemeClr val="lt1"/>
                </a:solidFill>
              </a:defRPr>
            </a:lvl4pPr>
            <a:lvl5pPr lvl="4" rtl="0" algn="ctr">
              <a:spcBef>
                <a:spcPts val="0"/>
              </a:spcBef>
              <a:spcAft>
                <a:spcPts val="0"/>
              </a:spcAft>
              <a:buClr>
                <a:schemeClr val="lt1"/>
              </a:buClr>
              <a:buSzPts val="12000"/>
              <a:buNone/>
              <a:defRPr sz="12000">
                <a:solidFill>
                  <a:schemeClr val="lt1"/>
                </a:solidFill>
              </a:defRPr>
            </a:lvl5pPr>
            <a:lvl6pPr lvl="5" rtl="0" algn="ctr">
              <a:spcBef>
                <a:spcPts val="0"/>
              </a:spcBef>
              <a:spcAft>
                <a:spcPts val="0"/>
              </a:spcAft>
              <a:buClr>
                <a:schemeClr val="lt1"/>
              </a:buClr>
              <a:buSzPts val="12000"/>
              <a:buNone/>
              <a:defRPr sz="12000">
                <a:solidFill>
                  <a:schemeClr val="lt1"/>
                </a:solidFill>
              </a:defRPr>
            </a:lvl6pPr>
            <a:lvl7pPr lvl="6" rtl="0" algn="ctr">
              <a:spcBef>
                <a:spcPts val="0"/>
              </a:spcBef>
              <a:spcAft>
                <a:spcPts val="0"/>
              </a:spcAft>
              <a:buClr>
                <a:schemeClr val="lt1"/>
              </a:buClr>
              <a:buSzPts val="12000"/>
              <a:buNone/>
              <a:defRPr sz="12000">
                <a:solidFill>
                  <a:schemeClr val="lt1"/>
                </a:solidFill>
              </a:defRPr>
            </a:lvl7pPr>
            <a:lvl8pPr lvl="7" rtl="0" algn="ctr">
              <a:spcBef>
                <a:spcPts val="0"/>
              </a:spcBef>
              <a:spcAft>
                <a:spcPts val="0"/>
              </a:spcAft>
              <a:buClr>
                <a:schemeClr val="lt1"/>
              </a:buClr>
              <a:buSzPts val="12000"/>
              <a:buNone/>
              <a:defRPr sz="12000">
                <a:solidFill>
                  <a:schemeClr val="lt1"/>
                </a:solidFill>
              </a:defRPr>
            </a:lvl8pPr>
            <a:lvl9pPr lvl="8" rtl="0" algn="ctr">
              <a:spcBef>
                <a:spcPts val="0"/>
              </a:spcBef>
              <a:spcAft>
                <a:spcPts val="0"/>
              </a:spcAft>
              <a:buClr>
                <a:schemeClr val="lt1"/>
              </a:buClr>
              <a:buSzPts val="12000"/>
              <a:buNone/>
              <a:defRPr sz="12000">
                <a:solidFill>
                  <a:schemeClr val="lt1"/>
                </a:solidFill>
              </a:defRPr>
            </a:lvl9pPr>
          </a:lstStyle>
          <a:p>
            <a:r>
              <a:t>xx%</a:t>
            </a:r>
          </a:p>
        </p:txBody>
      </p:sp>
      <p:sp>
        <p:nvSpPr>
          <p:cNvPr id="342" name="Google Shape;342;p49"/>
          <p:cNvSpPr txBox="1"/>
          <p:nvPr>
            <p:ph idx="1" type="subTitle"/>
          </p:nvPr>
        </p:nvSpPr>
        <p:spPr>
          <a:xfrm>
            <a:off x="2781300" y="2204975"/>
            <a:ext cx="3581400" cy="3636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1400"/>
              <a:buNone/>
              <a:defRPr>
                <a:solidFill>
                  <a:schemeClr val="lt1"/>
                </a:solidFill>
                <a:latin typeface="Roboto"/>
                <a:ea typeface="Roboto"/>
                <a:cs typeface="Roboto"/>
                <a:sym typeface="Roboto"/>
              </a:defRPr>
            </a:lvl1pPr>
            <a:lvl2pPr lvl="1" rtl="0" algn="ctr">
              <a:spcBef>
                <a:spcPts val="0"/>
              </a:spcBef>
              <a:spcAft>
                <a:spcPts val="0"/>
              </a:spcAft>
              <a:buClr>
                <a:schemeClr val="lt1"/>
              </a:buClr>
              <a:buSzPts val="1400"/>
              <a:buNone/>
              <a:defRPr>
                <a:solidFill>
                  <a:schemeClr val="lt1"/>
                </a:solidFill>
              </a:defRPr>
            </a:lvl2pPr>
            <a:lvl3pPr lvl="2" rtl="0" algn="ctr">
              <a:spcBef>
                <a:spcPts val="0"/>
              </a:spcBef>
              <a:spcAft>
                <a:spcPts val="0"/>
              </a:spcAft>
              <a:buClr>
                <a:schemeClr val="lt1"/>
              </a:buClr>
              <a:buSzPts val="1400"/>
              <a:buNone/>
              <a:defRPr>
                <a:solidFill>
                  <a:schemeClr val="lt1"/>
                </a:solidFill>
              </a:defRPr>
            </a:lvl3pPr>
            <a:lvl4pPr lvl="3" rtl="0" algn="ctr">
              <a:spcBef>
                <a:spcPts val="0"/>
              </a:spcBef>
              <a:spcAft>
                <a:spcPts val="0"/>
              </a:spcAft>
              <a:buClr>
                <a:schemeClr val="lt1"/>
              </a:buClr>
              <a:buSzPts val="1400"/>
              <a:buNone/>
              <a:defRPr>
                <a:solidFill>
                  <a:schemeClr val="lt1"/>
                </a:solidFill>
              </a:defRPr>
            </a:lvl4pPr>
            <a:lvl5pPr lvl="4" rtl="0" algn="ctr">
              <a:spcBef>
                <a:spcPts val="0"/>
              </a:spcBef>
              <a:spcAft>
                <a:spcPts val="0"/>
              </a:spcAft>
              <a:buClr>
                <a:schemeClr val="lt1"/>
              </a:buClr>
              <a:buSzPts val="1400"/>
              <a:buNone/>
              <a:defRPr>
                <a:solidFill>
                  <a:schemeClr val="lt1"/>
                </a:solidFill>
              </a:defRPr>
            </a:lvl5pPr>
            <a:lvl6pPr lvl="5" rtl="0" algn="ctr">
              <a:spcBef>
                <a:spcPts val="0"/>
              </a:spcBef>
              <a:spcAft>
                <a:spcPts val="0"/>
              </a:spcAft>
              <a:buClr>
                <a:schemeClr val="lt1"/>
              </a:buClr>
              <a:buSzPts val="1400"/>
              <a:buNone/>
              <a:defRPr>
                <a:solidFill>
                  <a:schemeClr val="lt1"/>
                </a:solidFill>
              </a:defRPr>
            </a:lvl6pPr>
            <a:lvl7pPr lvl="6" rtl="0" algn="ctr">
              <a:spcBef>
                <a:spcPts val="0"/>
              </a:spcBef>
              <a:spcAft>
                <a:spcPts val="0"/>
              </a:spcAft>
              <a:buClr>
                <a:schemeClr val="lt1"/>
              </a:buClr>
              <a:buSzPts val="1400"/>
              <a:buNone/>
              <a:defRPr>
                <a:solidFill>
                  <a:schemeClr val="lt1"/>
                </a:solidFill>
              </a:defRPr>
            </a:lvl7pPr>
            <a:lvl8pPr lvl="7" rtl="0" algn="ctr">
              <a:spcBef>
                <a:spcPts val="0"/>
              </a:spcBef>
              <a:spcAft>
                <a:spcPts val="0"/>
              </a:spcAft>
              <a:buClr>
                <a:schemeClr val="lt1"/>
              </a:buClr>
              <a:buSzPts val="1400"/>
              <a:buNone/>
              <a:defRPr>
                <a:solidFill>
                  <a:schemeClr val="lt1"/>
                </a:solidFill>
              </a:defRPr>
            </a:lvl8pPr>
            <a:lvl9pPr lvl="8" rtl="0" algn="ctr">
              <a:spcBef>
                <a:spcPts val="0"/>
              </a:spcBef>
              <a:spcAft>
                <a:spcPts val="0"/>
              </a:spcAft>
              <a:buClr>
                <a:schemeClr val="lt1"/>
              </a:buClr>
              <a:buSzPts val="1400"/>
              <a:buNone/>
              <a:defRPr>
                <a:solidFill>
                  <a:schemeClr val="lt1"/>
                </a:solidFill>
              </a:defRPr>
            </a:lvl9pPr>
          </a:lstStyle>
          <a:p/>
        </p:txBody>
      </p:sp>
      <p:sp>
        <p:nvSpPr>
          <p:cNvPr id="343" name="Google Shape;343;p49"/>
          <p:cNvSpPr txBox="1"/>
          <p:nvPr>
            <p:ph hasCustomPrompt="1" idx="2" type="title"/>
          </p:nvPr>
        </p:nvSpPr>
        <p:spPr>
          <a:xfrm>
            <a:off x="911087" y="2909649"/>
            <a:ext cx="3273600" cy="5541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4500"/>
              <a:buFont typeface="Archivo Black"/>
              <a:buNone/>
              <a:defRPr sz="2400">
                <a:solidFill>
                  <a:schemeClr val="lt1"/>
                </a:solidFill>
                <a:latin typeface="Archivo Black"/>
                <a:ea typeface="Archivo Black"/>
                <a:cs typeface="Archivo Black"/>
                <a:sym typeface="Archivo Black"/>
              </a:defRPr>
            </a:lvl1pPr>
            <a:lvl2pPr lvl="1" rtl="0" algn="ctr">
              <a:spcBef>
                <a:spcPts val="0"/>
              </a:spcBef>
              <a:spcAft>
                <a:spcPts val="0"/>
              </a:spcAft>
              <a:buClr>
                <a:schemeClr val="lt1"/>
              </a:buClr>
              <a:buSzPts val="12000"/>
              <a:buNone/>
              <a:defRPr sz="12000">
                <a:solidFill>
                  <a:schemeClr val="lt1"/>
                </a:solidFill>
              </a:defRPr>
            </a:lvl2pPr>
            <a:lvl3pPr lvl="2" rtl="0" algn="ctr">
              <a:spcBef>
                <a:spcPts val="0"/>
              </a:spcBef>
              <a:spcAft>
                <a:spcPts val="0"/>
              </a:spcAft>
              <a:buClr>
                <a:schemeClr val="lt1"/>
              </a:buClr>
              <a:buSzPts val="12000"/>
              <a:buNone/>
              <a:defRPr sz="12000">
                <a:solidFill>
                  <a:schemeClr val="lt1"/>
                </a:solidFill>
              </a:defRPr>
            </a:lvl3pPr>
            <a:lvl4pPr lvl="3" rtl="0" algn="ctr">
              <a:spcBef>
                <a:spcPts val="0"/>
              </a:spcBef>
              <a:spcAft>
                <a:spcPts val="0"/>
              </a:spcAft>
              <a:buClr>
                <a:schemeClr val="lt1"/>
              </a:buClr>
              <a:buSzPts val="12000"/>
              <a:buNone/>
              <a:defRPr sz="12000">
                <a:solidFill>
                  <a:schemeClr val="lt1"/>
                </a:solidFill>
              </a:defRPr>
            </a:lvl4pPr>
            <a:lvl5pPr lvl="4" rtl="0" algn="ctr">
              <a:spcBef>
                <a:spcPts val="0"/>
              </a:spcBef>
              <a:spcAft>
                <a:spcPts val="0"/>
              </a:spcAft>
              <a:buClr>
                <a:schemeClr val="lt1"/>
              </a:buClr>
              <a:buSzPts val="12000"/>
              <a:buNone/>
              <a:defRPr sz="12000">
                <a:solidFill>
                  <a:schemeClr val="lt1"/>
                </a:solidFill>
              </a:defRPr>
            </a:lvl5pPr>
            <a:lvl6pPr lvl="5" rtl="0" algn="ctr">
              <a:spcBef>
                <a:spcPts val="0"/>
              </a:spcBef>
              <a:spcAft>
                <a:spcPts val="0"/>
              </a:spcAft>
              <a:buClr>
                <a:schemeClr val="lt1"/>
              </a:buClr>
              <a:buSzPts val="12000"/>
              <a:buNone/>
              <a:defRPr sz="12000">
                <a:solidFill>
                  <a:schemeClr val="lt1"/>
                </a:solidFill>
              </a:defRPr>
            </a:lvl6pPr>
            <a:lvl7pPr lvl="6" rtl="0" algn="ctr">
              <a:spcBef>
                <a:spcPts val="0"/>
              </a:spcBef>
              <a:spcAft>
                <a:spcPts val="0"/>
              </a:spcAft>
              <a:buClr>
                <a:schemeClr val="lt1"/>
              </a:buClr>
              <a:buSzPts val="12000"/>
              <a:buNone/>
              <a:defRPr sz="12000">
                <a:solidFill>
                  <a:schemeClr val="lt1"/>
                </a:solidFill>
              </a:defRPr>
            </a:lvl7pPr>
            <a:lvl8pPr lvl="7" rtl="0" algn="ctr">
              <a:spcBef>
                <a:spcPts val="0"/>
              </a:spcBef>
              <a:spcAft>
                <a:spcPts val="0"/>
              </a:spcAft>
              <a:buClr>
                <a:schemeClr val="lt1"/>
              </a:buClr>
              <a:buSzPts val="12000"/>
              <a:buNone/>
              <a:defRPr sz="12000">
                <a:solidFill>
                  <a:schemeClr val="lt1"/>
                </a:solidFill>
              </a:defRPr>
            </a:lvl8pPr>
            <a:lvl9pPr lvl="8" rtl="0" algn="ctr">
              <a:spcBef>
                <a:spcPts val="0"/>
              </a:spcBef>
              <a:spcAft>
                <a:spcPts val="0"/>
              </a:spcAft>
              <a:buClr>
                <a:schemeClr val="lt1"/>
              </a:buClr>
              <a:buSzPts val="12000"/>
              <a:buNone/>
              <a:defRPr sz="12000">
                <a:solidFill>
                  <a:schemeClr val="lt1"/>
                </a:solidFill>
              </a:defRPr>
            </a:lvl9pPr>
          </a:lstStyle>
          <a:p>
            <a:r>
              <a:t>xx%</a:t>
            </a:r>
          </a:p>
        </p:txBody>
      </p:sp>
      <p:sp>
        <p:nvSpPr>
          <p:cNvPr id="344" name="Google Shape;344;p49"/>
          <p:cNvSpPr txBox="1"/>
          <p:nvPr>
            <p:ph idx="3" type="subTitle"/>
          </p:nvPr>
        </p:nvSpPr>
        <p:spPr>
          <a:xfrm>
            <a:off x="757150" y="3341950"/>
            <a:ext cx="3581400" cy="4002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1400"/>
              <a:buNone/>
              <a:defRPr>
                <a:solidFill>
                  <a:schemeClr val="lt1"/>
                </a:solidFill>
                <a:latin typeface="Roboto"/>
                <a:ea typeface="Roboto"/>
                <a:cs typeface="Roboto"/>
                <a:sym typeface="Roboto"/>
              </a:defRPr>
            </a:lvl1pPr>
            <a:lvl2pPr lvl="1" rtl="0" algn="ctr">
              <a:spcBef>
                <a:spcPts val="0"/>
              </a:spcBef>
              <a:spcAft>
                <a:spcPts val="0"/>
              </a:spcAft>
              <a:buClr>
                <a:schemeClr val="lt1"/>
              </a:buClr>
              <a:buSzPts val="1400"/>
              <a:buNone/>
              <a:defRPr>
                <a:solidFill>
                  <a:schemeClr val="lt1"/>
                </a:solidFill>
              </a:defRPr>
            </a:lvl2pPr>
            <a:lvl3pPr lvl="2" rtl="0" algn="ctr">
              <a:spcBef>
                <a:spcPts val="0"/>
              </a:spcBef>
              <a:spcAft>
                <a:spcPts val="0"/>
              </a:spcAft>
              <a:buClr>
                <a:schemeClr val="lt1"/>
              </a:buClr>
              <a:buSzPts val="1400"/>
              <a:buNone/>
              <a:defRPr>
                <a:solidFill>
                  <a:schemeClr val="lt1"/>
                </a:solidFill>
              </a:defRPr>
            </a:lvl3pPr>
            <a:lvl4pPr lvl="3" rtl="0" algn="ctr">
              <a:spcBef>
                <a:spcPts val="0"/>
              </a:spcBef>
              <a:spcAft>
                <a:spcPts val="0"/>
              </a:spcAft>
              <a:buClr>
                <a:schemeClr val="lt1"/>
              </a:buClr>
              <a:buSzPts val="1400"/>
              <a:buNone/>
              <a:defRPr>
                <a:solidFill>
                  <a:schemeClr val="lt1"/>
                </a:solidFill>
              </a:defRPr>
            </a:lvl4pPr>
            <a:lvl5pPr lvl="4" rtl="0" algn="ctr">
              <a:spcBef>
                <a:spcPts val="0"/>
              </a:spcBef>
              <a:spcAft>
                <a:spcPts val="0"/>
              </a:spcAft>
              <a:buClr>
                <a:schemeClr val="lt1"/>
              </a:buClr>
              <a:buSzPts val="1400"/>
              <a:buNone/>
              <a:defRPr>
                <a:solidFill>
                  <a:schemeClr val="lt1"/>
                </a:solidFill>
              </a:defRPr>
            </a:lvl5pPr>
            <a:lvl6pPr lvl="5" rtl="0" algn="ctr">
              <a:spcBef>
                <a:spcPts val="0"/>
              </a:spcBef>
              <a:spcAft>
                <a:spcPts val="0"/>
              </a:spcAft>
              <a:buClr>
                <a:schemeClr val="lt1"/>
              </a:buClr>
              <a:buSzPts val="1400"/>
              <a:buNone/>
              <a:defRPr>
                <a:solidFill>
                  <a:schemeClr val="lt1"/>
                </a:solidFill>
              </a:defRPr>
            </a:lvl6pPr>
            <a:lvl7pPr lvl="6" rtl="0" algn="ctr">
              <a:spcBef>
                <a:spcPts val="0"/>
              </a:spcBef>
              <a:spcAft>
                <a:spcPts val="0"/>
              </a:spcAft>
              <a:buClr>
                <a:schemeClr val="lt1"/>
              </a:buClr>
              <a:buSzPts val="1400"/>
              <a:buNone/>
              <a:defRPr>
                <a:solidFill>
                  <a:schemeClr val="lt1"/>
                </a:solidFill>
              </a:defRPr>
            </a:lvl7pPr>
            <a:lvl8pPr lvl="7" rtl="0" algn="ctr">
              <a:spcBef>
                <a:spcPts val="0"/>
              </a:spcBef>
              <a:spcAft>
                <a:spcPts val="0"/>
              </a:spcAft>
              <a:buClr>
                <a:schemeClr val="lt1"/>
              </a:buClr>
              <a:buSzPts val="1400"/>
              <a:buNone/>
              <a:defRPr>
                <a:solidFill>
                  <a:schemeClr val="lt1"/>
                </a:solidFill>
              </a:defRPr>
            </a:lvl8pPr>
            <a:lvl9pPr lvl="8" rtl="0" algn="ctr">
              <a:spcBef>
                <a:spcPts val="0"/>
              </a:spcBef>
              <a:spcAft>
                <a:spcPts val="0"/>
              </a:spcAft>
              <a:buClr>
                <a:schemeClr val="lt1"/>
              </a:buClr>
              <a:buSzPts val="1400"/>
              <a:buNone/>
              <a:defRPr>
                <a:solidFill>
                  <a:schemeClr val="lt1"/>
                </a:solidFill>
              </a:defRPr>
            </a:lvl9pPr>
          </a:lstStyle>
          <a:p/>
        </p:txBody>
      </p:sp>
      <p:sp>
        <p:nvSpPr>
          <p:cNvPr id="345" name="Google Shape;345;p49"/>
          <p:cNvSpPr txBox="1"/>
          <p:nvPr>
            <p:ph hasCustomPrompt="1" idx="4" type="title"/>
          </p:nvPr>
        </p:nvSpPr>
        <p:spPr>
          <a:xfrm>
            <a:off x="4960850" y="2909649"/>
            <a:ext cx="3273600" cy="5541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lt1"/>
              </a:buClr>
              <a:buSzPts val="4500"/>
              <a:buFont typeface="Archivo Black"/>
              <a:buNone/>
              <a:defRPr sz="2400">
                <a:solidFill>
                  <a:schemeClr val="lt1"/>
                </a:solidFill>
                <a:latin typeface="Archivo Black"/>
                <a:ea typeface="Archivo Black"/>
                <a:cs typeface="Archivo Black"/>
                <a:sym typeface="Archivo Black"/>
              </a:defRPr>
            </a:lvl1pPr>
            <a:lvl2pPr lvl="1" rtl="0" algn="ctr">
              <a:spcBef>
                <a:spcPts val="0"/>
              </a:spcBef>
              <a:spcAft>
                <a:spcPts val="0"/>
              </a:spcAft>
              <a:buClr>
                <a:schemeClr val="lt1"/>
              </a:buClr>
              <a:buSzPts val="12000"/>
              <a:buNone/>
              <a:defRPr sz="12000">
                <a:solidFill>
                  <a:schemeClr val="lt1"/>
                </a:solidFill>
              </a:defRPr>
            </a:lvl2pPr>
            <a:lvl3pPr lvl="2" rtl="0" algn="ctr">
              <a:spcBef>
                <a:spcPts val="0"/>
              </a:spcBef>
              <a:spcAft>
                <a:spcPts val="0"/>
              </a:spcAft>
              <a:buClr>
                <a:schemeClr val="lt1"/>
              </a:buClr>
              <a:buSzPts val="12000"/>
              <a:buNone/>
              <a:defRPr sz="12000">
                <a:solidFill>
                  <a:schemeClr val="lt1"/>
                </a:solidFill>
              </a:defRPr>
            </a:lvl3pPr>
            <a:lvl4pPr lvl="3" rtl="0" algn="ctr">
              <a:spcBef>
                <a:spcPts val="0"/>
              </a:spcBef>
              <a:spcAft>
                <a:spcPts val="0"/>
              </a:spcAft>
              <a:buClr>
                <a:schemeClr val="lt1"/>
              </a:buClr>
              <a:buSzPts val="12000"/>
              <a:buNone/>
              <a:defRPr sz="12000">
                <a:solidFill>
                  <a:schemeClr val="lt1"/>
                </a:solidFill>
              </a:defRPr>
            </a:lvl4pPr>
            <a:lvl5pPr lvl="4" rtl="0" algn="ctr">
              <a:spcBef>
                <a:spcPts val="0"/>
              </a:spcBef>
              <a:spcAft>
                <a:spcPts val="0"/>
              </a:spcAft>
              <a:buClr>
                <a:schemeClr val="lt1"/>
              </a:buClr>
              <a:buSzPts val="12000"/>
              <a:buNone/>
              <a:defRPr sz="12000">
                <a:solidFill>
                  <a:schemeClr val="lt1"/>
                </a:solidFill>
              </a:defRPr>
            </a:lvl5pPr>
            <a:lvl6pPr lvl="5" rtl="0" algn="ctr">
              <a:spcBef>
                <a:spcPts val="0"/>
              </a:spcBef>
              <a:spcAft>
                <a:spcPts val="0"/>
              </a:spcAft>
              <a:buClr>
                <a:schemeClr val="lt1"/>
              </a:buClr>
              <a:buSzPts val="12000"/>
              <a:buNone/>
              <a:defRPr sz="12000">
                <a:solidFill>
                  <a:schemeClr val="lt1"/>
                </a:solidFill>
              </a:defRPr>
            </a:lvl6pPr>
            <a:lvl7pPr lvl="6" rtl="0" algn="ctr">
              <a:spcBef>
                <a:spcPts val="0"/>
              </a:spcBef>
              <a:spcAft>
                <a:spcPts val="0"/>
              </a:spcAft>
              <a:buClr>
                <a:schemeClr val="lt1"/>
              </a:buClr>
              <a:buSzPts val="12000"/>
              <a:buNone/>
              <a:defRPr sz="12000">
                <a:solidFill>
                  <a:schemeClr val="lt1"/>
                </a:solidFill>
              </a:defRPr>
            </a:lvl7pPr>
            <a:lvl8pPr lvl="7" rtl="0" algn="ctr">
              <a:spcBef>
                <a:spcPts val="0"/>
              </a:spcBef>
              <a:spcAft>
                <a:spcPts val="0"/>
              </a:spcAft>
              <a:buClr>
                <a:schemeClr val="lt1"/>
              </a:buClr>
              <a:buSzPts val="12000"/>
              <a:buNone/>
              <a:defRPr sz="12000">
                <a:solidFill>
                  <a:schemeClr val="lt1"/>
                </a:solidFill>
              </a:defRPr>
            </a:lvl8pPr>
            <a:lvl9pPr lvl="8" rtl="0" algn="ctr">
              <a:spcBef>
                <a:spcPts val="0"/>
              </a:spcBef>
              <a:spcAft>
                <a:spcPts val="0"/>
              </a:spcAft>
              <a:buClr>
                <a:schemeClr val="lt1"/>
              </a:buClr>
              <a:buSzPts val="12000"/>
              <a:buNone/>
              <a:defRPr sz="12000">
                <a:solidFill>
                  <a:schemeClr val="lt1"/>
                </a:solidFill>
              </a:defRPr>
            </a:lvl9pPr>
          </a:lstStyle>
          <a:p>
            <a:r>
              <a:t>xx%</a:t>
            </a:r>
          </a:p>
        </p:txBody>
      </p:sp>
      <p:sp>
        <p:nvSpPr>
          <p:cNvPr id="346" name="Google Shape;346;p49"/>
          <p:cNvSpPr txBox="1"/>
          <p:nvPr>
            <p:ph idx="5" type="subTitle"/>
          </p:nvPr>
        </p:nvSpPr>
        <p:spPr>
          <a:xfrm>
            <a:off x="4806950" y="3341950"/>
            <a:ext cx="3581400" cy="4002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1400"/>
              <a:buNone/>
              <a:defRPr>
                <a:solidFill>
                  <a:schemeClr val="lt1"/>
                </a:solidFill>
              </a:defRPr>
            </a:lvl1pPr>
            <a:lvl2pPr lvl="1" rtl="0" algn="ctr">
              <a:spcBef>
                <a:spcPts val="0"/>
              </a:spcBef>
              <a:spcAft>
                <a:spcPts val="0"/>
              </a:spcAft>
              <a:buClr>
                <a:schemeClr val="lt1"/>
              </a:buClr>
              <a:buSzPts val="1400"/>
              <a:buNone/>
              <a:defRPr>
                <a:solidFill>
                  <a:schemeClr val="lt1"/>
                </a:solidFill>
              </a:defRPr>
            </a:lvl2pPr>
            <a:lvl3pPr lvl="2" rtl="0" algn="ctr">
              <a:spcBef>
                <a:spcPts val="0"/>
              </a:spcBef>
              <a:spcAft>
                <a:spcPts val="0"/>
              </a:spcAft>
              <a:buClr>
                <a:schemeClr val="lt1"/>
              </a:buClr>
              <a:buSzPts val="1400"/>
              <a:buNone/>
              <a:defRPr>
                <a:solidFill>
                  <a:schemeClr val="lt1"/>
                </a:solidFill>
              </a:defRPr>
            </a:lvl3pPr>
            <a:lvl4pPr lvl="3" rtl="0" algn="ctr">
              <a:spcBef>
                <a:spcPts val="0"/>
              </a:spcBef>
              <a:spcAft>
                <a:spcPts val="0"/>
              </a:spcAft>
              <a:buClr>
                <a:schemeClr val="lt1"/>
              </a:buClr>
              <a:buSzPts val="1400"/>
              <a:buNone/>
              <a:defRPr>
                <a:solidFill>
                  <a:schemeClr val="lt1"/>
                </a:solidFill>
              </a:defRPr>
            </a:lvl4pPr>
            <a:lvl5pPr lvl="4" rtl="0" algn="ctr">
              <a:spcBef>
                <a:spcPts val="0"/>
              </a:spcBef>
              <a:spcAft>
                <a:spcPts val="0"/>
              </a:spcAft>
              <a:buClr>
                <a:schemeClr val="lt1"/>
              </a:buClr>
              <a:buSzPts val="1400"/>
              <a:buNone/>
              <a:defRPr>
                <a:solidFill>
                  <a:schemeClr val="lt1"/>
                </a:solidFill>
              </a:defRPr>
            </a:lvl5pPr>
            <a:lvl6pPr lvl="5" rtl="0" algn="ctr">
              <a:spcBef>
                <a:spcPts val="0"/>
              </a:spcBef>
              <a:spcAft>
                <a:spcPts val="0"/>
              </a:spcAft>
              <a:buClr>
                <a:schemeClr val="lt1"/>
              </a:buClr>
              <a:buSzPts val="1400"/>
              <a:buNone/>
              <a:defRPr>
                <a:solidFill>
                  <a:schemeClr val="lt1"/>
                </a:solidFill>
              </a:defRPr>
            </a:lvl6pPr>
            <a:lvl7pPr lvl="6" rtl="0" algn="ctr">
              <a:spcBef>
                <a:spcPts val="0"/>
              </a:spcBef>
              <a:spcAft>
                <a:spcPts val="0"/>
              </a:spcAft>
              <a:buClr>
                <a:schemeClr val="lt1"/>
              </a:buClr>
              <a:buSzPts val="1400"/>
              <a:buNone/>
              <a:defRPr>
                <a:solidFill>
                  <a:schemeClr val="lt1"/>
                </a:solidFill>
              </a:defRPr>
            </a:lvl7pPr>
            <a:lvl8pPr lvl="7" rtl="0" algn="ctr">
              <a:spcBef>
                <a:spcPts val="0"/>
              </a:spcBef>
              <a:spcAft>
                <a:spcPts val="0"/>
              </a:spcAft>
              <a:buClr>
                <a:schemeClr val="lt1"/>
              </a:buClr>
              <a:buSzPts val="1400"/>
              <a:buNone/>
              <a:defRPr>
                <a:solidFill>
                  <a:schemeClr val="lt1"/>
                </a:solidFill>
              </a:defRPr>
            </a:lvl8pPr>
            <a:lvl9pPr lvl="8" rtl="0" algn="ctr">
              <a:spcBef>
                <a:spcPts val="0"/>
              </a:spcBef>
              <a:spcAft>
                <a:spcPts val="0"/>
              </a:spcAft>
              <a:buClr>
                <a:schemeClr val="lt1"/>
              </a:buClr>
              <a:buSzPts val="1400"/>
              <a:buNone/>
              <a:defRPr>
                <a:solidFill>
                  <a:schemeClr val="lt1"/>
                </a:solidFill>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
  <p:cSld name="CUSTOM_12">
    <p:spTree>
      <p:nvGrpSpPr>
        <p:cNvPr id="347" name="Shape 347"/>
        <p:cNvGrpSpPr/>
        <p:nvPr/>
      </p:nvGrpSpPr>
      <p:grpSpPr>
        <a:xfrm>
          <a:off x="0" y="0"/>
          <a:ext cx="0" cy="0"/>
          <a:chOff x="0" y="0"/>
          <a:chExt cx="0" cy="0"/>
        </a:xfrm>
      </p:grpSpPr>
      <p:sp>
        <p:nvSpPr>
          <p:cNvPr id="348" name="Google Shape;348;p50"/>
          <p:cNvSpPr/>
          <p:nvPr/>
        </p:nvSpPr>
        <p:spPr>
          <a:xfrm>
            <a:off x="713225" y="0"/>
            <a:ext cx="77178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50"/>
          <p:cNvSpPr/>
          <p:nvPr/>
        </p:nvSpPr>
        <p:spPr>
          <a:xfrm>
            <a:off x="-28500" y="101900"/>
            <a:ext cx="9172500" cy="1068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50"/>
          <p:cNvSpPr txBox="1"/>
          <p:nvPr>
            <p:ph type="title"/>
          </p:nvPr>
        </p:nvSpPr>
        <p:spPr>
          <a:xfrm>
            <a:off x="2142050" y="540000"/>
            <a:ext cx="4857600" cy="897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Font typeface="Archivo Black"/>
              <a:buNone/>
              <a:defRPr sz="2500">
                <a:latin typeface="Archivo Black"/>
                <a:ea typeface="Archivo Black"/>
                <a:cs typeface="Archivo Black"/>
                <a:sym typeface="Archivo Black"/>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351" name="Google Shape;351;p50"/>
          <p:cNvSpPr txBox="1"/>
          <p:nvPr>
            <p:ph idx="1" type="subTitle"/>
          </p:nvPr>
        </p:nvSpPr>
        <p:spPr>
          <a:xfrm>
            <a:off x="2144350" y="1141800"/>
            <a:ext cx="4857600" cy="34890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400"/>
              <a:buFont typeface="Roboto"/>
              <a:buNone/>
              <a:defRPr>
                <a:solidFill>
                  <a:schemeClr val="lt1"/>
                </a:solidFill>
                <a:latin typeface="Roboto"/>
                <a:ea typeface="Roboto"/>
                <a:cs typeface="Roboto"/>
                <a:sym typeface="Roboto"/>
              </a:defRPr>
            </a:lvl1pPr>
            <a:lvl2pPr lvl="1" rtl="0" algn="ctr">
              <a:lnSpc>
                <a:spcPct val="150000"/>
              </a:lnSpc>
              <a:spcBef>
                <a:spcPts val="0"/>
              </a:spcBef>
              <a:spcAft>
                <a:spcPts val="0"/>
              </a:spcAft>
              <a:buClr>
                <a:schemeClr val="lt1"/>
              </a:buClr>
              <a:buSzPts val="1400"/>
              <a:buNone/>
              <a:defRPr>
                <a:solidFill>
                  <a:schemeClr val="lt1"/>
                </a:solidFill>
              </a:defRPr>
            </a:lvl2pPr>
            <a:lvl3pPr lvl="2" rtl="0" algn="ctr">
              <a:lnSpc>
                <a:spcPct val="150000"/>
              </a:lnSpc>
              <a:spcBef>
                <a:spcPts val="0"/>
              </a:spcBef>
              <a:spcAft>
                <a:spcPts val="0"/>
              </a:spcAft>
              <a:buClr>
                <a:schemeClr val="lt1"/>
              </a:buClr>
              <a:buSzPts val="1400"/>
              <a:buNone/>
              <a:defRPr>
                <a:solidFill>
                  <a:schemeClr val="lt1"/>
                </a:solidFill>
              </a:defRPr>
            </a:lvl3pPr>
            <a:lvl4pPr lvl="3" rtl="0" algn="ctr">
              <a:lnSpc>
                <a:spcPct val="150000"/>
              </a:lnSpc>
              <a:spcBef>
                <a:spcPts val="0"/>
              </a:spcBef>
              <a:spcAft>
                <a:spcPts val="0"/>
              </a:spcAft>
              <a:buClr>
                <a:schemeClr val="lt1"/>
              </a:buClr>
              <a:buSzPts val="1400"/>
              <a:buNone/>
              <a:defRPr>
                <a:solidFill>
                  <a:schemeClr val="lt1"/>
                </a:solidFill>
              </a:defRPr>
            </a:lvl4pPr>
            <a:lvl5pPr lvl="4" rtl="0" algn="ctr">
              <a:lnSpc>
                <a:spcPct val="150000"/>
              </a:lnSpc>
              <a:spcBef>
                <a:spcPts val="0"/>
              </a:spcBef>
              <a:spcAft>
                <a:spcPts val="0"/>
              </a:spcAft>
              <a:buClr>
                <a:schemeClr val="lt1"/>
              </a:buClr>
              <a:buSzPts val="1400"/>
              <a:buNone/>
              <a:defRPr>
                <a:solidFill>
                  <a:schemeClr val="lt1"/>
                </a:solidFill>
              </a:defRPr>
            </a:lvl5pPr>
            <a:lvl6pPr lvl="5" rtl="0" algn="ctr">
              <a:lnSpc>
                <a:spcPct val="150000"/>
              </a:lnSpc>
              <a:spcBef>
                <a:spcPts val="0"/>
              </a:spcBef>
              <a:spcAft>
                <a:spcPts val="0"/>
              </a:spcAft>
              <a:buClr>
                <a:schemeClr val="lt1"/>
              </a:buClr>
              <a:buSzPts val="1400"/>
              <a:buNone/>
              <a:defRPr>
                <a:solidFill>
                  <a:schemeClr val="lt1"/>
                </a:solidFill>
              </a:defRPr>
            </a:lvl6pPr>
            <a:lvl7pPr lvl="6" rtl="0" algn="ctr">
              <a:lnSpc>
                <a:spcPct val="150000"/>
              </a:lnSpc>
              <a:spcBef>
                <a:spcPts val="0"/>
              </a:spcBef>
              <a:spcAft>
                <a:spcPts val="0"/>
              </a:spcAft>
              <a:buClr>
                <a:schemeClr val="lt1"/>
              </a:buClr>
              <a:buSzPts val="1400"/>
              <a:buNone/>
              <a:defRPr>
                <a:solidFill>
                  <a:schemeClr val="lt1"/>
                </a:solidFill>
              </a:defRPr>
            </a:lvl7pPr>
            <a:lvl8pPr lvl="7" rtl="0" algn="ctr">
              <a:lnSpc>
                <a:spcPct val="150000"/>
              </a:lnSpc>
              <a:spcBef>
                <a:spcPts val="0"/>
              </a:spcBef>
              <a:spcAft>
                <a:spcPts val="0"/>
              </a:spcAft>
              <a:buClr>
                <a:schemeClr val="lt1"/>
              </a:buClr>
              <a:buSzPts val="1400"/>
              <a:buNone/>
              <a:defRPr>
                <a:solidFill>
                  <a:schemeClr val="lt1"/>
                </a:solidFill>
              </a:defRPr>
            </a:lvl8pPr>
            <a:lvl9pPr lvl="8" rtl="0" algn="ctr">
              <a:lnSpc>
                <a:spcPct val="150000"/>
              </a:lnSpc>
              <a:spcBef>
                <a:spcPts val="0"/>
              </a:spcBef>
              <a:spcAft>
                <a:spcPts val="0"/>
              </a:spcAft>
              <a:buClr>
                <a:schemeClr val="lt1"/>
              </a:buClr>
              <a:buSzPts val="1400"/>
              <a:buNone/>
              <a:defRPr>
                <a:solidFill>
                  <a:schemeClr val="lt1"/>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6"/>
          <p:cNvSpPr/>
          <p:nvPr/>
        </p:nvSpPr>
        <p:spPr>
          <a:xfrm flipH="1" rot="10800000">
            <a:off x="724350" y="3850"/>
            <a:ext cx="7695300" cy="11313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29" name="Google Shape;29;p6"/>
          <p:cNvSpPr/>
          <p:nvPr/>
        </p:nvSpPr>
        <p:spPr>
          <a:xfrm>
            <a:off x="-28500" y="254300"/>
            <a:ext cx="9172500" cy="1068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6"/>
          <p:cNvSpPr txBox="1"/>
          <p:nvPr>
            <p:ph type="title"/>
          </p:nvPr>
        </p:nvSpPr>
        <p:spPr>
          <a:xfrm>
            <a:off x="722950" y="540000"/>
            <a:ext cx="7695300" cy="578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500"/>
              <a:buFont typeface="Archivo Black"/>
              <a:buNone/>
              <a:defRPr sz="2500">
                <a:solidFill>
                  <a:schemeClr val="lt1"/>
                </a:solidFill>
                <a:latin typeface="Archivo Black"/>
                <a:ea typeface="Archivo Black"/>
                <a:cs typeface="Archivo Black"/>
                <a:sym typeface="Archivo Black"/>
              </a:defRPr>
            </a:lvl1pPr>
            <a:lvl2pPr lvl="1" rtl="0">
              <a:spcBef>
                <a:spcPts val="0"/>
              </a:spcBef>
              <a:spcAft>
                <a:spcPts val="0"/>
              </a:spcAft>
              <a:buClr>
                <a:schemeClr val="lt1"/>
              </a:buClr>
              <a:buSzPts val="2500"/>
              <a:buFont typeface="Archivo Black"/>
              <a:buNone/>
              <a:defRPr sz="2500">
                <a:solidFill>
                  <a:schemeClr val="lt1"/>
                </a:solidFill>
                <a:latin typeface="Archivo Black"/>
                <a:ea typeface="Archivo Black"/>
                <a:cs typeface="Archivo Black"/>
                <a:sym typeface="Archivo Black"/>
              </a:defRPr>
            </a:lvl2pPr>
            <a:lvl3pPr lvl="2" rtl="0">
              <a:spcBef>
                <a:spcPts val="0"/>
              </a:spcBef>
              <a:spcAft>
                <a:spcPts val="0"/>
              </a:spcAft>
              <a:buClr>
                <a:schemeClr val="lt1"/>
              </a:buClr>
              <a:buSzPts val="2500"/>
              <a:buFont typeface="Archivo Black"/>
              <a:buNone/>
              <a:defRPr sz="2500">
                <a:solidFill>
                  <a:schemeClr val="lt1"/>
                </a:solidFill>
                <a:latin typeface="Archivo Black"/>
                <a:ea typeface="Archivo Black"/>
                <a:cs typeface="Archivo Black"/>
                <a:sym typeface="Archivo Black"/>
              </a:defRPr>
            </a:lvl3pPr>
            <a:lvl4pPr lvl="3" rtl="0">
              <a:spcBef>
                <a:spcPts val="0"/>
              </a:spcBef>
              <a:spcAft>
                <a:spcPts val="0"/>
              </a:spcAft>
              <a:buClr>
                <a:schemeClr val="lt1"/>
              </a:buClr>
              <a:buSzPts val="2500"/>
              <a:buFont typeface="Archivo Black"/>
              <a:buNone/>
              <a:defRPr sz="2500">
                <a:solidFill>
                  <a:schemeClr val="lt1"/>
                </a:solidFill>
                <a:latin typeface="Archivo Black"/>
                <a:ea typeface="Archivo Black"/>
                <a:cs typeface="Archivo Black"/>
                <a:sym typeface="Archivo Black"/>
              </a:defRPr>
            </a:lvl4pPr>
            <a:lvl5pPr lvl="4" rtl="0">
              <a:spcBef>
                <a:spcPts val="0"/>
              </a:spcBef>
              <a:spcAft>
                <a:spcPts val="0"/>
              </a:spcAft>
              <a:buClr>
                <a:schemeClr val="lt1"/>
              </a:buClr>
              <a:buSzPts val="2500"/>
              <a:buFont typeface="Archivo Black"/>
              <a:buNone/>
              <a:defRPr sz="2500">
                <a:solidFill>
                  <a:schemeClr val="lt1"/>
                </a:solidFill>
                <a:latin typeface="Archivo Black"/>
                <a:ea typeface="Archivo Black"/>
                <a:cs typeface="Archivo Black"/>
                <a:sym typeface="Archivo Black"/>
              </a:defRPr>
            </a:lvl5pPr>
            <a:lvl6pPr lvl="5" rtl="0">
              <a:spcBef>
                <a:spcPts val="0"/>
              </a:spcBef>
              <a:spcAft>
                <a:spcPts val="0"/>
              </a:spcAft>
              <a:buClr>
                <a:schemeClr val="lt1"/>
              </a:buClr>
              <a:buSzPts val="2500"/>
              <a:buFont typeface="Archivo Black"/>
              <a:buNone/>
              <a:defRPr sz="2500">
                <a:solidFill>
                  <a:schemeClr val="lt1"/>
                </a:solidFill>
                <a:latin typeface="Archivo Black"/>
                <a:ea typeface="Archivo Black"/>
                <a:cs typeface="Archivo Black"/>
                <a:sym typeface="Archivo Black"/>
              </a:defRPr>
            </a:lvl6pPr>
            <a:lvl7pPr lvl="6" rtl="0">
              <a:spcBef>
                <a:spcPts val="0"/>
              </a:spcBef>
              <a:spcAft>
                <a:spcPts val="0"/>
              </a:spcAft>
              <a:buClr>
                <a:schemeClr val="lt1"/>
              </a:buClr>
              <a:buSzPts val="2500"/>
              <a:buFont typeface="Archivo Black"/>
              <a:buNone/>
              <a:defRPr sz="2500">
                <a:solidFill>
                  <a:schemeClr val="lt1"/>
                </a:solidFill>
                <a:latin typeface="Archivo Black"/>
                <a:ea typeface="Archivo Black"/>
                <a:cs typeface="Archivo Black"/>
                <a:sym typeface="Archivo Black"/>
              </a:defRPr>
            </a:lvl7pPr>
            <a:lvl8pPr lvl="7" rtl="0">
              <a:spcBef>
                <a:spcPts val="0"/>
              </a:spcBef>
              <a:spcAft>
                <a:spcPts val="0"/>
              </a:spcAft>
              <a:buClr>
                <a:schemeClr val="lt1"/>
              </a:buClr>
              <a:buSzPts val="2500"/>
              <a:buFont typeface="Archivo Black"/>
              <a:buNone/>
              <a:defRPr sz="2500">
                <a:solidFill>
                  <a:schemeClr val="lt1"/>
                </a:solidFill>
                <a:latin typeface="Archivo Black"/>
                <a:ea typeface="Archivo Black"/>
                <a:cs typeface="Archivo Black"/>
                <a:sym typeface="Archivo Black"/>
              </a:defRPr>
            </a:lvl8pPr>
            <a:lvl9pPr lvl="8" rtl="0">
              <a:spcBef>
                <a:spcPts val="0"/>
              </a:spcBef>
              <a:spcAft>
                <a:spcPts val="0"/>
              </a:spcAft>
              <a:buClr>
                <a:schemeClr val="lt1"/>
              </a:buClr>
              <a:buSzPts val="2500"/>
              <a:buFont typeface="Archivo Black"/>
              <a:buNone/>
              <a:defRPr sz="2500">
                <a:solidFill>
                  <a:schemeClr val="lt1"/>
                </a:solidFill>
                <a:latin typeface="Archivo Black"/>
                <a:ea typeface="Archivo Black"/>
                <a:cs typeface="Archivo Black"/>
                <a:sym typeface="Archivo Black"/>
              </a:defRPr>
            </a:lvl9pPr>
          </a:lstStyle>
          <a:p/>
        </p:txBody>
      </p:sp>
      <p:sp>
        <p:nvSpPr>
          <p:cNvPr id="31" name="Google Shape;31;p6"/>
          <p:cNvSpPr/>
          <p:nvPr/>
        </p:nvSpPr>
        <p:spPr>
          <a:xfrm flipH="1" rot="10800000">
            <a:off x="724350" y="4603500"/>
            <a:ext cx="7695300" cy="5403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3">
    <p:spTree>
      <p:nvGrpSpPr>
        <p:cNvPr id="352" name="Shape 352"/>
        <p:cNvGrpSpPr/>
        <p:nvPr/>
      </p:nvGrpSpPr>
      <p:grpSpPr>
        <a:xfrm>
          <a:off x="0" y="0"/>
          <a:ext cx="0" cy="0"/>
          <a:chOff x="0" y="0"/>
          <a:chExt cx="0" cy="0"/>
        </a:xfrm>
      </p:grpSpPr>
      <p:sp>
        <p:nvSpPr>
          <p:cNvPr id="353" name="Google Shape;353;p51"/>
          <p:cNvSpPr/>
          <p:nvPr/>
        </p:nvSpPr>
        <p:spPr>
          <a:xfrm>
            <a:off x="1453800" y="0"/>
            <a:ext cx="62364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51"/>
          <p:cNvSpPr/>
          <p:nvPr/>
        </p:nvSpPr>
        <p:spPr>
          <a:xfrm>
            <a:off x="333000" y="254300"/>
            <a:ext cx="8478000" cy="1068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51"/>
          <p:cNvSpPr txBox="1"/>
          <p:nvPr>
            <p:ph type="title"/>
          </p:nvPr>
        </p:nvSpPr>
        <p:spPr>
          <a:xfrm>
            <a:off x="2142050" y="540000"/>
            <a:ext cx="4857600" cy="897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Font typeface="Archivo Black"/>
              <a:buNone/>
              <a:defRPr sz="2500">
                <a:latin typeface="Archivo Black"/>
                <a:ea typeface="Archivo Black"/>
                <a:cs typeface="Archivo Black"/>
                <a:sym typeface="Archivo Black"/>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356" name="Google Shape;356;p51"/>
          <p:cNvSpPr txBox="1"/>
          <p:nvPr>
            <p:ph idx="1" type="subTitle"/>
          </p:nvPr>
        </p:nvSpPr>
        <p:spPr>
          <a:xfrm>
            <a:off x="2144350" y="2403525"/>
            <a:ext cx="4857600" cy="1412100"/>
          </a:xfrm>
          <a:prstGeom prst="rect">
            <a:avLst/>
          </a:prstGeom>
        </p:spPr>
        <p:txBody>
          <a:bodyPr anchorCtr="0" anchor="t" bIns="91425" lIns="91425" spcFirstLastPara="1" rIns="91425" wrap="square" tIns="91425">
            <a:noAutofit/>
          </a:bodyPr>
          <a:lstStyle>
            <a:lvl1pPr lvl="0" rtl="0" algn="ctr">
              <a:lnSpc>
                <a:spcPct val="150000"/>
              </a:lnSpc>
              <a:spcBef>
                <a:spcPts val="0"/>
              </a:spcBef>
              <a:spcAft>
                <a:spcPts val="0"/>
              </a:spcAft>
              <a:buClr>
                <a:schemeClr val="dk2"/>
              </a:buClr>
              <a:buSzPts val="1400"/>
              <a:buFont typeface="Roboto"/>
              <a:buNone/>
              <a:defRPr u="sng">
                <a:solidFill>
                  <a:schemeClr val="dk2"/>
                </a:solidFill>
                <a:latin typeface="Roboto"/>
                <a:ea typeface="Roboto"/>
                <a:cs typeface="Roboto"/>
                <a:sym typeface="Roboto"/>
              </a:defRPr>
            </a:lvl1pPr>
            <a:lvl2pPr lvl="1" rtl="0" algn="ctr">
              <a:lnSpc>
                <a:spcPct val="150000"/>
              </a:lnSpc>
              <a:spcBef>
                <a:spcPts val="0"/>
              </a:spcBef>
              <a:spcAft>
                <a:spcPts val="0"/>
              </a:spcAft>
              <a:buSzPts val="1400"/>
              <a:buNone/>
              <a:defRPr/>
            </a:lvl2pPr>
            <a:lvl3pPr lvl="2" rtl="0" algn="ctr">
              <a:lnSpc>
                <a:spcPct val="150000"/>
              </a:lnSpc>
              <a:spcBef>
                <a:spcPts val="0"/>
              </a:spcBef>
              <a:spcAft>
                <a:spcPts val="0"/>
              </a:spcAft>
              <a:buSzPts val="1400"/>
              <a:buNone/>
              <a:defRPr/>
            </a:lvl3pPr>
            <a:lvl4pPr lvl="3" rtl="0" algn="ctr">
              <a:lnSpc>
                <a:spcPct val="150000"/>
              </a:lnSpc>
              <a:spcBef>
                <a:spcPts val="0"/>
              </a:spcBef>
              <a:spcAft>
                <a:spcPts val="0"/>
              </a:spcAft>
              <a:buSzPts val="1400"/>
              <a:buNone/>
              <a:defRPr/>
            </a:lvl4pPr>
            <a:lvl5pPr lvl="4" rtl="0" algn="ctr">
              <a:lnSpc>
                <a:spcPct val="150000"/>
              </a:lnSpc>
              <a:spcBef>
                <a:spcPts val="0"/>
              </a:spcBef>
              <a:spcAft>
                <a:spcPts val="0"/>
              </a:spcAft>
              <a:buSzPts val="1400"/>
              <a:buNone/>
              <a:defRPr/>
            </a:lvl5pPr>
            <a:lvl6pPr lvl="5" rtl="0" algn="ctr">
              <a:lnSpc>
                <a:spcPct val="150000"/>
              </a:lnSpc>
              <a:spcBef>
                <a:spcPts val="0"/>
              </a:spcBef>
              <a:spcAft>
                <a:spcPts val="0"/>
              </a:spcAft>
              <a:buSzPts val="1400"/>
              <a:buNone/>
              <a:defRPr/>
            </a:lvl6pPr>
            <a:lvl7pPr lvl="6" rtl="0" algn="ctr">
              <a:lnSpc>
                <a:spcPct val="150000"/>
              </a:lnSpc>
              <a:spcBef>
                <a:spcPts val="0"/>
              </a:spcBef>
              <a:spcAft>
                <a:spcPts val="0"/>
              </a:spcAft>
              <a:buSzPts val="1400"/>
              <a:buNone/>
              <a:defRPr/>
            </a:lvl7pPr>
            <a:lvl8pPr lvl="7" rtl="0" algn="ctr">
              <a:lnSpc>
                <a:spcPct val="150000"/>
              </a:lnSpc>
              <a:spcBef>
                <a:spcPts val="0"/>
              </a:spcBef>
              <a:spcAft>
                <a:spcPts val="0"/>
              </a:spcAft>
              <a:buSzPts val="1400"/>
              <a:buNone/>
              <a:defRPr/>
            </a:lvl8pPr>
            <a:lvl9pPr lvl="8" rtl="0" algn="ctr">
              <a:lnSpc>
                <a:spcPct val="150000"/>
              </a:lnSpc>
              <a:spcBef>
                <a:spcPts val="0"/>
              </a:spcBef>
              <a:spcAft>
                <a:spcPts val="0"/>
              </a:spcAft>
              <a:buSzPts val="1400"/>
              <a:buNone/>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5_2">
    <p:spTree>
      <p:nvGrpSpPr>
        <p:cNvPr id="357" name="Shape 357"/>
        <p:cNvGrpSpPr/>
        <p:nvPr/>
      </p:nvGrpSpPr>
      <p:grpSpPr>
        <a:xfrm>
          <a:off x="0" y="0"/>
          <a:ext cx="0" cy="0"/>
          <a:chOff x="0" y="0"/>
          <a:chExt cx="0" cy="0"/>
        </a:xfrm>
      </p:grpSpPr>
      <p:sp>
        <p:nvSpPr>
          <p:cNvPr id="358" name="Google Shape;358;p52"/>
          <p:cNvSpPr/>
          <p:nvPr/>
        </p:nvSpPr>
        <p:spPr>
          <a:xfrm>
            <a:off x="1440000" y="0"/>
            <a:ext cx="6984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52"/>
          <p:cNvSpPr txBox="1"/>
          <p:nvPr>
            <p:ph type="title"/>
          </p:nvPr>
        </p:nvSpPr>
        <p:spPr>
          <a:xfrm>
            <a:off x="720000" y="1980000"/>
            <a:ext cx="3852000" cy="5916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lt1"/>
              </a:buClr>
              <a:buSzPts val="2500"/>
              <a:buFont typeface="Archivo Black"/>
              <a:buNone/>
              <a:defRPr sz="2500">
                <a:solidFill>
                  <a:schemeClr val="lt1"/>
                </a:solidFill>
                <a:latin typeface="Archivo Black"/>
                <a:ea typeface="Archivo Black"/>
                <a:cs typeface="Archivo Black"/>
                <a:sym typeface="Archivo Black"/>
              </a:defRPr>
            </a:lvl1pPr>
            <a:lvl2pPr lvl="1" rtl="0">
              <a:spcBef>
                <a:spcPts val="0"/>
              </a:spcBef>
              <a:spcAft>
                <a:spcPts val="0"/>
              </a:spcAft>
              <a:buSzPts val="2500"/>
              <a:buFont typeface="Archivo Black"/>
              <a:buNone/>
              <a:defRPr sz="2500">
                <a:latin typeface="Archivo Black"/>
                <a:ea typeface="Archivo Black"/>
                <a:cs typeface="Archivo Black"/>
                <a:sym typeface="Archivo Black"/>
              </a:defRPr>
            </a:lvl2pPr>
            <a:lvl3pPr lvl="2" rtl="0">
              <a:spcBef>
                <a:spcPts val="0"/>
              </a:spcBef>
              <a:spcAft>
                <a:spcPts val="0"/>
              </a:spcAft>
              <a:buSzPts val="2500"/>
              <a:buFont typeface="Archivo Black"/>
              <a:buNone/>
              <a:defRPr sz="2500">
                <a:latin typeface="Archivo Black"/>
                <a:ea typeface="Archivo Black"/>
                <a:cs typeface="Archivo Black"/>
                <a:sym typeface="Archivo Black"/>
              </a:defRPr>
            </a:lvl3pPr>
            <a:lvl4pPr lvl="3" rtl="0">
              <a:spcBef>
                <a:spcPts val="0"/>
              </a:spcBef>
              <a:spcAft>
                <a:spcPts val="0"/>
              </a:spcAft>
              <a:buSzPts val="2500"/>
              <a:buFont typeface="Archivo Black"/>
              <a:buNone/>
              <a:defRPr sz="2500">
                <a:latin typeface="Archivo Black"/>
                <a:ea typeface="Archivo Black"/>
                <a:cs typeface="Archivo Black"/>
                <a:sym typeface="Archivo Black"/>
              </a:defRPr>
            </a:lvl4pPr>
            <a:lvl5pPr lvl="4" rtl="0">
              <a:spcBef>
                <a:spcPts val="0"/>
              </a:spcBef>
              <a:spcAft>
                <a:spcPts val="0"/>
              </a:spcAft>
              <a:buSzPts val="2500"/>
              <a:buFont typeface="Archivo Black"/>
              <a:buNone/>
              <a:defRPr sz="2500">
                <a:latin typeface="Archivo Black"/>
                <a:ea typeface="Archivo Black"/>
                <a:cs typeface="Archivo Black"/>
                <a:sym typeface="Archivo Black"/>
              </a:defRPr>
            </a:lvl5pPr>
            <a:lvl6pPr lvl="5" rtl="0">
              <a:spcBef>
                <a:spcPts val="0"/>
              </a:spcBef>
              <a:spcAft>
                <a:spcPts val="0"/>
              </a:spcAft>
              <a:buSzPts val="2500"/>
              <a:buFont typeface="Archivo Black"/>
              <a:buNone/>
              <a:defRPr sz="2500">
                <a:latin typeface="Archivo Black"/>
                <a:ea typeface="Archivo Black"/>
                <a:cs typeface="Archivo Black"/>
                <a:sym typeface="Archivo Black"/>
              </a:defRPr>
            </a:lvl6pPr>
            <a:lvl7pPr lvl="6" rtl="0">
              <a:spcBef>
                <a:spcPts val="0"/>
              </a:spcBef>
              <a:spcAft>
                <a:spcPts val="0"/>
              </a:spcAft>
              <a:buSzPts val="2500"/>
              <a:buFont typeface="Archivo Black"/>
              <a:buNone/>
              <a:defRPr sz="2500">
                <a:latin typeface="Archivo Black"/>
                <a:ea typeface="Archivo Black"/>
                <a:cs typeface="Archivo Black"/>
                <a:sym typeface="Archivo Black"/>
              </a:defRPr>
            </a:lvl7pPr>
            <a:lvl8pPr lvl="7" rtl="0">
              <a:spcBef>
                <a:spcPts val="0"/>
              </a:spcBef>
              <a:spcAft>
                <a:spcPts val="0"/>
              </a:spcAft>
              <a:buSzPts val="2500"/>
              <a:buFont typeface="Archivo Black"/>
              <a:buNone/>
              <a:defRPr sz="2500">
                <a:latin typeface="Archivo Black"/>
                <a:ea typeface="Archivo Black"/>
                <a:cs typeface="Archivo Black"/>
                <a:sym typeface="Archivo Black"/>
              </a:defRPr>
            </a:lvl8pPr>
            <a:lvl9pPr lvl="8" rtl="0">
              <a:spcBef>
                <a:spcPts val="0"/>
              </a:spcBef>
              <a:spcAft>
                <a:spcPts val="0"/>
              </a:spcAft>
              <a:buSzPts val="2500"/>
              <a:buFont typeface="Archivo Black"/>
              <a:buNone/>
              <a:defRPr sz="2500">
                <a:latin typeface="Archivo Black"/>
                <a:ea typeface="Archivo Black"/>
                <a:cs typeface="Archivo Black"/>
                <a:sym typeface="Archivo Black"/>
              </a:defRPr>
            </a:lvl9pPr>
          </a:lstStyle>
          <a:p/>
        </p:txBody>
      </p:sp>
      <p:sp>
        <p:nvSpPr>
          <p:cNvPr id="360" name="Google Shape;360;p52"/>
          <p:cNvSpPr txBox="1"/>
          <p:nvPr>
            <p:ph idx="1" type="subTitle"/>
          </p:nvPr>
        </p:nvSpPr>
        <p:spPr>
          <a:xfrm>
            <a:off x="720025" y="2616718"/>
            <a:ext cx="3852000" cy="866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1pPr>
            <a:lvl2pPr lvl="1" rtl="0">
              <a:spcBef>
                <a:spcPts val="0"/>
              </a:spcBef>
              <a:spcAft>
                <a:spcPts val="0"/>
              </a:spcAft>
              <a:buSzPts val="1400"/>
              <a:buFont typeface="Roboto"/>
              <a:buNone/>
              <a:defRPr>
                <a:latin typeface="Roboto"/>
                <a:ea typeface="Roboto"/>
                <a:cs typeface="Roboto"/>
                <a:sym typeface="Roboto"/>
              </a:defRPr>
            </a:lvl2pPr>
            <a:lvl3pPr lvl="2" rtl="0">
              <a:spcBef>
                <a:spcPts val="0"/>
              </a:spcBef>
              <a:spcAft>
                <a:spcPts val="0"/>
              </a:spcAft>
              <a:buSzPts val="1400"/>
              <a:buFont typeface="Roboto"/>
              <a:buNone/>
              <a:defRPr>
                <a:latin typeface="Roboto"/>
                <a:ea typeface="Roboto"/>
                <a:cs typeface="Roboto"/>
                <a:sym typeface="Roboto"/>
              </a:defRPr>
            </a:lvl3pPr>
            <a:lvl4pPr lvl="3" rtl="0">
              <a:spcBef>
                <a:spcPts val="0"/>
              </a:spcBef>
              <a:spcAft>
                <a:spcPts val="0"/>
              </a:spcAft>
              <a:buSzPts val="1400"/>
              <a:buFont typeface="Roboto"/>
              <a:buNone/>
              <a:defRPr>
                <a:latin typeface="Roboto"/>
                <a:ea typeface="Roboto"/>
                <a:cs typeface="Roboto"/>
                <a:sym typeface="Roboto"/>
              </a:defRPr>
            </a:lvl4pPr>
            <a:lvl5pPr lvl="4" rtl="0">
              <a:spcBef>
                <a:spcPts val="0"/>
              </a:spcBef>
              <a:spcAft>
                <a:spcPts val="0"/>
              </a:spcAft>
              <a:buSzPts val="1400"/>
              <a:buFont typeface="Roboto"/>
              <a:buNone/>
              <a:defRPr>
                <a:latin typeface="Roboto"/>
                <a:ea typeface="Roboto"/>
                <a:cs typeface="Roboto"/>
                <a:sym typeface="Roboto"/>
              </a:defRPr>
            </a:lvl5pPr>
            <a:lvl6pPr lvl="5" rtl="0">
              <a:spcBef>
                <a:spcPts val="0"/>
              </a:spcBef>
              <a:spcAft>
                <a:spcPts val="0"/>
              </a:spcAft>
              <a:buSzPts val="1400"/>
              <a:buFont typeface="Roboto"/>
              <a:buNone/>
              <a:defRPr>
                <a:latin typeface="Roboto"/>
                <a:ea typeface="Roboto"/>
                <a:cs typeface="Roboto"/>
                <a:sym typeface="Roboto"/>
              </a:defRPr>
            </a:lvl6pPr>
            <a:lvl7pPr lvl="6" rtl="0">
              <a:spcBef>
                <a:spcPts val="0"/>
              </a:spcBef>
              <a:spcAft>
                <a:spcPts val="0"/>
              </a:spcAft>
              <a:buSzPts val="1400"/>
              <a:buFont typeface="Roboto"/>
              <a:buNone/>
              <a:defRPr>
                <a:latin typeface="Roboto"/>
                <a:ea typeface="Roboto"/>
                <a:cs typeface="Roboto"/>
                <a:sym typeface="Roboto"/>
              </a:defRPr>
            </a:lvl7pPr>
            <a:lvl8pPr lvl="7" rtl="0">
              <a:spcBef>
                <a:spcPts val="0"/>
              </a:spcBef>
              <a:spcAft>
                <a:spcPts val="0"/>
              </a:spcAft>
              <a:buSzPts val="1400"/>
              <a:buFont typeface="Roboto"/>
              <a:buNone/>
              <a:defRPr>
                <a:latin typeface="Roboto"/>
                <a:ea typeface="Roboto"/>
                <a:cs typeface="Roboto"/>
                <a:sym typeface="Roboto"/>
              </a:defRPr>
            </a:lvl8pPr>
            <a:lvl9pPr lvl="8" rtl="0">
              <a:spcBef>
                <a:spcPts val="0"/>
              </a:spcBef>
              <a:spcAft>
                <a:spcPts val="0"/>
              </a:spcAft>
              <a:buSzPts val="1400"/>
              <a:buFont typeface="Roboto"/>
              <a:buNone/>
              <a:defRPr>
                <a:latin typeface="Roboto"/>
                <a:ea typeface="Roboto"/>
                <a:cs typeface="Roboto"/>
                <a:sym typeface="Roboto"/>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5_1_1">
    <p:spTree>
      <p:nvGrpSpPr>
        <p:cNvPr id="361" name="Shape 361"/>
        <p:cNvGrpSpPr/>
        <p:nvPr/>
      </p:nvGrpSpPr>
      <p:grpSpPr>
        <a:xfrm>
          <a:off x="0" y="0"/>
          <a:ext cx="0" cy="0"/>
          <a:chOff x="0" y="0"/>
          <a:chExt cx="0" cy="0"/>
        </a:xfrm>
      </p:grpSpPr>
      <p:sp>
        <p:nvSpPr>
          <p:cNvPr id="362" name="Google Shape;362;p53"/>
          <p:cNvSpPr/>
          <p:nvPr/>
        </p:nvSpPr>
        <p:spPr>
          <a:xfrm>
            <a:off x="0" y="0"/>
            <a:ext cx="6984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53"/>
          <p:cNvSpPr txBox="1"/>
          <p:nvPr>
            <p:ph type="title"/>
          </p:nvPr>
        </p:nvSpPr>
        <p:spPr>
          <a:xfrm>
            <a:off x="5143500" y="1980525"/>
            <a:ext cx="2450100" cy="5916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lt1"/>
              </a:buClr>
              <a:buSzPts val="2500"/>
              <a:buFont typeface="Archivo Black"/>
              <a:buNone/>
              <a:defRPr sz="2500">
                <a:solidFill>
                  <a:schemeClr val="lt1"/>
                </a:solidFill>
                <a:latin typeface="Archivo Black"/>
                <a:ea typeface="Archivo Black"/>
                <a:cs typeface="Archivo Black"/>
                <a:sym typeface="Archivo Black"/>
              </a:defRPr>
            </a:lvl1pPr>
            <a:lvl2pPr lvl="1" rtl="0">
              <a:spcBef>
                <a:spcPts val="0"/>
              </a:spcBef>
              <a:spcAft>
                <a:spcPts val="0"/>
              </a:spcAft>
              <a:buSzPts val="2500"/>
              <a:buFont typeface="Archivo Black"/>
              <a:buNone/>
              <a:defRPr sz="2500">
                <a:latin typeface="Archivo Black"/>
                <a:ea typeface="Archivo Black"/>
                <a:cs typeface="Archivo Black"/>
                <a:sym typeface="Archivo Black"/>
              </a:defRPr>
            </a:lvl2pPr>
            <a:lvl3pPr lvl="2" rtl="0">
              <a:spcBef>
                <a:spcPts val="0"/>
              </a:spcBef>
              <a:spcAft>
                <a:spcPts val="0"/>
              </a:spcAft>
              <a:buSzPts val="2500"/>
              <a:buFont typeface="Archivo Black"/>
              <a:buNone/>
              <a:defRPr sz="2500">
                <a:latin typeface="Archivo Black"/>
                <a:ea typeface="Archivo Black"/>
                <a:cs typeface="Archivo Black"/>
                <a:sym typeface="Archivo Black"/>
              </a:defRPr>
            </a:lvl3pPr>
            <a:lvl4pPr lvl="3" rtl="0">
              <a:spcBef>
                <a:spcPts val="0"/>
              </a:spcBef>
              <a:spcAft>
                <a:spcPts val="0"/>
              </a:spcAft>
              <a:buSzPts val="2500"/>
              <a:buFont typeface="Archivo Black"/>
              <a:buNone/>
              <a:defRPr sz="2500">
                <a:latin typeface="Archivo Black"/>
                <a:ea typeface="Archivo Black"/>
                <a:cs typeface="Archivo Black"/>
                <a:sym typeface="Archivo Black"/>
              </a:defRPr>
            </a:lvl4pPr>
            <a:lvl5pPr lvl="4" rtl="0">
              <a:spcBef>
                <a:spcPts val="0"/>
              </a:spcBef>
              <a:spcAft>
                <a:spcPts val="0"/>
              </a:spcAft>
              <a:buSzPts val="2500"/>
              <a:buFont typeface="Archivo Black"/>
              <a:buNone/>
              <a:defRPr sz="2500">
                <a:latin typeface="Archivo Black"/>
                <a:ea typeface="Archivo Black"/>
                <a:cs typeface="Archivo Black"/>
                <a:sym typeface="Archivo Black"/>
              </a:defRPr>
            </a:lvl5pPr>
            <a:lvl6pPr lvl="5" rtl="0">
              <a:spcBef>
                <a:spcPts val="0"/>
              </a:spcBef>
              <a:spcAft>
                <a:spcPts val="0"/>
              </a:spcAft>
              <a:buSzPts val="2500"/>
              <a:buFont typeface="Archivo Black"/>
              <a:buNone/>
              <a:defRPr sz="2500">
                <a:latin typeface="Archivo Black"/>
                <a:ea typeface="Archivo Black"/>
                <a:cs typeface="Archivo Black"/>
                <a:sym typeface="Archivo Black"/>
              </a:defRPr>
            </a:lvl6pPr>
            <a:lvl7pPr lvl="6" rtl="0">
              <a:spcBef>
                <a:spcPts val="0"/>
              </a:spcBef>
              <a:spcAft>
                <a:spcPts val="0"/>
              </a:spcAft>
              <a:buSzPts val="2500"/>
              <a:buFont typeface="Archivo Black"/>
              <a:buNone/>
              <a:defRPr sz="2500">
                <a:latin typeface="Archivo Black"/>
                <a:ea typeface="Archivo Black"/>
                <a:cs typeface="Archivo Black"/>
                <a:sym typeface="Archivo Black"/>
              </a:defRPr>
            </a:lvl7pPr>
            <a:lvl8pPr lvl="7" rtl="0">
              <a:spcBef>
                <a:spcPts val="0"/>
              </a:spcBef>
              <a:spcAft>
                <a:spcPts val="0"/>
              </a:spcAft>
              <a:buSzPts val="2500"/>
              <a:buFont typeface="Archivo Black"/>
              <a:buNone/>
              <a:defRPr sz="2500">
                <a:latin typeface="Archivo Black"/>
                <a:ea typeface="Archivo Black"/>
                <a:cs typeface="Archivo Black"/>
                <a:sym typeface="Archivo Black"/>
              </a:defRPr>
            </a:lvl8pPr>
            <a:lvl9pPr lvl="8" rtl="0">
              <a:spcBef>
                <a:spcPts val="0"/>
              </a:spcBef>
              <a:spcAft>
                <a:spcPts val="0"/>
              </a:spcAft>
              <a:buSzPts val="2500"/>
              <a:buFont typeface="Archivo Black"/>
              <a:buNone/>
              <a:defRPr sz="2500">
                <a:latin typeface="Archivo Black"/>
                <a:ea typeface="Archivo Black"/>
                <a:cs typeface="Archivo Black"/>
                <a:sym typeface="Archivo Black"/>
              </a:defRPr>
            </a:lvl9pPr>
          </a:lstStyle>
          <a:p/>
        </p:txBody>
      </p:sp>
      <p:sp>
        <p:nvSpPr>
          <p:cNvPr id="364" name="Google Shape;364;p53"/>
          <p:cNvSpPr txBox="1"/>
          <p:nvPr>
            <p:ph idx="1" type="subTitle"/>
          </p:nvPr>
        </p:nvSpPr>
        <p:spPr>
          <a:xfrm>
            <a:off x="5143525" y="2617519"/>
            <a:ext cx="2450100" cy="10479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1pPr>
            <a:lvl2pPr lvl="1" rtl="0">
              <a:spcBef>
                <a:spcPts val="0"/>
              </a:spcBef>
              <a:spcAft>
                <a:spcPts val="0"/>
              </a:spcAft>
              <a:buSzPts val="1400"/>
              <a:buFont typeface="Roboto"/>
              <a:buNone/>
              <a:defRPr>
                <a:latin typeface="Roboto"/>
                <a:ea typeface="Roboto"/>
                <a:cs typeface="Roboto"/>
                <a:sym typeface="Roboto"/>
              </a:defRPr>
            </a:lvl2pPr>
            <a:lvl3pPr lvl="2" rtl="0">
              <a:spcBef>
                <a:spcPts val="0"/>
              </a:spcBef>
              <a:spcAft>
                <a:spcPts val="0"/>
              </a:spcAft>
              <a:buSzPts val="1400"/>
              <a:buFont typeface="Roboto"/>
              <a:buNone/>
              <a:defRPr>
                <a:latin typeface="Roboto"/>
                <a:ea typeface="Roboto"/>
                <a:cs typeface="Roboto"/>
                <a:sym typeface="Roboto"/>
              </a:defRPr>
            </a:lvl3pPr>
            <a:lvl4pPr lvl="3" rtl="0">
              <a:spcBef>
                <a:spcPts val="0"/>
              </a:spcBef>
              <a:spcAft>
                <a:spcPts val="0"/>
              </a:spcAft>
              <a:buSzPts val="1400"/>
              <a:buFont typeface="Roboto"/>
              <a:buNone/>
              <a:defRPr>
                <a:latin typeface="Roboto"/>
                <a:ea typeface="Roboto"/>
                <a:cs typeface="Roboto"/>
                <a:sym typeface="Roboto"/>
              </a:defRPr>
            </a:lvl4pPr>
            <a:lvl5pPr lvl="4" rtl="0">
              <a:spcBef>
                <a:spcPts val="0"/>
              </a:spcBef>
              <a:spcAft>
                <a:spcPts val="0"/>
              </a:spcAft>
              <a:buSzPts val="1400"/>
              <a:buFont typeface="Roboto"/>
              <a:buNone/>
              <a:defRPr>
                <a:latin typeface="Roboto"/>
                <a:ea typeface="Roboto"/>
                <a:cs typeface="Roboto"/>
                <a:sym typeface="Roboto"/>
              </a:defRPr>
            </a:lvl5pPr>
            <a:lvl6pPr lvl="5" rtl="0">
              <a:spcBef>
                <a:spcPts val="0"/>
              </a:spcBef>
              <a:spcAft>
                <a:spcPts val="0"/>
              </a:spcAft>
              <a:buSzPts val="1400"/>
              <a:buFont typeface="Roboto"/>
              <a:buNone/>
              <a:defRPr>
                <a:latin typeface="Roboto"/>
                <a:ea typeface="Roboto"/>
                <a:cs typeface="Roboto"/>
                <a:sym typeface="Roboto"/>
              </a:defRPr>
            </a:lvl6pPr>
            <a:lvl7pPr lvl="6" rtl="0">
              <a:spcBef>
                <a:spcPts val="0"/>
              </a:spcBef>
              <a:spcAft>
                <a:spcPts val="0"/>
              </a:spcAft>
              <a:buSzPts val="1400"/>
              <a:buFont typeface="Roboto"/>
              <a:buNone/>
              <a:defRPr>
                <a:latin typeface="Roboto"/>
                <a:ea typeface="Roboto"/>
                <a:cs typeface="Roboto"/>
                <a:sym typeface="Roboto"/>
              </a:defRPr>
            </a:lvl7pPr>
            <a:lvl8pPr lvl="7" rtl="0">
              <a:spcBef>
                <a:spcPts val="0"/>
              </a:spcBef>
              <a:spcAft>
                <a:spcPts val="0"/>
              </a:spcAft>
              <a:buSzPts val="1400"/>
              <a:buFont typeface="Roboto"/>
              <a:buNone/>
              <a:defRPr>
                <a:latin typeface="Roboto"/>
                <a:ea typeface="Roboto"/>
                <a:cs typeface="Roboto"/>
                <a:sym typeface="Roboto"/>
              </a:defRPr>
            </a:lvl8pPr>
            <a:lvl9pPr lvl="8" rtl="0">
              <a:spcBef>
                <a:spcPts val="0"/>
              </a:spcBef>
              <a:spcAft>
                <a:spcPts val="0"/>
              </a:spcAft>
              <a:buSzPts val="1400"/>
              <a:buFont typeface="Roboto"/>
              <a:buNone/>
              <a:defRPr>
                <a:latin typeface="Roboto"/>
                <a:ea typeface="Roboto"/>
                <a:cs typeface="Roboto"/>
                <a:sym typeface="Roboto"/>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5">
  <p:cSld name="CUSTOM_10_1">
    <p:bg>
      <p:bgPr>
        <a:solidFill>
          <a:schemeClr val="dk2"/>
        </a:solidFill>
      </p:bgPr>
    </p:bg>
    <p:spTree>
      <p:nvGrpSpPr>
        <p:cNvPr id="365" name="Shape 365"/>
        <p:cNvGrpSpPr/>
        <p:nvPr/>
      </p:nvGrpSpPr>
      <p:grpSpPr>
        <a:xfrm>
          <a:off x="0" y="0"/>
          <a:ext cx="0" cy="0"/>
          <a:chOff x="0" y="0"/>
          <a:chExt cx="0" cy="0"/>
        </a:xfrm>
      </p:grpSpPr>
      <p:sp>
        <p:nvSpPr>
          <p:cNvPr id="366" name="Google Shape;366;p54"/>
          <p:cNvSpPr txBox="1"/>
          <p:nvPr>
            <p:ph type="title"/>
          </p:nvPr>
        </p:nvSpPr>
        <p:spPr>
          <a:xfrm>
            <a:off x="5132275" y="1903800"/>
            <a:ext cx="2844000" cy="5916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lt1"/>
              </a:buClr>
              <a:buSzPts val="2500"/>
              <a:buFont typeface="Archivo Black"/>
              <a:buNone/>
              <a:defRPr sz="2500">
                <a:solidFill>
                  <a:schemeClr val="lt1"/>
                </a:solidFill>
                <a:latin typeface="Archivo Black"/>
                <a:ea typeface="Archivo Black"/>
                <a:cs typeface="Archivo Black"/>
                <a:sym typeface="Archivo Black"/>
              </a:defRPr>
            </a:lvl1pPr>
            <a:lvl2pPr lvl="1" rtl="0">
              <a:spcBef>
                <a:spcPts val="0"/>
              </a:spcBef>
              <a:spcAft>
                <a:spcPts val="0"/>
              </a:spcAft>
              <a:buSzPts val="2500"/>
              <a:buFont typeface="Archivo Black"/>
              <a:buNone/>
              <a:defRPr sz="2500">
                <a:latin typeface="Archivo Black"/>
                <a:ea typeface="Archivo Black"/>
                <a:cs typeface="Archivo Black"/>
                <a:sym typeface="Archivo Black"/>
              </a:defRPr>
            </a:lvl2pPr>
            <a:lvl3pPr lvl="2" rtl="0">
              <a:spcBef>
                <a:spcPts val="0"/>
              </a:spcBef>
              <a:spcAft>
                <a:spcPts val="0"/>
              </a:spcAft>
              <a:buSzPts val="2500"/>
              <a:buFont typeface="Archivo Black"/>
              <a:buNone/>
              <a:defRPr sz="2500">
                <a:latin typeface="Archivo Black"/>
                <a:ea typeface="Archivo Black"/>
                <a:cs typeface="Archivo Black"/>
                <a:sym typeface="Archivo Black"/>
              </a:defRPr>
            </a:lvl3pPr>
            <a:lvl4pPr lvl="3" rtl="0">
              <a:spcBef>
                <a:spcPts val="0"/>
              </a:spcBef>
              <a:spcAft>
                <a:spcPts val="0"/>
              </a:spcAft>
              <a:buSzPts val="2500"/>
              <a:buFont typeface="Archivo Black"/>
              <a:buNone/>
              <a:defRPr sz="2500">
                <a:latin typeface="Archivo Black"/>
                <a:ea typeface="Archivo Black"/>
                <a:cs typeface="Archivo Black"/>
                <a:sym typeface="Archivo Black"/>
              </a:defRPr>
            </a:lvl4pPr>
            <a:lvl5pPr lvl="4" rtl="0">
              <a:spcBef>
                <a:spcPts val="0"/>
              </a:spcBef>
              <a:spcAft>
                <a:spcPts val="0"/>
              </a:spcAft>
              <a:buSzPts val="2500"/>
              <a:buFont typeface="Archivo Black"/>
              <a:buNone/>
              <a:defRPr sz="2500">
                <a:latin typeface="Archivo Black"/>
                <a:ea typeface="Archivo Black"/>
                <a:cs typeface="Archivo Black"/>
                <a:sym typeface="Archivo Black"/>
              </a:defRPr>
            </a:lvl5pPr>
            <a:lvl6pPr lvl="5" rtl="0">
              <a:spcBef>
                <a:spcPts val="0"/>
              </a:spcBef>
              <a:spcAft>
                <a:spcPts val="0"/>
              </a:spcAft>
              <a:buSzPts val="2500"/>
              <a:buFont typeface="Archivo Black"/>
              <a:buNone/>
              <a:defRPr sz="2500">
                <a:latin typeface="Archivo Black"/>
                <a:ea typeface="Archivo Black"/>
                <a:cs typeface="Archivo Black"/>
                <a:sym typeface="Archivo Black"/>
              </a:defRPr>
            </a:lvl6pPr>
            <a:lvl7pPr lvl="6" rtl="0">
              <a:spcBef>
                <a:spcPts val="0"/>
              </a:spcBef>
              <a:spcAft>
                <a:spcPts val="0"/>
              </a:spcAft>
              <a:buSzPts val="2500"/>
              <a:buFont typeface="Archivo Black"/>
              <a:buNone/>
              <a:defRPr sz="2500">
                <a:latin typeface="Archivo Black"/>
                <a:ea typeface="Archivo Black"/>
                <a:cs typeface="Archivo Black"/>
                <a:sym typeface="Archivo Black"/>
              </a:defRPr>
            </a:lvl7pPr>
            <a:lvl8pPr lvl="7" rtl="0">
              <a:spcBef>
                <a:spcPts val="0"/>
              </a:spcBef>
              <a:spcAft>
                <a:spcPts val="0"/>
              </a:spcAft>
              <a:buSzPts val="2500"/>
              <a:buFont typeface="Archivo Black"/>
              <a:buNone/>
              <a:defRPr sz="2500">
                <a:latin typeface="Archivo Black"/>
                <a:ea typeface="Archivo Black"/>
                <a:cs typeface="Archivo Black"/>
                <a:sym typeface="Archivo Black"/>
              </a:defRPr>
            </a:lvl8pPr>
            <a:lvl9pPr lvl="8" rtl="0">
              <a:spcBef>
                <a:spcPts val="0"/>
              </a:spcBef>
              <a:spcAft>
                <a:spcPts val="0"/>
              </a:spcAft>
              <a:buSzPts val="2500"/>
              <a:buFont typeface="Archivo Black"/>
              <a:buNone/>
              <a:defRPr sz="2500">
                <a:latin typeface="Archivo Black"/>
                <a:ea typeface="Archivo Black"/>
                <a:cs typeface="Archivo Black"/>
                <a:sym typeface="Archivo Black"/>
              </a:defRPr>
            </a:lvl9pPr>
          </a:lstStyle>
          <a:p/>
        </p:txBody>
      </p:sp>
      <p:sp>
        <p:nvSpPr>
          <p:cNvPr id="367" name="Google Shape;367;p54"/>
          <p:cNvSpPr txBox="1"/>
          <p:nvPr>
            <p:ph idx="1" type="subTitle"/>
          </p:nvPr>
        </p:nvSpPr>
        <p:spPr>
          <a:xfrm>
            <a:off x="5132300" y="2495500"/>
            <a:ext cx="2844000" cy="8478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33333"/>
              </a:buClr>
              <a:buSzPts val="1400"/>
              <a:buFont typeface="Roboto"/>
              <a:buNone/>
              <a:defRPr>
                <a:solidFill>
                  <a:schemeClr val="lt1"/>
                </a:solidFill>
                <a:latin typeface="Roboto"/>
                <a:ea typeface="Roboto"/>
                <a:cs typeface="Roboto"/>
                <a:sym typeface="Roboto"/>
              </a:defRPr>
            </a:lvl1pPr>
            <a:lvl2pPr lvl="1" rtl="0">
              <a:spcBef>
                <a:spcPts val="0"/>
              </a:spcBef>
              <a:spcAft>
                <a:spcPts val="0"/>
              </a:spcAft>
              <a:buSzPts val="1400"/>
              <a:buFont typeface="Roboto"/>
              <a:buNone/>
              <a:defRPr>
                <a:latin typeface="Roboto"/>
                <a:ea typeface="Roboto"/>
                <a:cs typeface="Roboto"/>
                <a:sym typeface="Roboto"/>
              </a:defRPr>
            </a:lvl2pPr>
            <a:lvl3pPr lvl="2" rtl="0">
              <a:spcBef>
                <a:spcPts val="0"/>
              </a:spcBef>
              <a:spcAft>
                <a:spcPts val="0"/>
              </a:spcAft>
              <a:buSzPts val="1400"/>
              <a:buFont typeface="Roboto"/>
              <a:buNone/>
              <a:defRPr>
                <a:latin typeface="Roboto"/>
                <a:ea typeface="Roboto"/>
                <a:cs typeface="Roboto"/>
                <a:sym typeface="Roboto"/>
              </a:defRPr>
            </a:lvl3pPr>
            <a:lvl4pPr lvl="3" rtl="0">
              <a:spcBef>
                <a:spcPts val="0"/>
              </a:spcBef>
              <a:spcAft>
                <a:spcPts val="0"/>
              </a:spcAft>
              <a:buSzPts val="1400"/>
              <a:buFont typeface="Roboto"/>
              <a:buNone/>
              <a:defRPr>
                <a:latin typeface="Roboto"/>
                <a:ea typeface="Roboto"/>
                <a:cs typeface="Roboto"/>
                <a:sym typeface="Roboto"/>
              </a:defRPr>
            </a:lvl4pPr>
            <a:lvl5pPr lvl="4" rtl="0">
              <a:spcBef>
                <a:spcPts val="0"/>
              </a:spcBef>
              <a:spcAft>
                <a:spcPts val="0"/>
              </a:spcAft>
              <a:buSzPts val="1400"/>
              <a:buFont typeface="Roboto"/>
              <a:buNone/>
              <a:defRPr>
                <a:latin typeface="Roboto"/>
                <a:ea typeface="Roboto"/>
                <a:cs typeface="Roboto"/>
                <a:sym typeface="Roboto"/>
              </a:defRPr>
            </a:lvl5pPr>
            <a:lvl6pPr lvl="5" rtl="0">
              <a:spcBef>
                <a:spcPts val="0"/>
              </a:spcBef>
              <a:spcAft>
                <a:spcPts val="0"/>
              </a:spcAft>
              <a:buSzPts val="1400"/>
              <a:buFont typeface="Roboto"/>
              <a:buNone/>
              <a:defRPr>
                <a:latin typeface="Roboto"/>
                <a:ea typeface="Roboto"/>
                <a:cs typeface="Roboto"/>
                <a:sym typeface="Roboto"/>
              </a:defRPr>
            </a:lvl6pPr>
            <a:lvl7pPr lvl="6" rtl="0">
              <a:spcBef>
                <a:spcPts val="0"/>
              </a:spcBef>
              <a:spcAft>
                <a:spcPts val="0"/>
              </a:spcAft>
              <a:buSzPts val="1400"/>
              <a:buFont typeface="Roboto"/>
              <a:buNone/>
              <a:defRPr>
                <a:latin typeface="Roboto"/>
                <a:ea typeface="Roboto"/>
                <a:cs typeface="Roboto"/>
                <a:sym typeface="Roboto"/>
              </a:defRPr>
            </a:lvl7pPr>
            <a:lvl8pPr lvl="7" rtl="0">
              <a:spcBef>
                <a:spcPts val="0"/>
              </a:spcBef>
              <a:spcAft>
                <a:spcPts val="0"/>
              </a:spcAft>
              <a:buSzPts val="1400"/>
              <a:buFont typeface="Roboto"/>
              <a:buNone/>
              <a:defRPr>
                <a:latin typeface="Roboto"/>
                <a:ea typeface="Roboto"/>
                <a:cs typeface="Roboto"/>
                <a:sym typeface="Roboto"/>
              </a:defRPr>
            </a:lvl8pPr>
            <a:lvl9pPr lvl="8" rtl="0">
              <a:spcBef>
                <a:spcPts val="0"/>
              </a:spcBef>
              <a:spcAft>
                <a:spcPts val="0"/>
              </a:spcAft>
              <a:buSzPts val="1400"/>
              <a:buFont typeface="Roboto"/>
              <a:buNone/>
              <a:defRPr>
                <a:latin typeface="Roboto"/>
                <a:ea typeface="Roboto"/>
                <a:cs typeface="Roboto"/>
                <a:sym typeface="Roboto"/>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6">
  <p:cSld name="CUSTOM_10_1_1">
    <p:bg>
      <p:bgPr>
        <a:solidFill>
          <a:schemeClr val="dk2"/>
        </a:solidFill>
      </p:bgPr>
    </p:bg>
    <p:spTree>
      <p:nvGrpSpPr>
        <p:cNvPr id="368" name="Shape 368"/>
        <p:cNvGrpSpPr/>
        <p:nvPr/>
      </p:nvGrpSpPr>
      <p:grpSpPr>
        <a:xfrm>
          <a:off x="0" y="0"/>
          <a:ext cx="0" cy="0"/>
          <a:chOff x="0" y="0"/>
          <a:chExt cx="0" cy="0"/>
        </a:xfrm>
      </p:grpSpPr>
      <p:sp>
        <p:nvSpPr>
          <p:cNvPr id="369" name="Google Shape;369;p55"/>
          <p:cNvSpPr txBox="1"/>
          <p:nvPr>
            <p:ph type="title"/>
          </p:nvPr>
        </p:nvSpPr>
        <p:spPr>
          <a:xfrm>
            <a:off x="0" y="1332400"/>
            <a:ext cx="5480400" cy="17484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333333"/>
              </a:buClr>
              <a:buSzPts val="2500"/>
              <a:buFont typeface="Archivo Black"/>
              <a:buNone/>
              <a:defRPr sz="4800">
                <a:solidFill>
                  <a:schemeClr val="lt1"/>
                </a:solidFill>
                <a:latin typeface="Archivo Black"/>
                <a:ea typeface="Archivo Black"/>
                <a:cs typeface="Archivo Black"/>
                <a:sym typeface="Archivo Black"/>
              </a:defRPr>
            </a:lvl1pPr>
            <a:lvl2pPr lvl="1" rtl="0">
              <a:spcBef>
                <a:spcPts val="0"/>
              </a:spcBef>
              <a:spcAft>
                <a:spcPts val="0"/>
              </a:spcAft>
              <a:buSzPts val="2500"/>
              <a:buFont typeface="Archivo Black"/>
              <a:buNone/>
              <a:defRPr sz="2500">
                <a:latin typeface="Archivo Black"/>
                <a:ea typeface="Archivo Black"/>
                <a:cs typeface="Archivo Black"/>
                <a:sym typeface="Archivo Black"/>
              </a:defRPr>
            </a:lvl2pPr>
            <a:lvl3pPr lvl="2" rtl="0">
              <a:spcBef>
                <a:spcPts val="0"/>
              </a:spcBef>
              <a:spcAft>
                <a:spcPts val="0"/>
              </a:spcAft>
              <a:buSzPts val="2500"/>
              <a:buFont typeface="Archivo Black"/>
              <a:buNone/>
              <a:defRPr sz="2500">
                <a:latin typeface="Archivo Black"/>
                <a:ea typeface="Archivo Black"/>
                <a:cs typeface="Archivo Black"/>
                <a:sym typeface="Archivo Black"/>
              </a:defRPr>
            </a:lvl3pPr>
            <a:lvl4pPr lvl="3" rtl="0">
              <a:spcBef>
                <a:spcPts val="0"/>
              </a:spcBef>
              <a:spcAft>
                <a:spcPts val="0"/>
              </a:spcAft>
              <a:buSzPts val="2500"/>
              <a:buFont typeface="Archivo Black"/>
              <a:buNone/>
              <a:defRPr sz="2500">
                <a:latin typeface="Archivo Black"/>
                <a:ea typeface="Archivo Black"/>
                <a:cs typeface="Archivo Black"/>
                <a:sym typeface="Archivo Black"/>
              </a:defRPr>
            </a:lvl4pPr>
            <a:lvl5pPr lvl="4" rtl="0">
              <a:spcBef>
                <a:spcPts val="0"/>
              </a:spcBef>
              <a:spcAft>
                <a:spcPts val="0"/>
              </a:spcAft>
              <a:buSzPts val="2500"/>
              <a:buFont typeface="Archivo Black"/>
              <a:buNone/>
              <a:defRPr sz="2500">
                <a:latin typeface="Archivo Black"/>
                <a:ea typeface="Archivo Black"/>
                <a:cs typeface="Archivo Black"/>
                <a:sym typeface="Archivo Black"/>
              </a:defRPr>
            </a:lvl5pPr>
            <a:lvl6pPr lvl="5" rtl="0">
              <a:spcBef>
                <a:spcPts val="0"/>
              </a:spcBef>
              <a:spcAft>
                <a:spcPts val="0"/>
              </a:spcAft>
              <a:buSzPts val="2500"/>
              <a:buFont typeface="Archivo Black"/>
              <a:buNone/>
              <a:defRPr sz="2500">
                <a:latin typeface="Archivo Black"/>
                <a:ea typeface="Archivo Black"/>
                <a:cs typeface="Archivo Black"/>
                <a:sym typeface="Archivo Black"/>
              </a:defRPr>
            </a:lvl6pPr>
            <a:lvl7pPr lvl="6" rtl="0">
              <a:spcBef>
                <a:spcPts val="0"/>
              </a:spcBef>
              <a:spcAft>
                <a:spcPts val="0"/>
              </a:spcAft>
              <a:buSzPts val="2500"/>
              <a:buFont typeface="Archivo Black"/>
              <a:buNone/>
              <a:defRPr sz="2500">
                <a:latin typeface="Archivo Black"/>
                <a:ea typeface="Archivo Black"/>
                <a:cs typeface="Archivo Black"/>
                <a:sym typeface="Archivo Black"/>
              </a:defRPr>
            </a:lvl7pPr>
            <a:lvl8pPr lvl="7" rtl="0">
              <a:spcBef>
                <a:spcPts val="0"/>
              </a:spcBef>
              <a:spcAft>
                <a:spcPts val="0"/>
              </a:spcAft>
              <a:buSzPts val="2500"/>
              <a:buFont typeface="Archivo Black"/>
              <a:buNone/>
              <a:defRPr sz="2500">
                <a:latin typeface="Archivo Black"/>
                <a:ea typeface="Archivo Black"/>
                <a:cs typeface="Archivo Black"/>
                <a:sym typeface="Archivo Black"/>
              </a:defRPr>
            </a:lvl8pPr>
            <a:lvl9pPr lvl="8" rtl="0">
              <a:spcBef>
                <a:spcPts val="0"/>
              </a:spcBef>
              <a:spcAft>
                <a:spcPts val="0"/>
              </a:spcAft>
              <a:buSzPts val="2500"/>
              <a:buFont typeface="Archivo Black"/>
              <a:buNone/>
              <a:defRPr sz="2500">
                <a:latin typeface="Archivo Black"/>
                <a:ea typeface="Archivo Black"/>
                <a:cs typeface="Archivo Black"/>
                <a:sym typeface="Archivo Black"/>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7">
  <p:cSld name="CUSTOM_10_1_1_1">
    <p:bg>
      <p:bgPr>
        <a:solidFill>
          <a:schemeClr val="dk2"/>
        </a:solidFill>
      </p:bgPr>
    </p:bg>
    <p:spTree>
      <p:nvGrpSpPr>
        <p:cNvPr id="370" name="Shape 370"/>
        <p:cNvGrpSpPr/>
        <p:nvPr/>
      </p:nvGrpSpPr>
      <p:grpSpPr>
        <a:xfrm>
          <a:off x="0" y="0"/>
          <a:ext cx="0" cy="0"/>
          <a:chOff x="0" y="0"/>
          <a:chExt cx="0" cy="0"/>
        </a:xfrm>
      </p:grpSpPr>
      <p:sp>
        <p:nvSpPr>
          <p:cNvPr id="371" name="Google Shape;371;p56"/>
          <p:cNvSpPr/>
          <p:nvPr/>
        </p:nvSpPr>
        <p:spPr>
          <a:xfrm>
            <a:off x="0" y="-56525"/>
            <a:ext cx="4966800" cy="4519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56"/>
          <p:cNvSpPr txBox="1"/>
          <p:nvPr>
            <p:ph type="title"/>
          </p:nvPr>
        </p:nvSpPr>
        <p:spPr>
          <a:xfrm>
            <a:off x="720000" y="651725"/>
            <a:ext cx="3852000" cy="5916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lt1"/>
              </a:buClr>
              <a:buSzPts val="2500"/>
              <a:buFont typeface="Archivo Black"/>
              <a:buNone/>
              <a:defRPr sz="2500">
                <a:solidFill>
                  <a:schemeClr val="lt1"/>
                </a:solidFill>
                <a:latin typeface="Archivo Black"/>
                <a:ea typeface="Archivo Black"/>
                <a:cs typeface="Archivo Black"/>
                <a:sym typeface="Archivo Black"/>
              </a:defRPr>
            </a:lvl1pPr>
            <a:lvl2pPr lvl="1" rtl="0">
              <a:spcBef>
                <a:spcPts val="0"/>
              </a:spcBef>
              <a:spcAft>
                <a:spcPts val="0"/>
              </a:spcAft>
              <a:buSzPts val="2500"/>
              <a:buFont typeface="Archivo Black"/>
              <a:buNone/>
              <a:defRPr sz="2500">
                <a:latin typeface="Archivo Black"/>
                <a:ea typeface="Archivo Black"/>
                <a:cs typeface="Archivo Black"/>
                <a:sym typeface="Archivo Black"/>
              </a:defRPr>
            </a:lvl2pPr>
            <a:lvl3pPr lvl="2" rtl="0">
              <a:spcBef>
                <a:spcPts val="0"/>
              </a:spcBef>
              <a:spcAft>
                <a:spcPts val="0"/>
              </a:spcAft>
              <a:buSzPts val="2500"/>
              <a:buFont typeface="Archivo Black"/>
              <a:buNone/>
              <a:defRPr sz="2500">
                <a:latin typeface="Archivo Black"/>
                <a:ea typeface="Archivo Black"/>
                <a:cs typeface="Archivo Black"/>
                <a:sym typeface="Archivo Black"/>
              </a:defRPr>
            </a:lvl3pPr>
            <a:lvl4pPr lvl="3" rtl="0">
              <a:spcBef>
                <a:spcPts val="0"/>
              </a:spcBef>
              <a:spcAft>
                <a:spcPts val="0"/>
              </a:spcAft>
              <a:buSzPts val="2500"/>
              <a:buFont typeface="Archivo Black"/>
              <a:buNone/>
              <a:defRPr sz="2500">
                <a:latin typeface="Archivo Black"/>
                <a:ea typeface="Archivo Black"/>
                <a:cs typeface="Archivo Black"/>
                <a:sym typeface="Archivo Black"/>
              </a:defRPr>
            </a:lvl4pPr>
            <a:lvl5pPr lvl="4" rtl="0">
              <a:spcBef>
                <a:spcPts val="0"/>
              </a:spcBef>
              <a:spcAft>
                <a:spcPts val="0"/>
              </a:spcAft>
              <a:buSzPts val="2500"/>
              <a:buFont typeface="Archivo Black"/>
              <a:buNone/>
              <a:defRPr sz="2500">
                <a:latin typeface="Archivo Black"/>
                <a:ea typeface="Archivo Black"/>
                <a:cs typeface="Archivo Black"/>
                <a:sym typeface="Archivo Black"/>
              </a:defRPr>
            </a:lvl5pPr>
            <a:lvl6pPr lvl="5" rtl="0">
              <a:spcBef>
                <a:spcPts val="0"/>
              </a:spcBef>
              <a:spcAft>
                <a:spcPts val="0"/>
              </a:spcAft>
              <a:buSzPts val="2500"/>
              <a:buFont typeface="Archivo Black"/>
              <a:buNone/>
              <a:defRPr sz="2500">
                <a:latin typeface="Archivo Black"/>
                <a:ea typeface="Archivo Black"/>
                <a:cs typeface="Archivo Black"/>
                <a:sym typeface="Archivo Black"/>
              </a:defRPr>
            </a:lvl6pPr>
            <a:lvl7pPr lvl="6" rtl="0">
              <a:spcBef>
                <a:spcPts val="0"/>
              </a:spcBef>
              <a:spcAft>
                <a:spcPts val="0"/>
              </a:spcAft>
              <a:buSzPts val="2500"/>
              <a:buFont typeface="Archivo Black"/>
              <a:buNone/>
              <a:defRPr sz="2500">
                <a:latin typeface="Archivo Black"/>
                <a:ea typeface="Archivo Black"/>
                <a:cs typeface="Archivo Black"/>
                <a:sym typeface="Archivo Black"/>
              </a:defRPr>
            </a:lvl7pPr>
            <a:lvl8pPr lvl="7" rtl="0">
              <a:spcBef>
                <a:spcPts val="0"/>
              </a:spcBef>
              <a:spcAft>
                <a:spcPts val="0"/>
              </a:spcAft>
              <a:buSzPts val="2500"/>
              <a:buFont typeface="Archivo Black"/>
              <a:buNone/>
              <a:defRPr sz="2500">
                <a:latin typeface="Archivo Black"/>
                <a:ea typeface="Archivo Black"/>
                <a:cs typeface="Archivo Black"/>
                <a:sym typeface="Archivo Black"/>
              </a:defRPr>
            </a:lvl8pPr>
            <a:lvl9pPr lvl="8" rtl="0">
              <a:spcBef>
                <a:spcPts val="0"/>
              </a:spcBef>
              <a:spcAft>
                <a:spcPts val="0"/>
              </a:spcAft>
              <a:buSzPts val="2500"/>
              <a:buFont typeface="Archivo Black"/>
              <a:buNone/>
              <a:defRPr sz="2500">
                <a:latin typeface="Archivo Black"/>
                <a:ea typeface="Archivo Black"/>
                <a:cs typeface="Archivo Black"/>
                <a:sym typeface="Archivo Black"/>
              </a:defRPr>
            </a:lvl9pPr>
          </a:lstStyle>
          <a:p/>
        </p:txBody>
      </p:sp>
      <p:sp>
        <p:nvSpPr>
          <p:cNvPr id="373" name="Google Shape;373;p56"/>
          <p:cNvSpPr txBox="1"/>
          <p:nvPr>
            <p:ph idx="1" type="subTitle"/>
          </p:nvPr>
        </p:nvSpPr>
        <p:spPr>
          <a:xfrm>
            <a:off x="720025" y="1243488"/>
            <a:ext cx="3852000" cy="2612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1pPr>
            <a:lvl2pPr lvl="1" rtl="0">
              <a:spcBef>
                <a:spcPts val="0"/>
              </a:spcBef>
              <a:spcAft>
                <a:spcPts val="0"/>
              </a:spcAft>
              <a:buSzPts val="1400"/>
              <a:buFont typeface="Roboto"/>
              <a:buChar char="○"/>
              <a:defRPr>
                <a:latin typeface="Roboto"/>
                <a:ea typeface="Roboto"/>
                <a:cs typeface="Roboto"/>
                <a:sym typeface="Roboto"/>
              </a:defRPr>
            </a:lvl2pPr>
            <a:lvl3pPr lvl="2" rtl="0">
              <a:spcBef>
                <a:spcPts val="0"/>
              </a:spcBef>
              <a:spcAft>
                <a:spcPts val="0"/>
              </a:spcAft>
              <a:buSzPts val="1400"/>
              <a:buFont typeface="Roboto"/>
              <a:buChar char="■"/>
              <a:defRPr>
                <a:latin typeface="Roboto"/>
                <a:ea typeface="Roboto"/>
                <a:cs typeface="Roboto"/>
                <a:sym typeface="Roboto"/>
              </a:defRPr>
            </a:lvl3pPr>
            <a:lvl4pPr lvl="3" rtl="0">
              <a:spcBef>
                <a:spcPts val="0"/>
              </a:spcBef>
              <a:spcAft>
                <a:spcPts val="0"/>
              </a:spcAft>
              <a:buSzPts val="1400"/>
              <a:buFont typeface="Roboto"/>
              <a:buChar char="●"/>
              <a:defRPr>
                <a:latin typeface="Roboto"/>
                <a:ea typeface="Roboto"/>
                <a:cs typeface="Roboto"/>
                <a:sym typeface="Roboto"/>
              </a:defRPr>
            </a:lvl4pPr>
            <a:lvl5pPr lvl="4" rtl="0">
              <a:spcBef>
                <a:spcPts val="0"/>
              </a:spcBef>
              <a:spcAft>
                <a:spcPts val="0"/>
              </a:spcAft>
              <a:buSzPts val="1400"/>
              <a:buFont typeface="Roboto"/>
              <a:buChar char="○"/>
              <a:defRPr>
                <a:latin typeface="Roboto"/>
                <a:ea typeface="Roboto"/>
                <a:cs typeface="Roboto"/>
                <a:sym typeface="Roboto"/>
              </a:defRPr>
            </a:lvl5pPr>
            <a:lvl6pPr lvl="5" rtl="0">
              <a:spcBef>
                <a:spcPts val="0"/>
              </a:spcBef>
              <a:spcAft>
                <a:spcPts val="0"/>
              </a:spcAft>
              <a:buSzPts val="1400"/>
              <a:buFont typeface="Roboto"/>
              <a:buChar char="■"/>
              <a:defRPr>
                <a:latin typeface="Roboto"/>
                <a:ea typeface="Roboto"/>
                <a:cs typeface="Roboto"/>
                <a:sym typeface="Roboto"/>
              </a:defRPr>
            </a:lvl6pPr>
            <a:lvl7pPr lvl="6" rtl="0">
              <a:spcBef>
                <a:spcPts val="0"/>
              </a:spcBef>
              <a:spcAft>
                <a:spcPts val="0"/>
              </a:spcAft>
              <a:buSzPts val="1400"/>
              <a:buFont typeface="Roboto"/>
              <a:buChar char="●"/>
              <a:defRPr>
                <a:latin typeface="Roboto"/>
                <a:ea typeface="Roboto"/>
                <a:cs typeface="Roboto"/>
                <a:sym typeface="Roboto"/>
              </a:defRPr>
            </a:lvl7pPr>
            <a:lvl8pPr lvl="7" rtl="0">
              <a:spcBef>
                <a:spcPts val="0"/>
              </a:spcBef>
              <a:spcAft>
                <a:spcPts val="0"/>
              </a:spcAft>
              <a:buSzPts val="1400"/>
              <a:buFont typeface="Roboto"/>
              <a:buChar char="○"/>
              <a:defRPr>
                <a:latin typeface="Roboto"/>
                <a:ea typeface="Roboto"/>
                <a:cs typeface="Roboto"/>
                <a:sym typeface="Roboto"/>
              </a:defRPr>
            </a:lvl8pPr>
            <a:lvl9pPr lvl="8" rtl="0">
              <a:spcBef>
                <a:spcPts val="0"/>
              </a:spcBef>
              <a:spcAft>
                <a:spcPts val="0"/>
              </a:spcAft>
              <a:buSzPts val="1400"/>
              <a:buFont typeface="Roboto"/>
              <a:buChar char="■"/>
              <a:defRPr>
                <a:latin typeface="Roboto"/>
                <a:ea typeface="Roboto"/>
                <a:cs typeface="Roboto"/>
                <a:sym typeface="Roboto"/>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8">
  <p:cSld name="CUSTOM_10_1_1_1_1">
    <p:bg>
      <p:bgPr>
        <a:solidFill>
          <a:schemeClr val="dk2"/>
        </a:solidFill>
      </p:bgPr>
    </p:bg>
    <p:spTree>
      <p:nvGrpSpPr>
        <p:cNvPr id="374" name="Shape 374"/>
        <p:cNvGrpSpPr/>
        <p:nvPr/>
      </p:nvGrpSpPr>
      <p:grpSpPr>
        <a:xfrm>
          <a:off x="0" y="0"/>
          <a:ext cx="0" cy="0"/>
          <a:chOff x="0" y="0"/>
          <a:chExt cx="0" cy="0"/>
        </a:xfrm>
      </p:grpSpPr>
      <p:sp>
        <p:nvSpPr>
          <p:cNvPr id="375" name="Google Shape;375;p57"/>
          <p:cNvSpPr txBox="1"/>
          <p:nvPr>
            <p:ph idx="1" type="subTitle"/>
          </p:nvPr>
        </p:nvSpPr>
        <p:spPr>
          <a:xfrm>
            <a:off x="5202850" y="2220100"/>
            <a:ext cx="2844000" cy="19542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33333"/>
              </a:buClr>
              <a:buSzPts val="1400"/>
              <a:buFont typeface="Roboto"/>
              <a:buNone/>
              <a:defRPr>
                <a:latin typeface="Arial"/>
                <a:ea typeface="Arial"/>
                <a:cs typeface="Arial"/>
                <a:sym typeface="Arial"/>
              </a:defRPr>
            </a:lvl1pPr>
            <a:lvl2pPr lvl="1" rtl="0">
              <a:spcBef>
                <a:spcPts val="0"/>
              </a:spcBef>
              <a:spcAft>
                <a:spcPts val="0"/>
              </a:spcAft>
              <a:buSzPts val="1400"/>
              <a:buFont typeface="Roboto"/>
              <a:buNone/>
              <a:defRPr>
                <a:latin typeface="Roboto"/>
                <a:ea typeface="Roboto"/>
                <a:cs typeface="Roboto"/>
                <a:sym typeface="Roboto"/>
              </a:defRPr>
            </a:lvl2pPr>
            <a:lvl3pPr lvl="2" rtl="0">
              <a:spcBef>
                <a:spcPts val="0"/>
              </a:spcBef>
              <a:spcAft>
                <a:spcPts val="0"/>
              </a:spcAft>
              <a:buSzPts val="1400"/>
              <a:buFont typeface="Roboto"/>
              <a:buNone/>
              <a:defRPr>
                <a:latin typeface="Roboto"/>
                <a:ea typeface="Roboto"/>
                <a:cs typeface="Roboto"/>
                <a:sym typeface="Roboto"/>
              </a:defRPr>
            </a:lvl3pPr>
            <a:lvl4pPr lvl="3" rtl="0">
              <a:spcBef>
                <a:spcPts val="0"/>
              </a:spcBef>
              <a:spcAft>
                <a:spcPts val="0"/>
              </a:spcAft>
              <a:buSzPts val="1400"/>
              <a:buFont typeface="Roboto"/>
              <a:buNone/>
              <a:defRPr>
                <a:latin typeface="Roboto"/>
                <a:ea typeface="Roboto"/>
                <a:cs typeface="Roboto"/>
                <a:sym typeface="Roboto"/>
              </a:defRPr>
            </a:lvl4pPr>
            <a:lvl5pPr lvl="4" rtl="0">
              <a:spcBef>
                <a:spcPts val="0"/>
              </a:spcBef>
              <a:spcAft>
                <a:spcPts val="0"/>
              </a:spcAft>
              <a:buSzPts val="1400"/>
              <a:buFont typeface="Roboto"/>
              <a:buNone/>
              <a:defRPr>
                <a:latin typeface="Roboto"/>
                <a:ea typeface="Roboto"/>
                <a:cs typeface="Roboto"/>
                <a:sym typeface="Roboto"/>
              </a:defRPr>
            </a:lvl5pPr>
            <a:lvl6pPr lvl="5" rtl="0">
              <a:spcBef>
                <a:spcPts val="0"/>
              </a:spcBef>
              <a:spcAft>
                <a:spcPts val="0"/>
              </a:spcAft>
              <a:buSzPts val="1400"/>
              <a:buFont typeface="Roboto"/>
              <a:buNone/>
              <a:defRPr>
                <a:latin typeface="Roboto"/>
                <a:ea typeface="Roboto"/>
                <a:cs typeface="Roboto"/>
                <a:sym typeface="Roboto"/>
              </a:defRPr>
            </a:lvl6pPr>
            <a:lvl7pPr lvl="6" rtl="0">
              <a:spcBef>
                <a:spcPts val="0"/>
              </a:spcBef>
              <a:spcAft>
                <a:spcPts val="0"/>
              </a:spcAft>
              <a:buSzPts val="1400"/>
              <a:buFont typeface="Roboto"/>
              <a:buNone/>
              <a:defRPr>
                <a:latin typeface="Roboto"/>
                <a:ea typeface="Roboto"/>
                <a:cs typeface="Roboto"/>
                <a:sym typeface="Roboto"/>
              </a:defRPr>
            </a:lvl7pPr>
            <a:lvl8pPr lvl="7" rtl="0">
              <a:spcBef>
                <a:spcPts val="0"/>
              </a:spcBef>
              <a:spcAft>
                <a:spcPts val="0"/>
              </a:spcAft>
              <a:buSzPts val="1400"/>
              <a:buFont typeface="Roboto"/>
              <a:buNone/>
              <a:defRPr>
                <a:latin typeface="Roboto"/>
                <a:ea typeface="Roboto"/>
                <a:cs typeface="Roboto"/>
                <a:sym typeface="Roboto"/>
              </a:defRPr>
            </a:lvl8pPr>
            <a:lvl9pPr lvl="8" rtl="0">
              <a:spcBef>
                <a:spcPts val="0"/>
              </a:spcBef>
              <a:spcAft>
                <a:spcPts val="0"/>
              </a:spcAft>
              <a:buSzPts val="1400"/>
              <a:buFont typeface="Roboto"/>
              <a:buNone/>
              <a:defRPr>
                <a:latin typeface="Roboto"/>
                <a:ea typeface="Roboto"/>
                <a:cs typeface="Roboto"/>
                <a:sym typeface="Roboto"/>
              </a:defRPr>
            </a:lvl9pPr>
          </a:lstStyle>
          <a:p/>
        </p:txBody>
      </p:sp>
      <p:sp>
        <p:nvSpPr>
          <p:cNvPr id="376" name="Google Shape;376;p57"/>
          <p:cNvSpPr txBox="1"/>
          <p:nvPr>
            <p:ph type="title"/>
          </p:nvPr>
        </p:nvSpPr>
        <p:spPr>
          <a:xfrm>
            <a:off x="5202850" y="848950"/>
            <a:ext cx="2994300" cy="5091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2500"/>
              <a:buFont typeface="Archivo Black"/>
              <a:buNone/>
              <a:defRPr sz="2500">
                <a:solidFill>
                  <a:schemeClr val="lt1"/>
                </a:solidFill>
                <a:latin typeface="Archivo Black"/>
                <a:ea typeface="Archivo Black"/>
                <a:cs typeface="Archivo Black"/>
                <a:sym typeface="Archivo Black"/>
              </a:defRPr>
            </a:lvl1pPr>
            <a:lvl2pPr lvl="1" rtl="0">
              <a:spcBef>
                <a:spcPts val="0"/>
              </a:spcBef>
              <a:spcAft>
                <a:spcPts val="0"/>
              </a:spcAft>
              <a:buSzPts val="2500"/>
              <a:buFont typeface="Archivo Black"/>
              <a:buNone/>
              <a:defRPr sz="2500">
                <a:latin typeface="Archivo Black"/>
                <a:ea typeface="Archivo Black"/>
                <a:cs typeface="Archivo Black"/>
                <a:sym typeface="Archivo Black"/>
              </a:defRPr>
            </a:lvl2pPr>
            <a:lvl3pPr lvl="2" rtl="0">
              <a:spcBef>
                <a:spcPts val="0"/>
              </a:spcBef>
              <a:spcAft>
                <a:spcPts val="0"/>
              </a:spcAft>
              <a:buSzPts val="2500"/>
              <a:buFont typeface="Archivo Black"/>
              <a:buNone/>
              <a:defRPr sz="2500">
                <a:latin typeface="Archivo Black"/>
                <a:ea typeface="Archivo Black"/>
                <a:cs typeface="Archivo Black"/>
                <a:sym typeface="Archivo Black"/>
              </a:defRPr>
            </a:lvl3pPr>
            <a:lvl4pPr lvl="3" rtl="0">
              <a:spcBef>
                <a:spcPts val="0"/>
              </a:spcBef>
              <a:spcAft>
                <a:spcPts val="0"/>
              </a:spcAft>
              <a:buSzPts val="2500"/>
              <a:buFont typeface="Archivo Black"/>
              <a:buNone/>
              <a:defRPr sz="2500">
                <a:latin typeface="Archivo Black"/>
                <a:ea typeface="Archivo Black"/>
                <a:cs typeface="Archivo Black"/>
                <a:sym typeface="Archivo Black"/>
              </a:defRPr>
            </a:lvl4pPr>
            <a:lvl5pPr lvl="4" rtl="0">
              <a:spcBef>
                <a:spcPts val="0"/>
              </a:spcBef>
              <a:spcAft>
                <a:spcPts val="0"/>
              </a:spcAft>
              <a:buSzPts val="2500"/>
              <a:buFont typeface="Archivo Black"/>
              <a:buNone/>
              <a:defRPr sz="2500">
                <a:latin typeface="Archivo Black"/>
                <a:ea typeface="Archivo Black"/>
                <a:cs typeface="Archivo Black"/>
                <a:sym typeface="Archivo Black"/>
              </a:defRPr>
            </a:lvl5pPr>
            <a:lvl6pPr lvl="5" rtl="0">
              <a:spcBef>
                <a:spcPts val="0"/>
              </a:spcBef>
              <a:spcAft>
                <a:spcPts val="0"/>
              </a:spcAft>
              <a:buSzPts val="2500"/>
              <a:buFont typeface="Archivo Black"/>
              <a:buNone/>
              <a:defRPr sz="2500">
                <a:latin typeface="Archivo Black"/>
                <a:ea typeface="Archivo Black"/>
                <a:cs typeface="Archivo Black"/>
                <a:sym typeface="Archivo Black"/>
              </a:defRPr>
            </a:lvl6pPr>
            <a:lvl7pPr lvl="6" rtl="0">
              <a:spcBef>
                <a:spcPts val="0"/>
              </a:spcBef>
              <a:spcAft>
                <a:spcPts val="0"/>
              </a:spcAft>
              <a:buSzPts val="2500"/>
              <a:buFont typeface="Archivo Black"/>
              <a:buNone/>
              <a:defRPr sz="2500">
                <a:latin typeface="Archivo Black"/>
                <a:ea typeface="Archivo Black"/>
                <a:cs typeface="Archivo Black"/>
                <a:sym typeface="Archivo Black"/>
              </a:defRPr>
            </a:lvl7pPr>
            <a:lvl8pPr lvl="7" rtl="0">
              <a:spcBef>
                <a:spcPts val="0"/>
              </a:spcBef>
              <a:spcAft>
                <a:spcPts val="0"/>
              </a:spcAft>
              <a:buSzPts val="2500"/>
              <a:buFont typeface="Archivo Black"/>
              <a:buNone/>
              <a:defRPr sz="2500">
                <a:latin typeface="Archivo Black"/>
                <a:ea typeface="Archivo Black"/>
                <a:cs typeface="Archivo Black"/>
                <a:sym typeface="Archivo Black"/>
              </a:defRPr>
            </a:lvl8pPr>
            <a:lvl9pPr lvl="8" rtl="0">
              <a:spcBef>
                <a:spcPts val="0"/>
              </a:spcBef>
              <a:spcAft>
                <a:spcPts val="0"/>
              </a:spcAft>
              <a:buSzPts val="2500"/>
              <a:buFont typeface="Archivo Black"/>
              <a:buNone/>
              <a:defRPr sz="2500">
                <a:latin typeface="Archivo Black"/>
                <a:ea typeface="Archivo Black"/>
                <a:cs typeface="Archivo Black"/>
                <a:sym typeface="Archivo Black"/>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
  <p:cSld name="CUSTOM_15_1">
    <p:bg>
      <p:bgPr>
        <a:solidFill>
          <a:schemeClr val="dk2"/>
        </a:solidFill>
      </p:bgPr>
    </p:bg>
    <p:spTree>
      <p:nvGrpSpPr>
        <p:cNvPr id="377" name="Shape 377"/>
        <p:cNvGrpSpPr/>
        <p:nvPr/>
      </p:nvGrpSpPr>
      <p:grpSpPr>
        <a:xfrm>
          <a:off x="0" y="0"/>
          <a:ext cx="0" cy="0"/>
          <a:chOff x="0" y="0"/>
          <a:chExt cx="0" cy="0"/>
        </a:xfrm>
      </p:grpSpPr>
      <p:sp>
        <p:nvSpPr>
          <p:cNvPr id="378" name="Google Shape;378;p58"/>
          <p:cNvSpPr txBox="1"/>
          <p:nvPr>
            <p:ph type="title"/>
          </p:nvPr>
        </p:nvSpPr>
        <p:spPr>
          <a:xfrm>
            <a:off x="713225" y="615700"/>
            <a:ext cx="7699200" cy="6915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4500"/>
              <a:buFont typeface="Archivo Black"/>
              <a:buNone/>
              <a:defRPr sz="4500">
                <a:solidFill>
                  <a:schemeClr val="dk1"/>
                </a:solidFill>
                <a:latin typeface="Archivo Black"/>
                <a:ea typeface="Archivo Black"/>
                <a:cs typeface="Archivo Black"/>
                <a:sym typeface="Archivo Black"/>
              </a:defRPr>
            </a:lvl1pPr>
            <a:lvl2pPr lvl="1" rtl="0" algn="ctr">
              <a:spcBef>
                <a:spcPts val="0"/>
              </a:spcBef>
              <a:spcAft>
                <a:spcPts val="0"/>
              </a:spcAft>
              <a:buClr>
                <a:schemeClr val="dk1"/>
              </a:buClr>
              <a:buSzPts val="4500"/>
              <a:buFont typeface="Archivo Black"/>
              <a:buNone/>
              <a:defRPr sz="4500">
                <a:solidFill>
                  <a:schemeClr val="dk1"/>
                </a:solidFill>
                <a:latin typeface="Archivo Black"/>
                <a:ea typeface="Archivo Black"/>
                <a:cs typeface="Archivo Black"/>
                <a:sym typeface="Archivo Black"/>
              </a:defRPr>
            </a:lvl2pPr>
            <a:lvl3pPr lvl="2" rtl="0" algn="ctr">
              <a:spcBef>
                <a:spcPts val="0"/>
              </a:spcBef>
              <a:spcAft>
                <a:spcPts val="0"/>
              </a:spcAft>
              <a:buClr>
                <a:schemeClr val="dk1"/>
              </a:buClr>
              <a:buSzPts val="4500"/>
              <a:buFont typeface="Archivo Black"/>
              <a:buNone/>
              <a:defRPr sz="4500">
                <a:solidFill>
                  <a:schemeClr val="dk1"/>
                </a:solidFill>
                <a:latin typeface="Archivo Black"/>
                <a:ea typeface="Archivo Black"/>
                <a:cs typeface="Archivo Black"/>
                <a:sym typeface="Archivo Black"/>
              </a:defRPr>
            </a:lvl3pPr>
            <a:lvl4pPr lvl="3" rtl="0" algn="ctr">
              <a:spcBef>
                <a:spcPts val="0"/>
              </a:spcBef>
              <a:spcAft>
                <a:spcPts val="0"/>
              </a:spcAft>
              <a:buClr>
                <a:schemeClr val="dk1"/>
              </a:buClr>
              <a:buSzPts val="4500"/>
              <a:buFont typeface="Archivo Black"/>
              <a:buNone/>
              <a:defRPr sz="4500">
                <a:solidFill>
                  <a:schemeClr val="dk1"/>
                </a:solidFill>
                <a:latin typeface="Archivo Black"/>
                <a:ea typeface="Archivo Black"/>
                <a:cs typeface="Archivo Black"/>
                <a:sym typeface="Archivo Black"/>
              </a:defRPr>
            </a:lvl4pPr>
            <a:lvl5pPr lvl="4" rtl="0" algn="ctr">
              <a:spcBef>
                <a:spcPts val="0"/>
              </a:spcBef>
              <a:spcAft>
                <a:spcPts val="0"/>
              </a:spcAft>
              <a:buClr>
                <a:schemeClr val="dk1"/>
              </a:buClr>
              <a:buSzPts val="4500"/>
              <a:buFont typeface="Archivo Black"/>
              <a:buNone/>
              <a:defRPr sz="4500">
                <a:solidFill>
                  <a:schemeClr val="dk1"/>
                </a:solidFill>
                <a:latin typeface="Archivo Black"/>
                <a:ea typeface="Archivo Black"/>
                <a:cs typeface="Archivo Black"/>
                <a:sym typeface="Archivo Black"/>
              </a:defRPr>
            </a:lvl5pPr>
            <a:lvl6pPr lvl="5" rtl="0" algn="ctr">
              <a:spcBef>
                <a:spcPts val="0"/>
              </a:spcBef>
              <a:spcAft>
                <a:spcPts val="0"/>
              </a:spcAft>
              <a:buClr>
                <a:schemeClr val="dk1"/>
              </a:buClr>
              <a:buSzPts val="4500"/>
              <a:buFont typeface="Archivo Black"/>
              <a:buNone/>
              <a:defRPr sz="4500">
                <a:solidFill>
                  <a:schemeClr val="dk1"/>
                </a:solidFill>
                <a:latin typeface="Archivo Black"/>
                <a:ea typeface="Archivo Black"/>
                <a:cs typeface="Archivo Black"/>
                <a:sym typeface="Archivo Black"/>
              </a:defRPr>
            </a:lvl6pPr>
            <a:lvl7pPr lvl="6" rtl="0" algn="ctr">
              <a:spcBef>
                <a:spcPts val="0"/>
              </a:spcBef>
              <a:spcAft>
                <a:spcPts val="0"/>
              </a:spcAft>
              <a:buClr>
                <a:schemeClr val="dk1"/>
              </a:buClr>
              <a:buSzPts val="4500"/>
              <a:buFont typeface="Archivo Black"/>
              <a:buNone/>
              <a:defRPr sz="4500">
                <a:solidFill>
                  <a:schemeClr val="dk1"/>
                </a:solidFill>
                <a:latin typeface="Archivo Black"/>
                <a:ea typeface="Archivo Black"/>
                <a:cs typeface="Archivo Black"/>
                <a:sym typeface="Archivo Black"/>
              </a:defRPr>
            </a:lvl7pPr>
            <a:lvl8pPr lvl="7" rtl="0" algn="ctr">
              <a:spcBef>
                <a:spcPts val="0"/>
              </a:spcBef>
              <a:spcAft>
                <a:spcPts val="0"/>
              </a:spcAft>
              <a:buClr>
                <a:schemeClr val="dk1"/>
              </a:buClr>
              <a:buSzPts val="4500"/>
              <a:buFont typeface="Archivo Black"/>
              <a:buNone/>
              <a:defRPr sz="4500">
                <a:solidFill>
                  <a:schemeClr val="dk1"/>
                </a:solidFill>
                <a:latin typeface="Archivo Black"/>
                <a:ea typeface="Archivo Black"/>
                <a:cs typeface="Archivo Black"/>
                <a:sym typeface="Archivo Black"/>
              </a:defRPr>
            </a:lvl8pPr>
            <a:lvl9pPr lvl="8" rtl="0" algn="ctr">
              <a:spcBef>
                <a:spcPts val="0"/>
              </a:spcBef>
              <a:spcAft>
                <a:spcPts val="0"/>
              </a:spcAft>
              <a:buClr>
                <a:schemeClr val="dk1"/>
              </a:buClr>
              <a:buSzPts val="4500"/>
              <a:buFont typeface="Archivo Black"/>
              <a:buNone/>
              <a:defRPr sz="4500">
                <a:solidFill>
                  <a:schemeClr val="dk1"/>
                </a:solidFill>
                <a:latin typeface="Archivo Black"/>
                <a:ea typeface="Archivo Black"/>
                <a:cs typeface="Archivo Black"/>
                <a:sym typeface="Archivo Black"/>
              </a:defRPr>
            </a:lvl9pPr>
          </a:lstStyle>
          <a:p/>
        </p:txBody>
      </p:sp>
      <p:sp>
        <p:nvSpPr>
          <p:cNvPr id="379" name="Google Shape;379;p58"/>
          <p:cNvSpPr txBox="1"/>
          <p:nvPr/>
        </p:nvSpPr>
        <p:spPr>
          <a:xfrm>
            <a:off x="2228100" y="3516125"/>
            <a:ext cx="4687800" cy="706500"/>
          </a:xfrm>
          <a:prstGeom prst="rect">
            <a:avLst/>
          </a:prstGeom>
          <a:noFill/>
          <a:ln>
            <a:noFill/>
          </a:ln>
        </p:spPr>
        <p:txBody>
          <a:bodyPr anchorCtr="0" anchor="t" bIns="91425" lIns="91425" spcFirstLastPara="1" rIns="91425" wrap="square" tIns="91425">
            <a:noAutofit/>
          </a:bodyPr>
          <a:lstStyle/>
          <a:p>
            <a:pPr indent="0" lvl="0" marL="0" rtl="0" algn="ctr">
              <a:spcBef>
                <a:spcPts val="300"/>
              </a:spcBef>
              <a:spcAft>
                <a:spcPts val="0"/>
              </a:spcAft>
              <a:buNone/>
            </a:pPr>
            <a:r>
              <a:rPr lang="en" sz="1200">
                <a:solidFill>
                  <a:srgbClr val="212121"/>
                </a:solidFill>
                <a:latin typeface="Roboto"/>
                <a:ea typeface="Roboto"/>
                <a:cs typeface="Roboto"/>
                <a:sym typeface="Roboto"/>
              </a:rPr>
              <a:t>CREDITS: This presentation template was created by </a:t>
            </a:r>
            <a:r>
              <a:rPr b="1" lang="en" sz="1200">
                <a:solidFill>
                  <a:srgbClr val="212121"/>
                </a:solidFill>
                <a:uFill>
                  <a:noFill/>
                </a:uFill>
                <a:latin typeface="Roboto"/>
                <a:ea typeface="Roboto"/>
                <a:cs typeface="Roboto"/>
                <a:sym typeface="Roboto"/>
                <a:hlinkClick r:id="rId2">
                  <a:extLst>
                    <a:ext uri="{A12FA001-AC4F-418D-AE19-62706E023703}">
                      <ahyp:hlinkClr val="tx"/>
                    </a:ext>
                  </a:extLst>
                </a:hlinkClick>
              </a:rPr>
              <a:t>Slidesgo</a:t>
            </a:r>
            <a:r>
              <a:rPr lang="en" sz="1200">
                <a:solidFill>
                  <a:srgbClr val="212121"/>
                </a:solidFill>
                <a:latin typeface="Roboto"/>
                <a:ea typeface="Roboto"/>
                <a:cs typeface="Roboto"/>
                <a:sym typeface="Roboto"/>
              </a:rPr>
              <a:t>, including icons by </a:t>
            </a:r>
            <a:r>
              <a:rPr b="1" lang="en" sz="1200">
                <a:solidFill>
                  <a:srgbClr val="212121"/>
                </a:solidFill>
                <a:uFill>
                  <a:noFill/>
                </a:uFill>
                <a:latin typeface="Roboto"/>
                <a:ea typeface="Roboto"/>
                <a:cs typeface="Roboto"/>
                <a:sym typeface="Roboto"/>
                <a:hlinkClick r:id="rId3">
                  <a:extLst>
                    <a:ext uri="{A12FA001-AC4F-418D-AE19-62706E023703}">
                      <ahyp:hlinkClr val="tx"/>
                    </a:ext>
                  </a:extLst>
                </a:hlinkClick>
              </a:rPr>
              <a:t>Flaticon</a:t>
            </a:r>
            <a:r>
              <a:rPr lang="en" sz="1200">
                <a:solidFill>
                  <a:srgbClr val="212121"/>
                </a:solidFill>
                <a:latin typeface="Roboto"/>
                <a:ea typeface="Roboto"/>
                <a:cs typeface="Roboto"/>
                <a:sym typeface="Roboto"/>
              </a:rPr>
              <a:t>, infographics &amp; images by </a:t>
            </a:r>
            <a:r>
              <a:rPr b="1" lang="en" sz="1200">
                <a:solidFill>
                  <a:srgbClr val="212121"/>
                </a:solidFill>
                <a:uFill>
                  <a:noFill/>
                </a:uFill>
                <a:latin typeface="Roboto"/>
                <a:ea typeface="Roboto"/>
                <a:cs typeface="Roboto"/>
                <a:sym typeface="Roboto"/>
                <a:hlinkClick r:id="rId4">
                  <a:extLst>
                    <a:ext uri="{A12FA001-AC4F-418D-AE19-62706E023703}">
                      <ahyp:hlinkClr val="tx"/>
                    </a:ext>
                  </a:extLst>
                </a:hlinkClick>
              </a:rPr>
              <a:t>Freepik</a:t>
            </a:r>
            <a:endParaRPr b="1" sz="1200">
              <a:solidFill>
                <a:srgbClr val="212121"/>
              </a:solidFill>
              <a:latin typeface="Roboto"/>
              <a:ea typeface="Roboto"/>
              <a:cs typeface="Roboto"/>
              <a:sym typeface="Roboto"/>
            </a:endParaRPr>
          </a:p>
        </p:txBody>
      </p:sp>
      <p:sp>
        <p:nvSpPr>
          <p:cNvPr id="380" name="Google Shape;380;p58"/>
          <p:cNvSpPr txBox="1"/>
          <p:nvPr>
            <p:ph idx="1" type="subTitle"/>
          </p:nvPr>
        </p:nvSpPr>
        <p:spPr>
          <a:xfrm>
            <a:off x="3131000" y="1368650"/>
            <a:ext cx="2882100" cy="1333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400"/>
              <a:buFont typeface="Roboto"/>
              <a:buNone/>
              <a:defRPr>
                <a:latin typeface="Roboto"/>
                <a:ea typeface="Roboto"/>
                <a:cs typeface="Roboto"/>
                <a:sym typeface="Roboto"/>
              </a:defRPr>
            </a:lvl1pPr>
            <a:lvl2pPr lvl="1" rtl="0" algn="ctr">
              <a:spcBef>
                <a:spcPts val="0"/>
              </a:spcBef>
              <a:spcAft>
                <a:spcPts val="0"/>
              </a:spcAft>
              <a:buSzPts val="1400"/>
              <a:buFont typeface="Roboto"/>
              <a:buNone/>
              <a:defRPr>
                <a:latin typeface="Roboto"/>
                <a:ea typeface="Roboto"/>
                <a:cs typeface="Roboto"/>
                <a:sym typeface="Roboto"/>
              </a:defRPr>
            </a:lvl2pPr>
            <a:lvl3pPr lvl="2" rtl="0" algn="ctr">
              <a:spcBef>
                <a:spcPts val="0"/>
              </a:spcBef>
              <a:spcAft>
                <a:spcPts val="0"/>
              </a:spcAft>
              <a:buSzPts val="1400"/>
              <a:buFont typeface="Roboto"/>
              <a:buNone/>
              <a:defRPr>
                <a:latin typeface="Roboto"/>
                <a:ea typeface="Roboto"/>
                <a:cs typeface="Roboto"/>
                <a:sym typeface="Roboto"/>
              </a:defRPr>
            </a:lvl3pPr>
            <a:lvl4pPr lvl="3" rtl="0" algn="ctr">
              <a:spcBef>
                <a:spcPts val="0"/>
              </a:spcBef>
              <a:spcAft>
                <a:spcPts val="0"/>
              </a:spcAft>
              <a:buSzPts val="1400"/>
              <a:buFont typeface="Roboto"/>
              <a:buNone/>
              <a:defRPr>
                <a:latin typeface="Roboto"/>
                <a:ea typeface="Roboto"/>
                <a:cs typeface="Roboto"/>
                <a:sym typeface="Roboto"/>
              </a:defRPr>
            </a:lvl4pPr>
            <a:lvl5pPr lvl="4" rtl="0" algn="ctr">
              <a:spcBef>
                <a:spcPts val="0"/>
              </a:spcBef>
              <a:spcAft>
                <a:spcPts val="0"/>
              </a:spcAft>
              <a:buSzPts val="1400"/>
              <a:buFont typeface="Roboto"/>
              <a:buNone/>
              <a:defRPr>
                <a:latin typeface="Roboto"/>
                <a:ea typeface="Roboto"/>
                <a:cs typeface="Roboto"/>
                <a:sym typeface="Roboto"/>
              </a:defRPr>
            </a:lvl5pPr>
            <a:lvl6pPr lvl="5" rtl="0" algn="ctr">
              <a:spcBef>
                <a:spcPts val="0"/>
              </a:spcBef>
              <a:spcAft>
                <a:spcPts val="0"/>
              </a:spcAft>
              <a:buSzPts val="1400"/>
              <a:buFont typeface="Roboto"/>
              <a:buNone/>
              <a:defRPr>
                <a:latin typeface="Roboto"/>
                <a:ea typeface="Roboto"/>
                <a:cs typeface="Roboto"/>
                <a:sym typeface="Roboto"/>
              </a:defRPr>
            </a:lvl6pPr>
            <a:lvl7pPr lvl="6" rtl="0" algn="ctr">
              <a:spcBef>
                <a:spcPts val="0"/>
              </a:spcBef>
              <a:spcAft>
                <a:spcPts val="0"/>
              </a:spcAft>
              <a:buSzPts val="1400"/>
              <a:buFont typeface="Roboto"/>
              <a:buNone/>
              <a:defRPr>
                <a:latin typeface="Roboto"/>
                <a:ea typeface="Roboto"/>
                <a:cs typeface="Roboto"/>
                <a:sym typeface="Roboto"/>
              </a:defRPr>
            </a:lvl7pPr>
            <a:lvl8pPr lvl="7" rtl="0" algn="ctr">
              <a:spcBef>
                <a:spcPts val="0"/>
              </a:spcBef>
              <a:spcAft>
                <a:spcPts val="0"/>
              </a:spcAft>
              <a:buSzPts val="1400"/>
              <a:buFont typeface="Roboto"/>
              <a:buNone/>
              <a:defRPr>
                <a:latin typeface="Roboto"/>
                <a:ea typeface="Roboto"/>
                <a:cs typeface="Roboto"/>
                <a:sym typeface="Roboto"/>
              </a:defRPr>
            </a:lvl8pPr>
            <a:lvl9pPr lvl="8" rtl="0" algn="ctr">
              <a:spcBef>
                <a:spcPts val="0"/>
              </a:spcBef>
              <a:spcAft>
                <a:spcPts val="0"/>
              </a:spcAft>
              <a:buSzPts val="1400"/>
              <a:buFont typeface="Roboto"/>
              <a:buNone/>
              <a:defRPr>
                <a:latin typeface="Roboto"/>
                <a:ea typeface="Roboto"/>
                <a:cs typeface="Roboto"/>
                <a:sym typeface="Roboto"/>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28">
    <p:bg>
      <p:bgPr>
        <a:solidFill>
          <a:schemeClr val="dk2"/>
        </a:solidFill>
      </p:bgPr>
    </p:bg>
    <p:spTree>
      <p:nvGrpSpPr>
        <p:cNvPr id="381" name="Shape 381"/>
        <p:cNvGrpSpPr/>
        <p:nvPr/>
      </p:nvGrpSpPr>
      <p:grpSpPr>
        <a:xfrm>
          <a:off x="0" y="0"/>
          <a:ext cx="0" cy="0"/>
          <a:chOff x="0" y="0"/>
          <a:chExt cx="0" cy="0"/>
        </a:xfrm>
      </p:grpSpPr>
      <p:sp>
        <p:nvSpPr>
          <p:cNvPr id="382" name="Google Shape;382;p59"/>
          <p:cNvSpPr/>
          <p:nvPr/>
        </p:nvSpPr>
        <p:spPr>
          <a:xfrm>
            <a:off x="0" y="918150"/>
            <a:ext cx="9144000" cy="3307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59"/>
          <p:cNvSpPr/>
          <p:nvPr/>
        </p:nvSpPr>
        <p:spPr>
          <a:xfrm>
            <a:off x="0" y="0"/>
            <a:ext cx="47259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28_1">
    <p:spTree>
      <p:nvGrpSpPr>
        <p:cNvPr id="384" name="Shape 384"/>
        <p:cNvGrpSpPr/>
        <p:nvPr/>
      </p:nvGrpSpPr>
      <p:grpSpPr>
        <a:xfrm>
          <a:off x="0" y="0"/>
          <a:ext cx="0" cy="0"/>
          <a:chOff x="0" y="0"/>
          <a:chExt cx="0" cy="0"/>
        </a:xfrm>
      </p:grpSpPr>
      <p:sp>
        <p:nvSpPr>
          <p:cNvPr id="385" name="Google Shape;385;p60"/>
          <p:cNvSpPr/>
          <p:nvPr/>
        </p:nvSpPr>
        <p:spPr>
          <a:xfrm>
            <a:off x="0" y="0"/>
            <a:ext cx="47259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p:nvPr/>
        </p:nvSpPr>
        <p:spPr>
          <a:xfrm>
            <a:off x="0" y="0"/>
            <a:ext cx="2958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7"/>
          <p:cNvSpPr txBox="1"/>
          <p:nvPr>
            <p:ph type="title"/>
          </p:nvPr>
        </p:nvSpPr>
        <p:spPr>
          <a:xfrm>
            <a:off x="720000" y="1544500"/>
            <a:ext cx="3852000" cy="10272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lt1"/>
              </a:buClr>
              <a:buSzPts val="2500"/>
              <a:buFont typeface="Archivo Black"/>
              <a:buNone/>
              <a:defRPr sz="2500">
                <a:solidFill>
                  <a:schemeClr val="lt1"/>
                </a:solidFill>
                <a:latin typeface="Archivo Black"/>
                <a:ea typeface="Archivo Black"/>
                <a:cs typeface="Archivo Black"/>
                <a:sym typeface="Archivo Black"/>
              </a:defRPr>
            </a:lvl1pPr>
            <a:lvl2pPr lvl="1" rtl="0">
              <a:spcBef>
                <a:spcPts val="0"/>
              </a:spcBef>
              <a:spcAft>
                <a:spcPts val="0"/>
              </a:spcAft>
              <a:buSzPts val="2500"/>
              <a:buFont typeface="Archivo Black"/>
              <a:buNone/>
              <a:defRPr sz="2500">
                <a:latin typeface="Archivo Black"/>
                <a:ea typeface="Archivo Black"/>
                <a:cs typeface="Archivo Black"/>
                <a:sym typeface="Archivo Black"/>
              </a:defRPr>
            </a:lvl2pPr>
            <a:lvl3pPr lvl="2" rtl="0">
              <a:spcBef>
                <a:spcPts val="0"/>
              </a:spcBef>
              <a:spcAft>
                <a:spcPts val="0"/>
              </a:spcAft>
              <a:buSzPts val="2500"/>
              <a:buFont typeface="Archivo Black"/>
              <a:buNone/>
              <a:defRPr sz="2500">
                <a:latin typeface="Archivo Black"/>
                <a:ea typeface="Archivo Black"/>
                <a:cs typeface="Archivo Black"/>
                <a:sym typeface="Archivo Black"/>
              </a:defRPr>
            </a:lvl3pPr>
            <a:lvl4pPr lvl="3" rtl="0">
              <a:spcBef>
                <a:spcPts val="0"/>
              </a:spcBef>
              <a:spcAft>
                <a:spcPts val="0"/>
              </a:spcAft>
              <a:buSzPts val="2500"/>
              <a:buFont typeface="Archivo Black"/>
              <a:buNone/>
              <a:defRPr sz="2500">
                <a:latin typeface="Archivo Black"/>
                <a:ea typeface="Archivo Black"/>
                <a:cs typeface="Archivo Black"/>
                <a:sym typeface="Archivo Black"/>
              </a:defRPr>
            </a:lvl4pPr>
            <a:lvl5pPr lvl="4" rtl="0">
              <a:spcBef>
                <a:spcPts val="0"/>
              </a:spcBef>
              <a:spcAft>
                <a:spcPts val="0"/>
              </a:spcAft>
              <a:buSzPts val="2500"/>
              <a:buFont typeface="Archivo Black"/>
              <a:buNone/>
              <a:defRPr sz="2500">
                <a:latin typeface="Archivo Black"/>
                <a:ea typeface="Archivo Black"/>
                <a:cs typeface="Archivo Black"/>
                <a:sym typeface="Archivo Black"/>
              </a:defRPr>
            </a:lvl5pPr>
            <a:lvl6pPr lvl="5" rtl="0">
              <a:spcBef>
                <a:spcPts val="0"/>
              </a:spcBef>
              <a:spcAft>
                <a:spcPts val="0"/>
              </a:spcAft>
              <a:buSzPts val="2500"/>
              <a:buFont typeface="Archivo Black"/>
              <a:buNone/>
              <a:defRPr sz="2500">
                <a:latin typeface="Archivo Black"/>
                <a:ea typeface="Archivo Black"/>
                <a:cs typeface="Archivo Black"/>
                <a:sym typeface="Archivo Black"/>
              </a:defRPr>
            </a:lvl6pPr>
            <a:lvl7pPr lvl="6" rtl="0">
              <a:spcBef>
                <a:spcPts val="0"/>
              </a:spcBef>
              <a:spcAft>
                <a:spcPts val="0"/>
              </a:spcAft>
              <a:buSzPts val="2500"/>
              <a:buFont typeface="Archivo Black"/>
              <a:buNone/>
              <a:defRPr sz="2500">
                <a:latin typeface="Archivo Black"/>
                <a:ea typeface="Archivo Black"/>
                <a:cs typeface="Archivo Black"/>
                <a:sym typeface="Archivo Black"/>
              </a:defRPr>
            </a:lvl7pPr>
            <a:lvl8pPr lvl="7" rtl="0">
              <a:spcBef>
                <a:spcPts val="0"/>
              </a:spcBef>
              <a:spcAft>
                <a:spcPts val="0"/>
              </a:spcAft>
              <a:buSzPts val="2500"/>
              <a:buFont typeface="Archivo Black"/>
              <a:buNone/>
              <a:defRPr sz="2500">
                <a:latin typeface="Archivo Black"/>
                <a:ea typeface="Archivo Black"/>
                <a:cs typeface="Archivo Black"/>
                <a:sym typeface="Archivo Black"/>
              </a:defRPr>
            </a:lvl8pPr>
            <a:lvl9pPr lvl="8" rtl="0">
              <a:spcBef>
                <a:spcPts val="0"/>
              </a:spcBef>
              <a:spcAft>
                <a:spcPts val="0"/>
              </a:spcAft>
              <a:buSzPts val="2500"/>
              <a:buFont typeface="Archivo Black"/>
              <a:buNone/>
              <a:defRPr sz="2500">
                <a:latin typeface="Archivo Black"/>
                <a:ea typeface="Archivo Black"/>
                <a:cs typeface="Archivo Black"/>
                <a:sym typeface="Archivo Black"/>
              </a:defRPr>
            </a:lvl9pPr>
          </a:lstStyle>
          <a:p/>
        </p:txBody>
      </p:sp>
      <p:sp>
        <p:nvSpPr>
          <p:cNvPr id="35" name="Google Shape;35;p7"/>
          <p:cNvSpPr txBox="1"/>
          <p:nvPr>
            <p:ph idx="1" type="subTitle"/>
          </p:nvPr>
        </p:nvSpPr>
        <p:spPr>
          <a:xfrm>
            <a:off x="720025" y="2571700"/>
            <a:ext cx="3852000" cy="15372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1pPr>
            <a:lvl2pPr lvl="1" rtl="0">
              <a:spcBef>
                <a:spcPts val="0"/>
              </a:spcBef>
              <a:spcAft>
                <a:spcPts val="0"/>
              </a:spcAft>
              <a:buSzPts val="1400"/>
              <a:buFont typeface="Roboto"/>
              <a:buNone/>
              <a:defRPr>
                <a:latin typeface="Roboto"/>
                <a:ea typeface="Roboto"/>
                <a:cs typeface="Roboto"/>
                <a:sym typeface="Roboto"/>
              </a:defRPr>
            </a:lvl2pPr>
            <a:lvl3pPr lvl="2" rtl="0">
              <a:spcBef>
                <a:spcPts val="0"/>
              </a:spcBef>
              <a:spcAft>
                <a:spcPts val="0"/>
              </a:spcAft>
              <a:buSzPts val="1400"/>
              <a:buFont typeface="Roboto"/>
              <a:buNone/>
              <a:defRPr>
                <a:latin typeface="Roboto"/>
                <a:ea typeface="Roboto"/>
                <a:cs typeface="Roboto"/>
                <a:sym typeface="Roboto"/>
              </a:defRPr>
            </a:lvl3pPr>
            <a:lvl4pPr lvl="3" rtl="0">
              <a:spcBef>
                <a:spcPts val="0"/>
              </a:spcBef>
              <a:spcAft>
                <a:spcPts val="0"/>
              </a:spcAft>
              <a:buSzPts val="1400"/>
              <a:buFont typeface="Roboto"/>
              <a:buNone/>
              <a:defRPr>
                <a:latin typeface="Roboto"/>
                <a:ea typeface="Roboto"/>
                <a:cs typeface="Roboto"/>
                <a:sym typeface="Roboto"/>
              </a:defRPr>
            </a:lvl4pPr>
            <a:lvl5pPr lvl="4" rtl="0">
              <a:spcBef>
                <a:spcPts val="0"/>
              </a:spcBef>
              <a:spcAft>
                <a:spcPts val="0"/>
              </a:spcAft>
              <a:buSzPts val="1400"/>
              <a:buFont typeface="Roboto"/>
              <a:buNone/>
              <a:defRPr>
                <a:latin typeface="Roboto"/>
                <a:ea typeface="Roboto"/>
                <a:cs typeface="Roboto"/>
                <a:sym typeface="Roboto"/>
              </a:defRPr>
            </a:lvl5pPr>
            <a:lvl6pPr lvl="5" rtl="0">
              <a:spcBef>
                <a:spcPts val="0"/>
              </a:spcBef>
              <a:spcAft>
                <a:spcPts val="0"/>
              </a:spcAft>
              <a:buSzPts val="1400"/>
              <a:buFont typeface="Roboto"/>
              <a:buNone/>
              <a:defRPr>
                <a:latin typeface="Roboto"/>
                <a:ea typeface="Roboto"/>
                <a:cs typeface="Roboto"/>
                <a:sym typeface="Roboto"/>
              </a:defRPr>
            </a:lvl6pPr>
            <a:lvl7pPr lvl="6" rtl="0">
              <a:spcBef>
                <a:spcPts val="0"/>
              </a:spcBef>
              <a:spcAft>
                <a:spcPts val="0"/>
              </a:spcAft>
              <a:buSzPts val="1400"/>
              <a:buFont typeface="Roboto"/>
              <a:buNone/>
              <a:defRPr>
                <a:latin typeface="Roboto"/>
                <a:ea typeface="Roboto"/>
                <a:cs typeface="Roboto"/>
                <a:sym typeface="Roboto"/>
              </a:defRPr>
            </a:lvl7pPr>
            <a:lvl8pPr lvl="7" rtl="0">
              <a:spcBef>
                <a:spcPts val="0"/>
              </a:spcBef>
              <a:spcAft>
                <a:spcPts val="0"/>
              </a:spcAft>
              <a:buSzPts val="1400"/>
              <a:buFont typeface="Roboto"/>
              <a:buNone/>
              <a:defRPr>
                <a:latin typeface="Roboto"/>
                <a:ea typeface="Roboto"/>
                <a:cs typeface="Roboto"/>
                <a:sym typeface="Roboto"/>
              </a:defRPr>
            </a:lvl8pPr>
            <a:lvl9pPr lvl="8" rtl="0">
              <a:spcBef>
                <a:spcPts val="0"/>
              </a:spcBef>
              <a:spcAft>
                <a:spcPts val="0"/>
              </a:spcAft>
              <a:buSzPts val="1400"/>
              <a:buFont typeface="Roboto"/>
              <a:buNone/>
              <a:defRPr>
                <a:latin typeface="Roboto"/>
                <a:ea typeface="Roboto"/>
                <a:cs typeface="Roboto"/>
                <a:sym typeface="Roboto"/>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CUSTOM_28_1_1">
    <p:bg>
      <p:bgPr>
        <a:solidFill>
          <a:schemeClr val="dk2"/>
        </a:solidFill>
      </p:bgPr>
    </p:bg>
    <p:spTree>
      <p:nvGrpSpPr>
        <p:cNvPr id="386" name="Shape 386"/>
        <p:cNvGrpSpPr/>
        <p:nvPr/>
      </p:nvGrpSpPr>
      <p:grpSpPr>
        <a:xfrm>
          <a:off x="0" y="0"/>
          <a:ext cx="0" cy="0"/>
          <a:chOff x="0" y="0"/>
          <a:chExt cx="0" cy="0"/>
        </a:xfrm>
      </p:grpSpPr>
      <p:sp>
        <p:nvSpPr>
          <p:cNvPr id="387" name="Google Shape;387;p61"/>
          <p:cNvSpPr/>
          <p:nvPr/>
        </p:nvSpPr>
        <p:spPr>
          <a:xfrm>
            <a:off x="0" y="4263775"/>
            <a:ext cx="9144000" cy="879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61"/>
          <p:cNvSpPr/>
          <p:nvPr/>
        </p:nvSpPr>
        <p:spPr>
          <a:xfrm>
            <a:off x="0" y="0"/>
            <a:ext cx="9144000" cy="879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4">
  <p:cSld name="CUSTOM_28_1_1_1">
    <p:bg>
      <p:bgPr>
        <a:solidFill>
          <a:schemeClr val="dk2"/>
        </a:solidFill>
      </p:bgPr>
    </p:bg>
    <p:spTree>
      <p:nvGrpSpPr>
        <p:cNvPr id="389" name="Shape 389"/>
        <p:cNvGrpSpPr/>
        <p:nvPr/>
      </p:nvGrpSpPr>
      <p:grpSpPr>
        <a:xfrm>
          <a:off x="0" y="0"/>
          <a:ext cx="0" cy="0"/>
          <a:chOff x="0" y="0"/>
          <a:chExt cx="0" cy="0"/>
        </a:xfrm>
      </p:grpSpPr>
      <p:sp>
        <p:nvSpPr>
          <p:cNvPr id="390" name="Google Shape;390;p62"/>
          <p:cNvSpPr/>
          <p:nvPr/>
        </p:nvSpPr>
        <p:spPr>
          <a:xfrm rot="5400000">
            <a:off x="5425900" y="1431925"/>
            <a:ext cx="5201400" cy="2260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5">
  <p:cSld name="CUSTOM_28_1_1_1_1">
    <p:bg>
      <p:bgPr>
        <a:solidFill>
          <a:schemeClr val="dk1"/>
        </a:solidFill>
      </p:bgPr>
    </p:bg>
    <p:spTree>
      <p:nvGrpSpPr>
        <p:cNvPr id="391" name="Shape 391"/>
        <p:cNvGrpSpPr/>
        <p:nvPr/>
      </p:nvGrpSpPr>
      <p:grpSpPr>
        <a:xfrm>
          <a:off x="0" y="0"/>
          <a:ext cx="0" cy="0"/>
          <a:chOff x="0" y="0"/>
          <a:chExt cx="0" cy="0"/>
        </a:xfrm>
      </p:grpSpPr>
      <p:sp>
        <p:nvSpPr>
          <p:cNvPr id="392" name="Google Shape;392;p63"/>
          <p:cNvSpPr/>
          <p:nvPr/>
        </p:nvSpPr>
        <p:spPr>
          <a:xfrm rot="10800000">
            <a:off x="0" y="918150"/>
            <a:ext cx="9144000" cy="33072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63"/>
          <p:cNvSpPr/>
          <p:nvPr/>
        </p:nvSpPr>
        <p:spPr>
          <a:xfrm rot="10800000">
            <a:off x="4418100" y="0"/>
            <a:ext cx="47259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6" name="Shape 36"/>
        <p:cNvGrpSpPr/>
        <p:nvPr/>
      </p:nvGrpSpPr>
      <p:grpSpPr>
        <a:xfrm>
          <a:off x="0" y="0"/>
          <a:ext cx="0" cy="0"/>
          <a:chOff x="0" y="0"/>
          <a:chExt cx="0" cy="0"/>
        </a:xfrm>
      </p:grpSpPr>
      <p:sp>
        <p:nvSpPr>
          <p:cNvPr id="37" name="Google Shape;37;p8"/>
          <p:cNvSpPr/>
          <p:nvPr/>
        </p:nvSpPr>
        <p:spPr>
          <a:xfrm>
            <a:off x="2287425"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38" name="Google Shape;38;p8"/>
          <p:cNvSpPr/>
          <p:nvPr/>
        </p:nvSpPr>
        <p:spPr>
          <a:xfrm>
            <a:off x="0" y="1389650"/>
            <a:ext cx="9144000" cy="1980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8"/>
          <p:cNvSpPr txBox="1"/>
          <p:nvPr>
            <p:ph type="title"/>
          </p:nvPr>
        </p:nvSpPr>
        <p:spPr>
          <a:xfrm>
            <a:off x="1501575" y="1633200"/>
            <a:ext cx="6138000" cy="9387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dk1"/>
              </a:buClr>
              <a:buSzPts val="4800"/>
              <a:buFont typeface="Archivo Black"/>
              <a:buNone/>
              <a:defRPr sz="4800">
                <a:solidFill>
                  <a:schemeClr val="dk1"/>
                </a:solidFill>
                <a:latin typeface="Archivo Black"/>
                <a:ea typeface="Archivo Black"/>
                <a:cs typeface="Archivo Black"/>
                <a:sym typeface="Archivo Black"/>
              </a:defRPr>
            </a:lvl1pPr>
            <a:lvl2pPr lvl="1" rtl="0">
              <a:spcBef>
                <a:spcPts val="0"/>
              </a:spcBef>
              <a:spcAft>
                <a:spcPts val="0"/>
              </a:spcAft>
              <a:buClr>
                <a:schemeClr val="dk1"/>
              </a:buClr>
              <a:buSzPts val="4800"/>
              <a:buFont typeface="Archivo Black"/>
              <a:buNone/>
              <a:defRPr sz="4800">
                <a:solidFill>
                  <a:schemeClr val="dk1"/>
                </a:solidFill>
                <a:latin typeface="Archivo Black"/>
                <a:ea typeface="Archivo Black"/>
                <a:cs typeface="Archivo Black"/>
                <a:sym typeface="Archivo Black"/>
              </a:defRPr>
            </a:lvl2pPr>
            <a:lvl3pPr lvl="2" rtl="0">
              <a:spcBef>
                <a:spcPts val="0"/>
              </a:spcBef>
              <a:spcAft>
                <a:spcPts val="0"/>
              </a:spcAft>
              <a:buClr>
                <a:schemeClr val="dk1"/>
              </a:buClr>
              <a:buSzPts val="4800"/>
              <a:buFont typeface="Archivo Black"/>
              <a:buNone/>
              <a:defRPr sz="4800">
                <a:solidFill>
                  <a:schemeClr val="dk1"/>
                </a:solidFill>
                <a:latin typeface="Archivo Black"/>
                <a:ea typeface="Archivo Black"/>
                <a:cs typeface="Archivo Black"/>
                <a:sym typeface="Archivo Black"/>
              </a:defRPr>
            </a:lvl3pPr>
            <a:lvl4pPr lvl="3" rtl="0">
              <a:spcBef>
                <a:spcPts val="0"/>
              </a:spcBef>
              <a:spcAft>
                <a:spcPts val="0"/>
              </a:spcAft>
              <a:buClr>
                <a:schemeClr val="dk1"/>
              </a:buClr>
              <a:buSzPts val="4800"/>
              <a:buFont typeface="Archivo Black"/>
              <a:buNone/>
              <a:defRPr sz="4800">
                <a:solidFill>
                  <a:schemeClr val="dk1"/>
                </a:solidFill>
                <a:latin typeface="Archivo Black"/>
                <a:ea typeface="Archivo Black"/>
                <a:cs typeface="Archivo Black"/>
                <a:sym typeface="Archivo Black"/>
              </a:defRPr>
            </a:lvl4pPr>
            <a:lvl5pPr lvl="4" rtl="0">
              <a:spcBef>
                <a:spcPts val="0"/>
              </a:spcBef>
              <a:spcAft>
                <a:spcPts val="0"/>
              </a:spcAft>
              <a:buClr>
                <a:schemeClr val="dk1"/>
              </a:buClr>
              <a:buSzPts val="4800"/>
              <a:buFont typeface="Archivo Black"/>
              <a:buNone/>
              <a:defRPr sz="4800">
                <a:solidFill>
                  <a:schemeClr val="dk1"/>
                </a:solidFill>
                <a:latin typeface="Archivo Black"/>
                <a:ea typeface="Archivo Black"/>
                <a:cs typeface="Archivo Black"/>
                <a:sym typeface="Archivo Black"/>
              </a:defRPr>
            </a:lvl5pPr>
            <a:lvl6pPr lvl="5" rtl="0">
              <a:spcBef>
                <a:spcPts val="0"/>
              </a:spcBef>
              <a:spcAft>
                <a:spcPts val="0"/>
              </a:spcAft>
              <a:buClr>
                <a:schemeClr val="dk1"/>
              </a:buClr>
              <a:buSzPts val="4800"/>
              <a:buFont typeface="Archivo Black"/>
              <a:buNone/>
              <a:defRPr sz="4800">
                <a:solidFill>
                  <a:schemeClr val="dk1"/>
                </a:solidFill>
                <a:latin typeface="Archivo Black"/>
                <a:ea typeface="Archivo Black"/>
                <a:cs typeface="Archivo Black"/>
                <a:sym typeface="Archivo Black"/>
              </a:defRPr>
            </a:lvl6pPr>
            <a:lvl7pPr lvl="6" rtl="0">
              <a:spcBef>
                <a:spcPts val="0"/>
              </a:spcBef>
              <a:spcAft>
                <a:spcPts val="0"/>
              </a:spcAft>
              <a:buClr>
                <a:schemeClr val="dk1"/>
              </a:buClr>
              <a:buSzPts val="4800"/>
              <a:buFont typeface="Archivo Black"/>
              <a:buNone/>
              <a:defRPr sz="4800">
                <a:solidFill>
                  <a:schemeClr val="dk1"/>
                </a:solidFill>
                <a:latin typeface="Archivo Black"/>
                <a:ea typeface="Archivo Black"/>
                <a:cs typeface="Archivo Black"/>
                <a:sym typeface="Archivo Black"/>
              </a:defRPr>
            </a:lvl7pPr>
            <a:lvl8pPr lvl="7" rtl="0">
              <a:spcBef>
                <a:spcPts val="0"/>
              </a:spcBef>
              <a:spcAft>
                <a:spcPts val="0"/>
              </a:spcAft>
              <a:buClr>
                <a:schemeClr val="dk1"/>
              </a:buClr>
              <a:buSzPts val="4800"/>
              <a:buFont typeface="Archivo Black"/>
              <a:buNone/>
              <a:defRPr sz="4800">
                <a:solidFill>
                  <a:schemeClr val="dk1"/>
                </a:solidFill>
                <a:latin typeface="Archivo Black"/>
                <a:ea typeface="Archivo Black"/>
                <a:cs typeface="Archivo Black"/>
                <a:sym typeface="Archivo Black"/>
              </a:defRPr>
            </a:lvl8pPr>
            <a:lvl9pPr lvl="8" rtl="0">
              <a:spcBef>
                <a:spcPts val="0"/>
              </a:spcBef>
              <a:spcAft>
                <a:spcPts val="0"/>
              </a:spcAft>
              <a:buClr>
                <a:schemeClr val="dk1"/>
              </a:buClr>
              <a:buSzPts val="4800"/>
              <a:buFont typeface="Archivo Black"/>
              <a:buNone/>
              <a:defRPr sz="4800">
                <a:solidFill>
                  <a:schemeClr val="dk1"/>
                </a:solidFill>
                <a:latin typeface="Archivo Black"/>
                <a:ea typeface="Archivo Black"/>
                <a:cs typeface="Archivo Black"/>
                <a:sym typeface="Archivo Black"/>
              </a:defRPr>
            </a:lvl9pPr>
          </a:lstStyle>
          <a:p/>
        </p:txBody>
      </p:sp>
      <p:sp>
        <p:nvSpPr>
          <p:cNvPr id="40" name="Google Shape;40;p8"/>
          <p:cNvSpPr txBox="1"/>
          <p:nvPr>
            <p:ph idx="1" type="subTitle"/>
          </p:nvPr>
        </p:nvSpPr>
        <p:spPr>
          <a:xfrm>
            <a:off x="1504425" y="2571100"/>
            <a:ext cx="6138000" cy="5376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1400"/>
              <a:buFont typeface="Roboto"/>
              <a:buNone/>
              <a:defRPr>
                <a:solidFill>
                  <a:schemeClr val="dk1"/>
                </a:solidFill>
                <a:latin typeface="Roboto"/>
                <a:ea typeface="Roboto"/>
                <a:cs typeface="Roboto"/>
                <a:sym typeface="Robo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1" name="Shape 41"/>
        <p:cNvGrpSpPr/>
        <p:nvPr/>
      </p:nvGrpSpPr>
      <p:grpSpPr>
        <a:xfrm>
          <a:off x="0" y="0"/>
          <a:ext cx="0" cy="0"/>
          <a:chOff x="0" y="0"/>
          <a:chExt cx="0" cy="0"/>
        </a:xfrm>
      </p:grpSpPr>
      <p:sp>
        <p:nvSpPr>
          <p:cNvPr id="42" name="Google Shape;42;p9"/>
          <p:cNvSpPr/>
          <p:nvPr/>
        </p:nvSpPr>
        <p:spPr>
          <a:xfrm>
            <a:off x="0" y="0"/>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9"/>
          <p:cNvSpPr txBox="1"/>
          <p:nvPr>
            <p:ph idx="1" type="subTitle"/>
          </p:nvPr>
        </p:nvSpPr>
        <p:spPr>
          <a:xfrm>
            <a:off x="720000" y="2571675"/>
            <a:ext cx="3852000" cy="12525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1400"/>
              <a:buFont typeface="Roboto"/>
              <a:buNone/>
              <a:defRPr>
                <a:solidFill>
                  <a:schemeClr val="lt1"/>
                </a:solidFill>
                <a:latin typeface="Roboto"/>
                <a:ea typeface="Roboto"/>
                <a:cs typeface="Roboto"/>
                <a:sym typeface="Roboto"/>
              </a:defRPr>
            </a:lvl1pPr>
            <a:lvl2pPr lvl="1"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2pPr>
            <a:lvl3pPr lvl="2"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3pPr>
            <a:lvl4pPr lvl="3"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4pPr>
            <a:lvl5pPr lvl="4"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5pPr>
            <a:lvl6pPr lvl="5"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6pPr>
            <a:lvl7pPr lvl="6"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7pPr>
            <a:lvl8pPr lvl="7"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8pPr>
            <a:lvl9pPr lvl="8" rtl="0">
              <a:spcBef>
                <a:spcPts val="0"/>
              </a:spcBef>
              <a:spcAft>
                <a:spcPts val="0"/>
              </a:spcAft>
              <a:buClr>
                <a:schemeClr val="lt1"/>
              </a:buClr>
              <a:buSzPts val="1400"/>
              <a:buFont typeface="Roboto"/>
              <a:buNone/>
              <a:defRPr>
                <a:solidFill>
                  <a:schemeClr val="lt1"/>
                </a:solidFill>
                <a:latin typeface="Roboto"/>
                <a:ea typeface="Roboto"/>
                <a:cs typeface="Roboto"/>
                <a:sym typeface="Roboto"/>
              </a:defRPr>
            </a:lvl9pPr>
          </a:lstStyle>
          <a:p/>
        </p:txBody>
      </p:sp>
      <p:sp>
        <p:nvSpPr>
          <p:cNvPr id="44" name="Google Shape;44;p9"/>
          <p:cNvSpPr txBox="1"/>
          <p:nvPr>
            <p:ph type="title"/>
          </p:nvPr>
        </p:nvSpPr>
        <p:spPr>
          <a:xfrm>
            <a:off x="720000" y="1872875"/>
            <a:ext cx="2937000" cy="6261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2500"/>
              <a:buFont typeface="Archivo Black"/>
              <a:buNone/>
              <a:defRPr sz="2500">
                <a:solidFill>
                  <a:schemeClr val="lt1"/>
                </a:solidFill>
                <a:latin typeface="Archivo Black"/>
                <a:ea typeface="Archivo Black"/>
                <a:cs typeface="Archivo Black"/>
                <a:sym typeface="Archivo Black"/>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sp>
        <p:nvSpPr>
          <p:cNvPr id="46" name="Google Shape;46;p10"/>
          <p:cNvSpPr txBox="1"/>
          <p:nvPr>
            <p:ph type="title"/>
          </p:nvPr>
        </p:nvSpPr>
        <p:spPr>
          <a:xfrm>
            <a:off x="4649400" y="3762275"/>
            <a:ext cx="3781500" cy="846300"/>
          </a:xfrm>
          <a:prstGeom prst="rect">
            <a:avLst/>
          </a:prstGeom>
        </p:spPr>
        <p:txBody>
          <a:bodyPr anchorCtr="0" anchor="t" bIns="91425" lIns="91425" spcFirstLastPara="1" rIns="91425" wrap="square" tIns="91425">
            <a:normAutofit/>
          </a:bodyPr>
          <a:lstStyle>
            <a:lvl1pPr lvl="0" rtl="0" algn="r">
              <a:spcBef>
                <a:spcPts val="0"/>
              </a:spcBef>
              <a:spcAft>
                <a:spcPts val="0"/>
              </a:spcAft>
              <a:buClr>
                <a:schemeClr val="dk1"/>
              </a:buClr>
              <a:buSzPts val="2800"/>
              <a:buFont typeface="Archivo Black"/>
              <a:buNone/>
              <a:defRPr sz="2500">
                <a:solidFill>
                  <a:schemeClr val="dk2"/>
                </a:solidFill>
                <a:latin typeface="Archivo Black"/>
                <a:ea typeface="Archivo Black"/>
                <a:cs typeface="Archivo Black"/>
                <a:sym typeface="Archivo Black"/>
              </a:defRPr>
            </a:lvl1pPr>
            <a:lvl2pPr lvl="1"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2pPr>
            <a:lvl3pPr lvl="2"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3pPr>
            <a:lvl4pPr lvl="3"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4pPr>
            <a:lvl5pPr lvl="4"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5pPr>
            <a:lvl6pPr lvl="5"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6pPr>
            <a:lvl7pPr lvl="6"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7pPr>
            <a:lvl8pPr lvl="7"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8pPr>
            <a:lvl9pPr lvl="8" rtl="0" algn="ctr">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20" Type="http://schemas.openxmlformats.org/officeDocument/2006/relationships/slideLayout" Target="../slideLayouts/slideLayout20.xml"/><Relationship Id="rId63" Type="http://schemas.openxmlformats.org/officeDocument/2006/relationships/theme" Target="../theme/theme2.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60" Type="http://schemas.openxmlformats.org/officeDocument/2006/relationships/slideLayout" Target="../slideLayouts/slideLayout60.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59" Type="http://schemas.openxmlformats.org/officeDocument/2006/relationships/slideLayout" Target="../slideLayouts/slideLayout59.xml"/><Relationship Id="rId14" Type="http://schemas.openxmlformats.org/officeDocument/2006/relationships/slideLayout" Target="../slideLayouts/slideLayout14.xml"/><Relationship Id="rId58" Type="http://schemas.openxmlformats.org/officeDocument/2006/relationships/slideLayout" Target="../slideLayouts/slideLayout5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Archivo Black"/>
              <a:buNone/>
              <a:defRPr sz="2800">
                <a:solidFill>
                  <a:schemeClr val="dk1"/>
                </a:solidFill>
                <a:latin typeface="Archivo Black"/>
                <a:ea typeface="Archivo Black"/>
                <a:cs typeface="Archivo Black"/>
                <a:sym typeface="Archivo Black"/>
              </a:defRPr>
            </a:lvl1pPr>
            <a:lvl2pPr lvl="1">
              <a:spcBef>
                <a:spcPts val="0"/>
              </a:spcBef>
              <a:spcAft>
                <a:spcPts val="0"/>
              </a:spcAft>
              <a:buClr>
                <a:schemeClr val="dk1"/>
              </a:buClr>
              <a:buSzPts val="2800"/>
              <a:buFont typeface="Archivo Black"/>
              <a:buNone/>
              <a:defRPr sz="2800">
                <a:solidFill>
                  <a:schemeClr val="dk1"/>
                </a:solidFill>
                <a:latin typeface="Archivo Black"/>
                <a:ea typeface="Archivo Black"/>
                <a:cs typeface="Archivo Black"/>
                <a:sym typeface="Archivo Black"/>
              </a:defRPr>
            </a:lvl2pPr>
            <a:lvl3pPr lvl="2">
              <a:spcBef>
                <a:spcPts val="0"/>
              </a:spcBef>
              <a:spcAft>
                <a:spcPts val="0"/>
              </a:spcAft>
              <a:buClr>
                <a:schemeClr val="dk1"/>
              </a:buClr>
              <a:buSzPts val="2800"/>
              <a:buFont typeface="Archivo Black"/>
              <a:buNone/>
              <a:defRPr sz="2800">
                <a:solidFill>
                  <a:schemeClr val="dk1"/>
                </a:solidFill>
                <a:latin typeface="Archivo Black"/>
                <a:ea typeface="Archivo Black"/>
                <a:cs typeface="Archivo Black"/>
                <a:sym typeface="Archivo Black"/>
              </a:defRPr>
            </a:lvl3pPr>
            <a:lvl4pPr lvl="3">
              <a:spcBef>
                <a:spcPts val="0"/>
              </a:spcBef>
              <a:spcAft>
                <a:spcPts val="0"/>
              </a:spcAft>
              <a:buClr>
                <a:schemeClr val="dk1"/>
              </a:buClr>
              <a:buSzPts val="2800"/>
              <a:buFont typeface="Archivo Black"/>
              <a:buNone/>
              <a:defRPr sz="2800">
                <a:solidFill>
                  <a:schemeClr val="dk1"/>
                </a:solidFill>
                <a:latin typeface="Archivo Black"/>
                <a:ea typeface="Archivo Black"/>
                <a:cs typeface="Archivo Black"/>
                <a:sym typeface="Archivo Black"/>
              </a:defRPr>
            </a:lvl4pPr>
            <a:lvl5pPr lvl="4">
              <a:spcBef>
                <a:spcPts val="0"/>
              </a:spcBef>
              <a:spcAft>
                <a:spcPts val="0"/>
              </a:spcAft>
              <a:buClr>
                <a:schemeClr val="dk1"/>
              </a:buClr>
              <a:buSzPts val="2800"/>
              <a:buFont typeface="Archivo Black"/>
              <a:buNone/>
              <a:defRPr sz="2800">
                <a:solidFill>
                  <a:schemeClr val="dk1"/>
                </a:solidFill>
                <a:latin typeface="Archivo Black"/>
                <a:ea typeface="Archivo Black"/>
                <a:cs typeface="Archivo Black"/>
                <a:sym typeface="Archivo Black"/>
              </a:defRPr>
            </a:lvl5pPr>
            <a:lvl6pPr lvl="5">
              <a:spcBef>
                <a:spcPts val="0"/>
              </a:spcBef>
              <a:spcAft>
                <a:spcPts val="0"/>
              </a:spcAft>
              <a:buClr>
                <a:schemeClr val="dk1"/>
              </a:buClr>
              <a:buSzPts val="2800"/>
              <a:buFont typeface="Archivo Black"/>
              <a:buNone/>
              <a:defRPr sz="2800">
                <a:solidFill>
                  <a:schemeClr val="dk1"/>
                </a:solidFill>
                <a:latin typeface="Archivo Black"/>
                <a:ea typeface="Archivo Black"/>
                <a:cs typeface="Archivo Black"/>
                <a:sym typeface="Archivo Black"/>
              </a:defRPr>
            </a:lvl6pPr>
            <a:lvl7pPr lvl="6">
              <a:spcBef>
                <a:spcPts val="0"/>
              </a:spcBef>
              <a:spcAft>
                <a:spcPts val="0"/>
              </a:spcAft>
              <a:buClr>
                <a:schemeClr val="dk1"/>
              </a:buClr>
              <a:buSzPts val="2800"/>
              <a:buFont typeface="Archivo Black"/>
              <a:buNone/>
              <a:defRPr sz="2800">
                <a:solidFill>
                  <a:schemeClr val="dk1"/>
                </a:solidFill>
                <a:latin typeface="Archivo Black"/>
                <a:ea typeface="Archivo Black"/>
                <a:cs typeface="Archivo Black"/>
                <a:sym typeface="Archivo Black"/>
              </a:defRPr>
            </a:lvl7pPr>
            <a:lvl8pPr lvl="7">
              <a:spcBef>
                <a:spcPts val="0"/>
              </a:spcBef>
              <a:spcAft>
                <a:spcPts val="0"/>
              </a:spcAft>
              <a:buClr>
                <a:schemeClr val="dk1"/>
              </a:buClr>
              <a:buSzPts val="2800"/>
              <a:buFont typeface="Archivo Black"/>
              <a:buNone/>
              <a:defRPr sz="2800">
                <a:solidFill>
                  <a:schemeClr val="dk1"/>
                </a:solidFill>
                <a:latin typeface="Archivo Black"/>
                <a:ea typeface="Archivo Black"/>
                <a:cs typeface="Archivo Black"/>
                <a:sym typeface="Archivo Black"/>
              </a:defRPr>
            </a:lvl8pPr>
            <a:lvl9pPr lvl="8">
              <a:spcBef>
                <a:spcPts val="0"/>
              </a:spcBef>
              <a:spcAft>
                <a:spcPts val="0"/>
              </a:spcAft>
              <a:buClr>
                <a:schemeClr val="dk1"/>
              </a:buClr>
              <a:buSzPts val="2800"/>
              <a:buFont typeface="Archivo Black"/>
              <a:buNone/>
              <a:defRPr sz="2800">
                <a:solidFill>
                  <a:schemeClr val="dk1"/>
                </a:solidFill>
                <a:latin typeface="Archivo Black"/>
                <a:ea typeface="Archivo Black"/>
                <a:cs typeface="Archivo Black"/>
                <a:sym typeface="Archivo Black"/>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7500" lvl="0" marL="4572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indent="-317500" lvl="1" marL="9144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mailto:bmurphy24@elon.edu" TargetMode="Externa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0.xml"/><Relationship Id="rId3" Type="http://schemas.openxmlformats.org/officeDocument/2006/relationships/hyperlink" Target="https://drive.google.com/file/d/1zE2W5sTapBSRCn4RvVFKD_7jFLHGw0af/view?usp=drive_link" TargetMode="Externa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1.xml"/><Relationship Id="rId3" Type="http://schemas.openxmlformats.org/officeDocument/2006/relationships/hyperlink" Target="https://doi.org/10.1002/jls.20141" TargetMode="External"/><Relationship Id="rId4" Type="http://schemas.openxmlformats.org/officeDocument/2006/relationships/hyperlink" Target="https://doi.org/10.1002/jls.20141" TargetMode="External"/><Relationship Id="rId5" Type="http://schemas.openxmlformats.org/officeDocument/2006/relationships/hyperlink" Target="https://doi.org/10.1080/13562517.2019.1674276" TargetMode="External"/><Relationship Id="rId6" Type="http://schemas.openxmlformats.org/officeDocument/2006/relationships/hyperlink" Target="https://doi.org/10.1080/13562517.2019.1674276" TargetMode="External"/><Relationship Id="rId7" Type="http://schemas.openxmlformats.org/officeDocument/2006/relationships/hyperlink" Target="https://doi.org/10.12806/V14/I2/R2" TargetMode="External"/><Relationship Id="rId8" Type="http://schemas.openxmlformats.org/officeDocument/2006/relationships/hyperlink" Target="https://doi.org/10.12806/V14/I2/R2"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8.png"/><Relationship Id="rId6" Type="http://schemas.openxmlformats.org/officeDocument/2006/relationships/image" Target="../media/image7.png"/><Relationship Id="rId7"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64"/>
          <p:cNvSpPr/>
          <p:nvPr/>
        </p:nvSpPr>
        <p:spPr>
          <a:xfrm>
            <a:off x="0" y="1326275"/>
            <a:ext cx="5611800" cy="3843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64"/>
          <p:cNvSpPr txBox="1"/>
          <p:nvPr>
            <p:ph idx="1" type="subTitle"/>
          </p:nvPr>
        </p:nvSpPr>
        <p:spPr>
          <a:xfrm>
            <a:off x="114150" y="2666525"/>
            <a:ext cx="5383500" cy="1318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i="1"/>
          </a:p>
          <a:p>
            <a:pPr indent="0" lvl="0" marL="0" rtl="0" algn="l">
              <a:spcBef>
                <a:spcPts val="0"/>
              </a:spcBef>
              <a:spcAft>
                <a:spcPts val="0"/>
              </a:spcAft>
              <a:buNone/>
            </a:pPr>
            <a:r>
              <a:rPr lang="en" sz="1900"/>
              <a:t>Group </a:t>
            </a:r>
            <a:r>
              <a:rPr lang="en" sz="1900"/>
              <a:t>Discussion as Leadership Pedagogy</a:t>
            </a:r>
            <a:endParaRPr sz="1900"/>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457200" lvl="0" marL="0" rtl="0" algn="l">
              <a:spcBef>
                <a:spcPts val="0"/>
              </a:spcBef>
              <a:spcAft>
                <a:spcPts val="0"/>
              </a:spcAft>
              <a:buNone/>
            </a:pPr>
            <a:r>
              <a:rPr i="1" lang="en" sz="1600"/>
              <a:t>Ben Murphy (</a:t>
            </a:r>
            <a:r>
              <a:rPr i="1" lang="en" sz="1600" u="sng">
                <a:solidFill>
                  <a:schemeClr val="hlink"/>
                </a:solidFill>
                <a:hlinkClick r:id="rId3"/>
              </a:rPr>
              <a:t>bmurphy24@elon.edu</a:t>
            </a:r>
            <a:r>
              <a:rPr i="1" lang="en" sz="1600"/>
              <a:t>)</a:t>
            </a:r>
            <a:endParaRPr i="1" sz="1600"/>
          </a:p>
          <a:p>
            <a:pPr indent="457200" lvl="0" marL="0" rtl="0" algn="l">
              <a:spcBef>
                <a:spcPts val="0"/>
              </a:spcBef>
              <a:spcAft>
                <a:spcPts val="0"/>
              </a:spcAft>
              <a:buNone/>
            </a:pPr>
            <a:r>
              <a:rPr i="1" lang="en" sz="1600"/>
              <a:t>English Department </a:t>
            </a:r>
            <a:endParaRPr i="1" sz="1600"/>
          </a:p>
        </p:txBody>
      </p:sp>
      <p:sp>
        <p:nvSpPr>
          <p:cNvPr id="400" name="Google Shape;400;p64"/>
          <p:cNvSpPr txBox="1"/>
          <p:nvPr>
            <p:ph type="title"/>
          </p:nvPr>
        </p:nvSpPr>
        <p:spPr>
          <a:xfrm>
            <a:off x="137950" y="709150"/>
            <a:ext cx="4850100" cy="2155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4300">
                <a:solidFill>
                  <a:schemeClr val="lt1"/>
                </a:solidFill>
              </a:rPr>
              <a:t>Questioning (as) Leadership</a:t>
            </a:r>
            <a:r>
              <a:rPr lang="en">
                <a:solidFill>
                  <a:schemeClr val="lt1"/>
                </a:solidFill>
              </a:rPr>
              <a:t> </a:t>
            </a:r>
            <a:endParaRPr/>
          </a:p>
        </p:txBody>
      </p:sp>
      <p:pic>
        <p:nvPicPr>
          <p:cNvPr id="401" name="Google Shape;401;p64"/>
          <p:cNvPicPr preferRelativeResize="0"/>
          <p:nvPr/>
        </p:nvPicPr>
        <p:blipFill>
          <a:blip r:embed="rId4">
            <a:alphaModFix/>
          </a:blip>
          <a:stretch>
            <a:fillRect/>
          </a:stretch>
        </p:blipFill>
        <p:spPr>
          <a:xfrm>
            <a:off x="5168337" y="0"/>
            <a:ext cx="3975665" cy="5143501"/>
          </a:xfrm>
          <a:prstGeom prst="rect">
            <a:avLst/>
          </a:prstGeom>
          <a:noFill/>
          <a:ln cap="flat" cmpd="sng" w="38100">
            <a:solidFill>
              <a:schemeClr val="dk1"/>
            </a:solidFill>
            <a:prstDash val="solid"/>
            <a:round/>
            <a:headEnd len="sm" w="sm" type="none"/>
            <a:tailEnd len="sm" w="sm" type="none"/>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73"/>
          <p:cNvSpPr txBox="1"/>
          <p:nvPr/>
        </p:nvSpPr>
        <p:spPr>
          <a:xfrm>
            <a:off x="79125" y="1639750"/>
            <a:ext cx="9015300" cy="3662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300">
                <a:solidFill>
                  <a:schemeClr val="lt1"/>
                </a:solidFill>
              </a:rPr>
              <a:t>“A really good problem is one we don’t solve; it solves us.” </a:t>
            </a:r>
            <a:r>
              <a:rPr lang="en" sz="1500">
                <a:solidFill>
                  <a:schemeClr val="lt1"/>
                </a:solidFill>
              </a:rPr>
              <a:t>(Wagner 219)</a:t>
            </a:r>
            <a:endParaRPr sz="1500">
              <a:solidFill>
                <a:schemeClr val="lt1"/>
              </a:solidFill>
            </a:endParaRPr>
          </a:p>
          <a:p>
            <a:pPr indent="0" lvl="0" marL="457200" rtl="0" algn="l">
              <a:lnSpc>
                <a:spcPct val="115000"/>
              </a:lnSpc>
              <a:spcBef>
                <a:spcPts val="0"/>
              </a:spcBef>
              <a:spcAft>
                <a:spcPts val="0"/>
              </a:spcAft>
              <a:buNone/>
            </a:pPr>
            <a:r>
              <a:t/>
            </a:r>
            <a:endParaRPr/>
          </a:p>
          <a:p>
            <a:pPr indent="0" lvl="0" marL="457200" rtl="0" algn="l">
              <a:lnSpc>
                <a:spcPct val="115000"/>
              </a:lnSpc>
              <a:spcBef>
                <a:spcPts val="0"/>
              </a:spcBef>
              <a:spcAft>
                <a:spcPts val="0"/>
              </a:spcAft>
              <a:buNone/>
            </a:pPr>
            <a:r>
              <a:rPr lang="en" sz="2100" u="sng">
                <a:solidFill>
                  <a:schemeClr val="hlink"/>
                </a:solidFill>
                <a:latin typeface="Times New Roman"/>
                <a:ea typeface="Times New Roman"/>
                <a:cs typeface="Times New Roman"/>
                <a:sym typeface="Times New Roman"/>
                <a:hlinkClick r:id="rId3"/>
              </a:rPr>
              <a:t>Assignment Sheet - Linked here</a:t>
            </a:r>
            <a:endParaRPr sz="2100">
              <a:solidFill>
                <a:schemeClr val="lt1"/>
              </a:solidFill>
              <a:latin typeface="Times New Roman"/>
              <a:ea typeface="Times New Roman"/>
              <a:cs typeface="Times New Roman"/>
              <a:sym typeface="Times New Roman"/>
            </a:endParaRPr>
          </a:p>
          <a:p>
            <a:pPr indent="0" lvl="0" marL="457200" rtl="0" algn="l">
              <a:lnSpc>
                <a:spcPct val="115000"/>
              </a:lnSpc>
              <a:spcBef>
                <a:spcPts val="0"/>
              </a:spcBef>
              <a:spcAft>
                <a:spcPts val="0"/>
              </a:spcAft>
              <a:buNone/>
            </a:pPr>
            <a:r>
              <a:t/>
            </a:r>
            <a:endParaRPr sz="2100">
              <a:solidFill>
                <a:schemeClr val="lt1"/>
              </a:solidFill>
              <a:latin typeface="Times New Roman"/>
              <a:ea typeface="Times New Roman"/>
              <a:cs typeface="Times New Roman"/>
              <a:sym typeface="Times New Roman"/>
            </a:endParaRPr>
          </a:p>
          <a:p>
            <a:pPr indent="0" lvl="0" marL="457200" rtl="0" algn="l">
              <a:lnSpc>
                <a:spcPct val="115000"/>
              </a:lnSpc>
              <a:spcBef>
                <a:spcPts val="0"/>
              </a:spcBef>
              <a:spcAft>
                <a:spcPts val="0"/>
              </a:spcAft>
              <a:buNone/>
            </a:pPr>
            <a:r>
              <a:t/>
            </a:r>
            <a:endParaRPr sz="2100">
              <a:solidFill>
                <a:schemeClr val="lt1"/>
              </a:solidFill>
              <a:latin typeface="Times New Roman"/>
              <a:ea typeface="Times New Roman"/>
              <a:cs typeface="Times New Roman"/>
              <a:sym typeface="Times New Roman"/>
            </a:endParaRPr>
          </a:p>
          <a:p>
            <a:pPr indent="457200" lvl="0" marL="2286000" rtl="0" algn="l">
              <a:lnSpc>
                <a:spcPct val="115000"/>
              </a:lnSpc>
              <a:spcBef>
                <a:spcPts val="0"/>
              </a:spcBef>
              <a:spcAft>
                <a:spcPts val="0"/>
              </a:spcAft>
              <a:buNone/>
            </a:pPr>
            <a:r>
              <a:rPr lang="en" sz="4400">
                <a:solidFill>
                  <a:schemeClr val="lt1"/>
                </a:solidFill>
                <a:latin typeface="Times New Roman"/>
                <a:ea typeface="Times New Roman"/>
                <a:cs typeface="Times New Roman"/>
                <a:sym typeface="Times New Roman"/>
              </a:rPr>
              <a:t>Thank you!</a:t>
            </a:r>
            <a:r>
              <a:rPr lang="en" sz="3100">
                <a:solidFill>
                  <a:schemeClr val="lt1"/>
                </a:solidFill>
                <a:latin typeface="Times New Roman"/>
                <a:ea typeface="Times New Roman"/>
                <a:cs typeface="Times New Roman"/>
                <a:sym typeface="Times New Roman"/>
              </a:rPr>
              <a:t> </a:t>
            </a:r>
            <a:endParaRPr>
              <a:solidFill>
                <a:schemeClr val="dk1"/>
              </a:solidFill>
              <a:latin typeface="Roboto"/>
              <a:ea typeface="Roboto"/>
              <a:cs typeface="Roboto"/>
              <a:sym typeface="Roboto"/>
            </a:endParaRPr>
          </a:p>
        </p:txBody>
      </p:sp>
      <p:sp>
        <p:nvSpPr>
          <p:cNvPr id="480" name="Google Shape;480;p73"/>
          <p:cNvSpPr txBox="1"/>
          <p:nvPr>
            <p:ph type="title"/>
          </p:nvPr>
        </p:nvSpPr>
        <p:spPr>
          <a:xfrm>
            <a:off x="79125" y="43138"/>
            <a:ext cx="8447400" cy="134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400"/>
              <a:t>ENG 1718: “Black Speculative Fiction”</a:t>
            </a:r>
            <a:endParaRPr sz="2400"/>
          </a:p>
          <a:p>
            <a:pPr indent="0" lvl="0" marL="0" rtl="0" algn="l">
              <a:spcBef>
                <a:spcPts val="0"/>
              </a:spcBef>
              <a:spcAft>
                <a:spcPts val="0"/>
              </a:spcAft>
              <a:buNone/>
            </a:pPr>
            <a:r>
              <a:rPr i="1" lang="en" sz="2400"/>
              <a:t>Leadership Pedagogy Assignment: </a:t>
            </a:r>
            <a:endParaRPr i="1" sz="2400"/>
          </a:p>
          <a:p>
            <a:pPr indent="0" lvl="0" marL="0" rtl="0" algn="l">
              <a:spcBef>
                <a:spcPts val="0"/>
              </a:spcBef>
              <a:spcAft>
                <a:spcPts val="0"/>
              </a:spcAft>
              <a:buNone/>
            </a:pPr>
            <a:r>
              <a:rPr lang="en" sz="3833"/>
              <a:t>“Team Discussion Leading”</a:t>
            </a:r>
            <a:endParaRPr sz="3833"/>
          </a:p>
        </p:txBody>
      </p:sp>
      <p:pic>
        <p:nvPicPr>
          <p:cNvPr id="481" name="Google Shape;481;p73"/>
          <p:cNvPicPr preferRelativeResize="0"/>
          <p:nvPr/>
        </p:nvPicPr>
        <p:blipFill rotWithShape="1">
          <a:blip r:embed="rId4">
            <a:alphaModFix/>
          </a:blip>
          <a:srcRect b="0" l="1497" r="0" t="0"/>
          <a:stretch/>
        </p:blipFill>
        <p:spPr>
          <a:xfrm>
            <a:off x="7386516" y="87288"/>
            <a:ext cx="963208" cy="1252724"/>
          </a:xfrm>
          <a:prstGeom prst="rect">
            <a:avLst/>
          </a:prstGeom>
          <a:noFill/>
          <a:ln cap="flat" cmpd="sng" w="28575">
            <a:solidFill>
              <a:schemeClr val="accent3"/>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74"/>
          <p:cNvSpPr txBox="1"/>
          <p:nvPr>
            <p:ph type="title"/>
          </p:nvPr>
        </p:nvSpPr>
        <p:spPr>
          <a:xfrm>
            <a:off x="2143200" y="308700"/>
            <a:ext cx="4857600" cy="897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100"/>
              <a:t>Works Referenced</a:t>
            </a:r>
            <a:endParaRPr sz="3100"/>
          </a:p>
        </p:txBody>
      </p:sp>
      <p:sp>
        <p:nvSpPr>
          <p:cNvPr id="487" name="Google Shape;487;p74"/>
          <p:cNvSpPr txBox="1"/>
          <p:nvPr>
            <p:ph idx="1" type="subTitle"/>
          </p:nvPr>
        </p:nvSpPr>
        <p:spPr>
          <a:xfrm>
            <a:off x="819875" y="1205700"/>
            <a:ext cx="7511400" cy="3425100"/>
          </a:xfrm>
          <a:prstGeom prst="rect">
            <a:avLst/>
          </a:prstGeom>
        </p:spPr>
        <p:txBody>
          <a:bodyPr anchorCtr="0" anchor="t" bIns="91425" lIns="91425" spcFirstLastPara="1" rIns="91425" wrap="square" tIns="91425">
            <a:noAutofit/>
          </a:bodyPr>
          <a:lstStyle/>
          <a:p>
            <a:pPr indent="-279400" lvl="0" marL="279400" rtl="0" algn="l">
              <a:lnSpc>
                <a:spcPct val="100000"/>
              </a:lnSpc>
              <a:spcBef>
                <a:spcPts val="0"/>
              </a:spcBef>
              <a:spcAft>
                <a:spcPts val="0"/>
              </a:spcAft>
              <a:buNone/>
            </a:pPr>
            <a:r>
              <a:rPr lang="en" sz="1300">
                <a:latin typeface="Arial"/>
                <a:ea typeface="Arial"/>
                <a:cs typeface="Arial"/>
                <a:sym typeface="Arial"/>
              </a:rPr>
              <a:t>Dallimore, E. J., Hertenstein, J. H., &amp; Platt, M. B. (2016). Creating a Community of Learning Through Classroom Discussion: Student Perceptions of the Relationships Among Participation, Learning, Comfort, and Preparation. </a:t>
            </a:r>
            <a:r>
              <a:rPr i="1" lang="en" sz="1300">
                <a:latin typeface="Arial"/>
                <a:ea typeface="Arial"/>
                <a:cs typeface="Arial"/>
                <a:sym typeface="Arial"/>
              </a:rPr>
              <a:t>Journal on Excellence in College Teaching</a:t>
            </a:r>
            <a:r>
              <a:rPr lang="en" sz="1300">
                <a:latin typeface="Arial"/>
                <a:ea typeface="Arial"/>
                <a:cs typeface="Arial"/>
                <a:sym typeface="Arial"/>
              </a:rPr>
              <a:t>, </a:t>
            </a:r>
            <a:r>
              <a:rPr i="1" lang="en" sz="1300">
                <a:latin typeface="Arial"/>
                <a:ea typeface="Arial"/>
                <a:cs typeface="Arial"/>
                <a:sym typeface="Arial"/>
              </a:rPr>
              <a:t>27</a:t>
            </a:r>
            <a:r>
              <a:rPr lang="en" sz="1300">
                <a:latin typeface="Arial"/>
                <a:ea typeface="Arial"/>
                <a:cs typeface="Arial"/>
                <a:sym typeface="Arial"/>
              </a:rPr>
              <a:t>(3), 137–171.</a:t>
            </a:r>
            <a:endParaRPr sz="1300">
              <a:latin typeface="Arial"/>
              <a:ea typeface="Arial"/>
              <a:cs typeface="Arial"/>
              <a:sym typeface="Arial"/>
            </a:endParaRPr>
          </a:p>
          <a:p>
            <a:pPr indent="-279400" lvl="0" marL="279400" rtl="0" algn="l">
              <a:lnSpc>
                <a:spcPct val="100000"/>
              </a:lnSpc>
              <a:spcBef>
                <a:spcPts val="0"/>
              </a:spcBef>
              <a:spcAft>
                <a:spcPts val="0"/>
              </a:spcAft>
              <a:buNone/>
            </a:pPr>
            <a:r>
              <a:rPr lang="en" sz="1300">
                <a:latin typeface="Arial"/>
                <a:ea typeface="Arial"/>
                <a:cs typeface="Arial"/>
                <a:sym typeface="Arial"/>
              </a:rPr>
              <a:t>Frank, S., &amp; Moore, S. H. (2010). Reading, study, and discussion of the “great texts” of literature, philosophy, and politics as a complement to contemporary leadership education literature. </a:t>
            </a:r>
            <a:r>
              <a:rPr i="1" lang="en" sz="1300">
                <a:latin typeface="Arial"/>
                <a:ea typeface="Arial"/>
                <a:cs typeface="Arial"/>
                <a:sym typeface="Arial"/>
              </a:rPr>
              <a:t>Journal of Leadership Studies</a:t>
            </a:r>
            <a:r>
              <a:rPr lang="en" sz="1300">
                <a:latin typeface="Arial"/>
                <a:ea typeface="Arial"/>
                <a:cs typeface="Arial"/>
                <a:sym typeface="Arial"/>
              </a:rPr>
              <a:t>, </a:t>
            </a:r>
            <a:r>
              <a:rPr i="1" lang="en" sz="1300">
                <a:latin typeface="Arial"/>
                <a:ea typeface="Arial"/>
                <a:cs typeface="Arial"/>
                <a:sym typeface="Arial"/>
              </a:rPr>
              <a:t>3</a:t>
            </a:r>
            <a:r>
              <a:rPr lang="en" sz="1300">
                <a:latin typeface="Arial"/>
                <a:ea typeface="Arial"/>
                <a:cs typeface="Arial"/>
                <a:sym typeface="Arial"/>
              </a:rPr>
              <a:t>(4), 71–80.</a:t>
            </a:r>
            <a:r>
              <a:rPr lang="en" sz="1300">
                <a:uFill>
                  <a:noFill/>
                </a:uFill>
                <a:latin typeface="Arial"/>
                <a:ea typeface="Arial"/>
                <a:cs typeface="Arial"/>
                <a:sym typeface="Arial"/>
                <a:hlinkClick r:id="rId3"/>
              </a:rPr>
              <a:t> </a:t>
            </a:r>
            <a:r>
              <a:rPr lang="en" sz="1300" u="sng">
                <a:latin typeface="Arial"/>
                <a:ea typeface="Arial"/>
                <a:cs typeface="Arial"/>
                <a:sym typeface="Arial"/>
                <a:hlinkClick r:id="rId4"/>
              </a:rPr>
              <a:t>https://doi.org/10.1002/jls.20141</a:t>
            </a:r>
            <a:endParaRPr sz="1300" u="sng">
              <a:latin typeface="Arial"/>
              <a:ea typeface="Arial"/>
              <a:cs typeface="Arial"/>
              <a:sym typeface="Arial"/>
            </a:endParaRPr>
          </a:p>
          <a:p>
            <a:pPr indent="-279400" lvl="0" marL="279400" rtl="0" algn="l">
              <a:lnSpc>
                <a:spcPct val="100000"/>
              </a:lnSpc>
              <a:spcBef>
                <a:spcPts val="0"/>
              </a:spcBef>
              <a:spcAft>
                <a:spcPts val="0"/>
              </a:spcAft>
              <a:buNone/>
            </a:pPr>
            <a:r>
              <a:rPr lang="en" sz="1300">
                <a:latin typeface="Arial"/>
                <a:ea typeface="Arial"/>
                <a:cs typeface="Arial"/>
                <a:sym typeface="Arial"/>
              </a:rPr>
              <a:t>Gibbs, J., Hartviksen, J., Lehtonen, A., &amp; Spruce, E. (2021). Pedagogies of inclusion: A critical exploration of small-group teaching practice in higher education. </a:t>
            </a:r>
            <a:r>
              <a:rPr i="1" lang="en" sz="1300">
                <a:latin typeface="Arial"/>
                <a:ea typeface="Arial"/>
                <a:cs typeface="Arial"/>
                <a:sym typeface="Arial"/>
              </a:rPr>
              <a:t>Teaching in Higher Education</a:t>
            </a:r>
            <a:r>
              <a:rPr lang="en" sz="1300">
                <a:latin typeface="Arial"/>
                <a:ea typeface="Arial"/>
                <a:cs typeface="Arial"/>
                <a:sym typeface="Arial"/>
              </a:rPr>
              <a:t>, </a:t>
            </a:r>
            <a:r>
              <a:rPr i="1" lang="en" sz="1300">
                <a:latin typeface="Arial"/>
                <a:ea typeface="Arial"/>
                <a:cs typeface="Arial"/>
                <a:sym typeface="Arial"/>
              </a:rPr>
              <a:t>26</a:t>
            </a:r>
            <a:r>
              <a:rPr lang="en" sz="1300">
                <a:latin typeface="Arial"/>
                <a:ea typeface="Arial"/>
                <a:cs typeface="Arial"/>
                <a:sym typeface="Arial"/>
              </a:rPr>
              <a:t>(5), 696–711.</a:t>
            </a:r>
            <a:r>
              <a:rPr lang="en" sz="1300">
                <a:uFill>
                  <a:noFill/>
                </a:uFill>
                <a:latin typeface="Arial"/>
                <a:ea typeface="Arial"/>
                <a:cs typeface="Arial"/>
                <a:sym typeface="Arial"/>
                <a:hlinkClick r:id="rId5"/>
              </a:rPr>
              <a:t> </a:t>
            </a:r>
            <a:r>
              <a:rPr lang="en" sz="1300" u="sng">
                <a:latin typeface="Arial"/>
                <a:ea typeface="Arial"/>
                <a:cs typeface="Arial"/>
                <a:sym typeface="Arial"/>
                <a:hlinkClick r:id="rId6"/>
              </a:rPr>
              <a:t>https://doi.org/10.1080/13562517.2019.1674276</a:t>
            </a:r>
            <a:endParaRPr sz="1300" u="sng">
              <a:latin typeface="Arial"/>
              <a:ea typeface="Arial"/>
              <a:cs typeface="Arial"/>
              <a:sym typeface="Arial"/>
            </a:endParaRPr>
          </a:p>
          <a:p>
            <a:pPr indent="-279400" lvl="0" marL="279400" rtl="0" algn="l">
              <a:lnSpc>
                <a:spcPct val="100000"/>
              </a:lnSpc>
              <a:spcBef>
                <a:spcPts val="0"/>
              </a:spcBef>
              <a:spcAft>
                <a:spcPts val="0"/>
              </a:spcAft>
              <a:buNone/>
            </a:pPr>
            <a:r>
              <a:rPr lang="en" sz="1300">
                <a:latin typeface="Arial"/>
                <a:ea typeface="Arial"/>
                <a:cs typeface="Arial"/>
                <a:sym typeface="Arial"/>
              </a:rPr>
              <a:t>Northouse, P. G. (2015). </a:t>
            </a:r>
            <a:r>
              <a:rPr i="1" lang="en" sz="1300">
                <a:latin typeface="Arial"/>
                <a:ea typeface="Arial"/>
                <a:cs typeface="Arial"/>
                <a:sym typeface="Arial"/>
              </a:rPr>
              <a:t>Leadership: Theory and Practice</a:t>
            </a:r>
            <a:r>
              <a:rPr lang="en" sz="1300">
                <a:latin typeface="Arial"/>
                <a:ea typeface="Arial"/>
                <a:cs typeface="Arial"/>
                <a:sym typeface="Arial"/>
              </a:rPr>
              <a:t> (Seventh Edition). SAGE Publications, Inc.</a:t>
            </a:r>
            <a:endParaRPr sz="1300">
              <a:latin typeface="Arial"/>
              <a:ea typeface="Arial"/>
              <a:cs typeface="Arial"/>
              <a:sym typeface="Arial"/>
            </a:endParaRPr>
          </a:p>
          <a:p>
            <a:pPr indent="-279400" lvl="0" marL="279400" rtl="0" algn="l">
              <a:lnSpc>
                <a:spcPct val="100000"/>
              </a:lnSpc>
              <a:spcBef>
                <a:spcPts val="0"/>
              </a:spcBef>
              <a:spcAft>
                <a:spcPts val="0"/>
              </a:spcAft>
              <a:buNone/>
            </a:pPr>
            <a:r>
              <a:rPr lang="en" sz="1300">
                <a:latin typeface="Arial"/>
                <a:ea typeface="Arial"/>
                <a:cs typeface="Arial"/>
                <a:sym typeface="Arial"/>
              </a:rPr>
              <a:t>Odom. (2015). Undergraduate Student Perceptions of the Pedagogy Used in a Leadership Course: A Qualitative Examination. </a:t>
            </a:r>
            <a:r>
              <a:rPr i="1" lang="en" sz="1300">
                <a:latin typeface="Arial"/>
                <a:ea typeface="Arial"/>
                <a:cs typeface="Arial"/>
                <a:sym typeface="Arial"/>
              </a:rPr>
              <a:t>Journal of Leadership Education</a:t>
            </a:r>
            <a:r>
              <a:rPr lang="en" sz="1300">
                <a:latin typeface="Arial"/>
                <a:ea typeface="Arial"/>
                <a:cs typeface="Arial"/>
                <a:sym typeface="Arial"/>
              </a:rPr>
              <a:t>, </a:t>
            </a:r>
            <a:r>
              <a:rPr i="1" lang="en" sz="1300">
                <a:latin typeface="Arial"/>
                <a:ea typeface="Arial"/>
                <a:cs typeface="Arial"/>
                <a:sym typeface="Arial"/>
              </a:rPr>
              <a:t>14</a:t>
            </a:r>
            <a:r>
              <a:rPr lang="en" sz="1300">
                <a:latin typeface="Arial"/>
                <a:ea typeface="Arial"/>
                <a:cs typeface="Arial"/>
                <a:sym typeface="Arial"/>
              </a:rPr>
              <a:t>(2).</a:t>
            </a:r>
            <a:r>
              <a:rPr lang="en" sz="1300">
                <a:uFill>
                  <a:noFill/>
                </a:uFill>
                <a:latin typeface="Arial"/>
                <a:ea typeface="Arial"/>
                <a:cs typeface="Arial"/>
                <a:sym typeface="Arial"/>
                <a:hlinkClick r:id="rId7"/>
              </a:rPr>
              <a:t> </a:t>
            </a:r>
            <a:r>
              <a:rPr lang="en" sz="1300" u="sng">
                <a:latin typeface="Arial"/>
                <a:ea typeface="Arial"/>
                <a:cs typeface="Arial"/>
                <a:sym typeface="Arial"/>
                <a:hlinkClick r:id="rId8"/>
              </a:rPr>
              <a:t>https://doi.org/10.12806/V14/I2/R2</a:t>
            </a:r>
            <a:endParaRPr sz="1300" u="sng">
              <a:latin typeface="Arial"/>
              <a:ea typeface="Arial"/>
              <a:cs typeface="Arial"/>
              <a:sym typeface="Arial"/>
            </a:endParaRPr>
          </a:p>
          <a:p>
            <a:pPr indent="-279400" lvl="0" marL="279400" rtl="0" algn="l">
              <a:lnSpc>
                <a:spcPct val="100000"/>
              </a:lnSpc>
              <a:spcBef>
                <a:spcPts val="0"/>
              </a:spcBef>
              <a:spcAft>
                <a:spcPts val="0"/>
              </a:spcAft>
              <a:buNone/>
            </a:pPr>
            <a:r>
              <a:rPr lang="en" sz="1300">
                <a:latin typeface="Arial"/>
                <a:ea typeface="Arial"/>
                <a:cs typeface="Arial"/>
                <a:sym typeface="Arial"/>
              </a:rPr>
              <a:t>Sibold, W. (2017). Enhancing Critical Thinking through Class Discussion: </a:t>
            </a:r>
            <a:r>
              <a:rPr i="1" lang="en" sz="1300">
                <a:latin typeface="Arial"/>
                <a:ea typeface="Arial"/>
                <a:cs typeface="Arial"/>
                <a:sym typeface="Arial"/>
              </a:rPr>
              <a:t>Taylor Institue Guide Series. Calgary University Taylor Institute for Teaching and Learning</a:t>
            </a:r>
            <a:r>
              <a:rPr lang="en" sz="1300">
                <a:latin typeface="Arial"/>
                <a:ea typeface="Arial"/>
                <a:cs typeface="Arial"/>
                <a:sym typeface="Arial"/>
              </a:rPr>
              <a:t>.</a:t>
            </a:r>
            <a:endParaRPr sz="1300">
              <a:latin typeface="Arial"/>
              <a:ea typeface="Arial"/>
              <a:cs typeface="Arial"/>
              <a:sym typeface="Arial"/>
            </a:endParaRPr>
          </a:p>
          <a:p>
            <a:pPr indent="-279400" lvl="0" marL="279400" rtl="0" algn="l">
              <a:lnSpc>
                <a:spcPct val="100000"/>
              </a:lnSpc>
              <a:spcBef>
                <a:spcPts val="0"/>
              </a:spcBef>
              <a:spcAft>
                <a:spcPts val="0"/>
              </a:spcAft>
              <a:buNone/>
            </a:pPr>
            <a:r>
              <a:rPr lang="en" sz="1300">
                <a:latin typeface="Arial"/>
                <a:ea typeface="Arial"/>
                <a:cs typeface="Arial"/>
                <a:sym typeface="Arial"/>
              </a:rPr>
              <a:t>Wagner, W. (2016). Change. In S. Komives &amp; Wagner, W. (Eds.), </a:t>
            </a:r>
            <a:r>
              <a:rPr i="1" lang="en" sz="1300">
                <a:latin typeface="Arial"/>
                <a:ea typeface="Arial"/>
                <a:cs typeface="Arial"/>
                <a:sym typeface="Arial"/>
              </a:rPr>
              <a:t>Leadership for a Better World: Understanding the Social Change Model of Leadership Development</a:t>
            </a:r>
            <a:r>
              <a:rPr lang="en" sz="1300">
                <a:latin typeface="Arial"/>
                <a:ea typeface="Arial"/>
                <a:cs typeface="Arial"/>
                <a:sym typeface="Arial"/>
              </a:rPr>
              <a:t>. John Wiley &amp; Sons, Incorporated.</a:t>
            </a:r>
            <a:endParaRPr sz="1300">
              <a:latin typeface="Arial"/>
              <a:ea typeface="Arial"/>
              <a:cs typeface="Arial"/>
              <a:sym typeface="Arial"/>
            </a:endParaRPr>
          </a:p>
        </p:txBody>
      </p:sp>
      <p:sp>
        <p:nvSpPr>
          <p:cNvPr id="488" name="Google Shape;488;p74"/>
          <p:cNvSpPr txBox="1"/>
          <p:nvPr/>
        </p:nvSpPr>
        <p:spPr>
          <a:xfrm>
            <a:off x="292725" y="-404225"/>
            <a:ext cx="27900" cy="43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75"/>
          <p:cNvSpPr txBox="1"/>
          <p:nvPr/>
        </p:nvSpPr>
        <p:spPr>
          <a:xfrm>
            <a:off x="64350" y="1470850"/>
            <a:ext cx="9015300" cy="2986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100">
                <a:solidFill>
                  <a:schemeClr val="lt1"/>
                </a:solidFill>
                <a:latin typeface="Times New Roman"/>
                <a:ea typeface="Times New Roman"/>
                <a:cs typeface="Times New Roman"/>
                <a:sym typeface="Times New Roman"/>
              </a:rPr>
              <a:t>Assignment Learning Outcomes: By the end of this assignment, students will…</a:t>
            </a:r>
            <a:endParaRPr sz="2100">
              <a:solidFill>
                <a:schemeClr val="lt1"/>
              </a:solidFill>
              <a:latin typeface="Times New Roman"/>
              <a:ea typeface="Times New Roman"/>
              <a:cs typeface="Times New Roman"/>
              <a:sym typeface="Times New Roman"/>
            </a:endParaRPr>
          </a:p>
          <a:p>
            <a:pPr indent="0" lvl="0" marL="457200" rtl="0" algn="l">
              <a:lnSpc>
                <a:spcPct val="115000"/>
              </a:lnSpc>
              <a:spcBef>
                <a:spcPts val="0"/>
              </a:spcBef>
              <a:spcAft>
                <a:spcPts val="0"/>
              </a:spcAft>
              <a:buNone/>
            </a:pPr>
            <a:r>
              <a:rPr lang="en" sz="1900">
                <a:solidFill>
                  <a:schemeClr val="lt1"/>
                </a:solidFill>
                <a:latin typeface="Times New Roman"/>
                <a:ea typeface="Times New Roman"/>
                <a:cs typeface="Times New Roman"/>
                <a:sym typeface="Times New Roman"/>
              </a:rPr>
              <a:t>1)   Sharpen </a:t>
            </a:r>
            <a:r>
              <a:rPr lang="en" sz="1900" u="sng">
                <a:solidFill>
                  <a:schemeClr val="lt1"/>
                </a:solidFill>
                <a:latin typeface="Times New Roman"/>
                <a:ea typeface="Times New Roman"/>
                <a:cs typeface="Times New Roman"/>
                <a:sym typeface="Times New Roman"/>
              </a:rPr>
              <a:t>evidence-based critical thinking</a:t>
            </a:r>
            <a:r>
              <a:rPr lang="en" sz="1900">
                <a:solidFill>
                  <a:schemeClr val="lt1"/>
                </a:solidFill>
                <a:latin typeface="Times New Roman"/>
                <a:ea typeface="Times New Roman"/>
                <a:cs typeface="Times New Roman"/>
                <a:sym typeface="Times New Roman"/>
              </a:rPr>
              <a:t> skills.</a:t>
            </a:r>
            <a:endParaRPr sz="1900">
              <a:solidFill>
                <a:schemeClr val="lt1"/>
              </a:solidFill>
              <a:latin typeface="Times New Roman"/>
              <a:ea typeface="Times New Roman"/>
              <a:cs typeface="Times New Roman"/>
              <a:sym typeface="Times New Roman"/>
            </a:endParaRPr>
          </a:p>
          <a:p>
            <a:pPr indent="0" lvl="0" marL="457200" rtl="0" algn="l">
              <a:lnSpc>
                <a:spcPct val="115000"/>
              </a:lnSpc>
              <a:spcBef>
                <a:spcPts val="0"/>
              </a:spcBef>
              <a:spcAft>
                <a:spcPts val="0"/>
              </a:spcAft>
              <a:buNone/>
            </a:pPr>
            <a:r>
              <a:rPr lang="en" sz="1900">
                <a:solidFill>
                  <a:schemeClr val="lt1"/>
                </a:solidFill>
                <a:latin typeface="Times New Roman"/>
                <a:ea typeface="Times New Roman"/>
                <a:cs typeface="Times New Roman"/>
                <a:sym typeface="Times New Roman"/>
              </a:rPr>
              <a:t>2)</a:t>
            </a:r>
            <a:r>
              <a:rPr lang="en" sz="1500">
                <a:solidFill>
                  <a:schemeClr val="lt1"/>
                </a:solidFill>
                <a:latin typeface="Times New Roman"/>
                <a:ea typeface="Times New Roman"/>
                <a:cs typeface="Times New Roman"/>
                <a:sym typeface="Times New Roman"/>
              </a:rPr>
              <a:t>    </a:t>
            </a:r>
            <a:r>
              <a:rPr lang="en" sz="1900" u="sng">
                <a:solidFill>
                  <a:schemeClr val="lt1"/>
                </a:solidFill>
                <a:latin typeface="Times New Roman"/>
                <a:ea typeface="Times New Roman"/>
                <a:cs typeface="Times New Roman"/>
                <a:sym typeface="Times New Roman"/>
              </a:rPr>
              <a:t>Work collaboratively</a:t>
            </a:r>
            <a:r>
              <a:rPr lang="en" sz="1900">
                <a:solidFill>
                  <a:schemeClr val="lt1"/>
                </a:solidFill>
                <a:latin typeface="Times New Roman"/>
                <a:ea typeface="Times New Roman"/>
                <a:cs typeface="Times New Roman"/>
                <a:sym typeface="Times New Roman"/>
              </a:rPr>
              <a:t> with peers in a team environment.</a:t>
            </a:r>
            <a:endParaRPr sz="1900">
              <a:solidFill>
                <a:schemeClr val="lt1"/>
              </a:solidFill>
              <a:latin typeface="Times New Roman"/>
              <a:ea typeface="Times New Roman"/>
              <a:cs typeface="Times New Roman"/>
              <a:sym typeface="Times New Roman"/>
            </a:endParaRPr>
          </a:p>
          <a:p>
            <a:pPr indent="0" lvl="0" marL="457200" rtl="0" algn="l">
              <a:lnSpc>
                <a:spcPct val="115000"/>
              </a:lnSpc>
              <a:spcBef>
                <a:spcPts val="0"/>
              </a:spcBef>
              <a:spcAft>
                <a:spcPts val="0"/>
              </a:spcAft>
              <a:buNone/>
            </a:pPr>
            <a:r>
              <a:rPr b="1" lang="en" sz="1900">
                <a:solidFill>
                  <a:schemeClr val="lt1"/>
                </a:solidFill>
                <a:latin typeface="Times New Roman"/>
                <a:ea typeface="Times New Roman"/>
                <a:cs typeface="Times New Roman"/>
                <a:sym typeface="Times New Roman"/>
              </a:rPr>
              <a:t>3)</a:t>
            </a:r>
            <a:r>
              <a:rPr b="1" lang="en" sz="1500">
                <a:solidFill>
                  <a:schemeClr val="lt1"/>
                </a:solidFill>
                <a:latin typeface="Times New Roman"/>
                <a:ea typeface="Times New Roman"/>
                <a:cs typeface="Times New Roman"/>
                <a:sym typeface="Times New Roman"/>
              </a:rPr>
              <a:t>    </a:t>
            </a:r>
            <a:r>
              <a:rPr b="1" lang="en" sz="1900">
                <a:solidFill>
                  <a:schemeClr val="lt1"/>
                </a:solidFill>
                <a:latin typeface="Times New Roman"/>
                <a:ea typeface="Times New Roman"/>
                <a:cs typeface="Times New Roman"/>
                <a:sym typeface="Times New Roman"/>
              </a:rPr>
              <a:t>Learn to </a:t>
            </a:r>
            <a:r>
              <a:rPr b="1" lang="en" sz="1900" u="sng">
                <a:solidFill>
                  <a:schemeClr val="lt1"/>
                </a:solidFill>
                <a:latin typeface="Times New Roman"/>
                <a:ea typeface="Times New Roman"/>
                <a:cs typeface="Times New Roman"/>
                <a:sym typeface="Times New Roman"/>
              </a:rPr>
              <a:t>craft a ‘good discussion question’</a:t>
            </a:r>
            <a:r>
              <a:rPr b="1" lang="en" sz="1900">
                <a:solidFill>
                  <a:schemeClr val="lt1"/>
                </a:solidFill>
                <a:latin typeface="Times New Roman"/>
                <a:ea typeface="Times New Roman"/>
                <a:cs typeface="Times New Roman"/>
                <a:sym typeface="Times New Roman"/>
              </a:rPr>
              <a:t> (based on criteria we will discuss).</a:t>
            </a:r>
            <a:endParaRPr b="1" sz="1900">
              <a:solidFill>
                <a:schemeClr val="lt1"/>
              </a:solidFill>
              <a:latin typeface="Times New Roman"/>
              <a:ea typeface="Times New Roman"/>
              <a:cs typeface="Times New Roman"/>
              <a:sym typeface="Times New Roman"/>
            </a:endParaRPr>
          </a:p>
          <a:p>
            <a:pPr indent="0" lvl="0" marL="457200" rtl="0" algn="l">
              <a:lnSpc>
                <a:spcPct val="115000"/>
              </a:lnSpc>
              <a:spcBef>
                <a:spcPts val="0"/>
              </a:spcBef>
              <a:spcAft>
                <a:spcPts val="0"/>
              </a:spcAft>
              <a:buNone/>
            </a:pPr>
            <a:r>
              <a:rPr lang="en" sz="1900">
                <a:solidFill>
                  <a:schemeClr val="lt1"/>
                </a:solidFill>
                <a:latin typeface="Times New Roman"/>
                <a:ea typeface="Times New Roman"/>
                <a:cs typeface="Times New Roman"/>
                <a:sym typeface="Times New Roman"/>
              </a:rPr>
              <a:t>4)</a:t>
            </a:r>
            <a:r>
              <a:rPr lang="en" sz="1500">
                <a:solidFill>
                  <a:schemeClr val="lt1"/>
                </a:solidFill>
                <a:latin typeface="Times New Roman"/>
                <a:ea typeface="Times New Roman"/>
                <a:cs typeface="Times New Roman"/>
                <a:sym typeface="Times New Roman"/>
              </a:rPr>
              <a:t>    </a:t>
            </a:r>
            <a:r>
              <a:rPr lang="en" sz="1900">
                <a:solidFill>
                  <a:schemeClr val="lt1"/>
                </a:solidFill>
                <a:latin typeface="Times New Roman"/>
                <a:ea typeface="Times New Roman"/>
                <a:cs typeface="Times New Roman"/>
                <a:sym typeface="Times New Roman"/>
              </a:rPr>
              <a:t>Build </a:t>
            </a:r>
            <a:r>
              <a:rPr lang="en" sz="1900" u="sng">
                <a:solidFill>
                  <a:schemeClr val="lt1"/>
                </a:solidFill>
                <a:latin typeface="Times New Roman"/>
                <a:ea typeface="Times New Roman"/>
                <a:cs typeface="Times New Roman"/>
                <a:sym typeface="Times New Roman"/>
              </a:rPr>
              <a:t>leadership skills &amp; confidence</a:t>
            </a:r>
            <a:r>
              <a:rPr lang="en" sz="1900">
                <a:solidFill>
                  <a:schemeClr val="lt1"/>
                </a:solidFill>
                <a:latin typeface="Times New Roman"/>
                <a:ea typeface="Times New Roman"/>
                <a:cs typeface="Times New Roman"/>
                <a:sym typeface="Times New Roman"/>
              </a:rPr>
              <a:t> to lead peers in focused &amp; inclusive conversation.</a:t>
            </a:r>
            <a:endParaRPr sz="1900">
              <a:solidFill>
                <a:schemeClr val="lt1"/>
              </a:solidFill>
              <a:latin typeface="Times New Roman"/>
              <a:ea typeface="Times New Roman"/>
              <a:cs typeface="Times New Roman"/>
              <a:sym typeface="Times New Roman"/>
            </a:endParaRPr>
          </a:p>
          <a:p>
            <a:pPr indent="0" lvl="0" marL="457200" rtl="0" algn="l">
              <a:lnSpc>
                <a:spcPct val="115000"/>
              </a:lnSpc>
              <a:spcBef>
                <a:spcPts val="0"/>
              </a:spcBef>
              <a:spcAft>
                <a:spcPts val="0"/>
              </a:spcAft>
              <a:buNone/>
            </a:pPr>
            <a:r>
              <a:rPr lang="en" sz="1900">
                <a:solidFill>
                  <a:schemeClr val="lt1"/>
                </a:solidFill>
                <a:latin typeface="Times New Roman"/>
                <a:ea typeface="Times New Roman"/>
                <a:cs typeface="Times New Roman"/>
                <a:sym typeface="Times New Roman"/>
              </a:rPr>
              <a:t>5)</a:t>
            </a:r>
            <a:r>
              <a:rPr lang="en" sz="1500">
                <a:solidFill>
                  <a:schemeClr val="lt1"/>
                </a:solidFill>
                <a:latin typeface="Times New Roman"/>
                <a:ea typeface="Times New Roman"/>
                <a:cs typeface="Times New Roman"/>
                <a:sym typeface="Times New Roman"/>
              </a:rPr>
              <a:t>    </a:t>
            </a:r>
            <a:r>
              <a:rPr lang="en" sz="1900">
                <a:solidFill>
                  <a:schemeClr val="lt1"/>
                </a:solidFill>
                <a:latin typeface="Times New Roman"/>
                <a:ea typeface="Times New Roman"/>
                <a:cs typeface="Times New Roman"/>
                <a:sym typeface="Times New Roman"/>
              </a:rPr>
              <a:t>Appreciate and engage a </a:t>
            </a:r>
            <a:r>
              <a:rPr lang="en" sz="1900" u="sng">
                <a:solidFill>
                  <a:schemeClr val="lt1"/>
                </a:solidFill>
                <a:latin typeface="Times New Roman"/>
                <a:ea typeface="Times New Roman"/>
                <a:cs typeface="Times New Roman"/>
                <a:sym typeface="Times New Roman"/>
              </a:rPr>
              <a:t>diverse array of perspectives and identities.</a:t>
            </a:r>
            <a:endParaRPr sz="1900" u="sng">
              <a:solidFill>
                <a:schemeClr val="lt1"/>
              </a:solidFill>
              <a:latin typeface="Times New Roman"/>
              <a:ea typeface="Times New Roman"/>
              <a:cs typeface="Times New Roman"/>
              <a:sym typeface="Times New Roman"/>
            </a:endParaRPr>
          </a:p>
          <a:p>
            <a:pPr indent="0" lvl="0" marL="457200" rtl="0" algn="l">
              <a:lnSpc>
                <a:spcPct val="115000"/>
              </a:lnSpc>
              <a:spcBef>
                <a:spcPts val="0"/>
              </a:spcBef>
              <a:spcAft>
                <a:spcPts val="0"/>
              </a:spcAft>
              <a:buNone/>
            </a:pPr>
            <a:r>
              <a:rPr lang="en" sz="1900">
                <a:solidFill>
                  <a:schemeClr val="lt1"/>
                </a:solidFill>
                <a:latin typeface="Times New Roman"/>
                <a:ea typeface="Times New Roman"/>
                <a:cs typeface="Times New Roman"/>
                <a:sym typeface="Times New Roman"/>
              </a:rPr>
              <a:t>6)</a:t>
            </a:r>
            <a:r>
              <a:rPr lang="en" sz="1500">
                <a:solidFill>
                  <a:schemeClr val="lt1"/>
                </a:solidFill>
                <a:latin typeface="Times New Roman"/>
                <a:ea typeface="Times New Roman"/>
                <a:cs typeface="Times New Roman"/>
                <a:sym typeface="Times New Roman"/>
              </a:rPr>
              <a:t>    </a:t>
            </a:r>
            <a:r>
              <a:rPr lang="en" sz="1900" u="sng">
                <a:solidFill>
                  <a:schemeClr val="lt1"/>
                </a:solidFill>
                <a:latin typeface="Times New Roman"/>
                <a:ea typeface="Times New Roman"/>
                <a:cs typeface="Times New Roman"/>
                <a:sym typeface="Times New Roman"/>
              </a:rPr>
              <a:t>Deepen self-knowledge</a:t>
            </a:r>
            <a:r>
              <a:rPr lang="en" sz="1900">
                <a:solidFill>
                  <a:schemeClr val="lt1"/>
                </a:solidFill>
                <a:latin typeface="Times New Roman"/>
                <a:ea typeface="Times New Roman"/>
                <a:cs typeface="Times New Roman"/>
                <a:sym typeface="Times New Roman"/>
              </a:rPr>
              <a:t> through reflection on strengths &amp; areas for improvement.</a:t>
            </a:r>
            <a:endParaRPr sz="19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t/>
            </a:r>
            <a:endParaRPr>
              <a:solidFill>
                <a:schemeClr val="dk1"/>
              </a:solidFill>
              <a:latin typeface="Roboto"/>
              <a:ea typeface="Roboto"/>
              <a:cs typeface="Roboto"/>
              <a:sym typeface="Roboto"/>
            </a:endParaRPr>
          </a:p>
        </p:txBody>
      </p:sp>
      <p:sp>
        <p:nvSpPr>
          <p:cNvPr id="494" name="Google Shape;494;p75"/>
          <p:cNvSpPr txBox="1"/>
          <p:nvPr>
            <p:ph type="title"/>
          </p:nvPr>
        </p:nvSpPr>
        <p:spPr>
          <a:xfrm>
            <a:off x="79125" y="43138"/>
            <a:ext cx="8447400" cy="134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400"/>
              <a:t>ENG 1718: “Black Speculative Fiction”</a:t>
            </a:r>
            <a:endParaRPr sz="2400"/>
          </a:p>
          <a:p>
            <a:pPr indent="0" lvl="0" marL="0" rtl="0" algn="l">
              <a:spcBef>
                <a:spcPts val="0"/>
              </a:spcBef>
              <a:spcAft>
                <a:spcPts val="0"/>
              </a:spcAft>
              <a:buNone/>
            </a:pPr>
            <a:r>
              <a:rPr i="1" lang="en" sz="2400"/>
              <a:t>Leadership Pedagogy Assignment: </a:t>
            </a:r>
            <a:endParaRPr i="1" sz="2400"/>
          </a:p>
          <a:p>
            <a:pPr indent="0" lvl="0" marL="0" rtl="0" algn="l">
              <a:spcBef>
                <a:spcPts val="0"/>
              </a:spcBef>
              <a:spcAft>
                <a:spcPts val="0"/>
              </a:spcAft>
              <a:buNone/>
            </a:pPr>
            <a:r>
              <a:rPr lang="en" sz="3833"/>
              <a:t>“Team Discussion Leading”</a:t>
            </a:r>
            <a:endParaRPr sz="3833"/>
          </a:p>
        </p:txBody>
      </p:sp>
      <p:pic>
        <p:nvPicPr>
          <p:cNvPr id="495" name="Google Shape;495;p75"/>
          <p:cNvPicPr preferRelativeResize="0"/>
          <p:nvPr/>
        </p:nvPicPr>
        <p:blipFill rotWithShape="1">
          <a:blip r:embed="rId3">
            <a:alphaModFix/>
          </a:blip>
          <a:srcRect b="0" l="1497" r="0" t="0"/>
          <a:stretch/>
        </p:blipFill>
        <p:spPr>
          <a:xfrm>
            <a:off x="7386516" y="87288"/>
            <a:ext cx="963208" cy="1252724"/>
          </a:xfrm>
          <a:prstGeom prst="rect">
            <a:avLst/>
          </a:prstGeom>
          <a:noFill/>
          <a:ln cap="flat" cmpd="sng" w="28575">
            <a:solidFill>
              <a:schemeClr val="accent3"/>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3">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3">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3">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3">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76"/>
          <p:cNvSpPr txBox="1"/>
          <p:nvPr>
            <p:ph type="title"/>
          </p:nvPr>
        </p:nvSpPr>
        <p:spPr>
          <a:xfrm>
            <a:off x="125450" y="479775"/>
            <a:ext cx="8419200" cy="852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600">
                <a:latin typeface="Times New Roman"/>
                <a:ea typeface="Times New Roman"/>
                <a:cs typeface="Times New Roman"/>
                <a:sym typeface="Times New Roman"/>
              </a:rPr>
              <a:t>What is a “good discussion question”? </a:t>
            </a:r>
            <a:endParaRPr sz="3200"/>
          </a:p>
        </p:txBody>
      </p:sp>
      <p:sp>
        <p:nvSpPr>
          <p:cNvPr id="501" name="Google Shape;501;p76"/>
          <p:cNvSpPr txBox="1"/>
          <p:nvPr>
            <p:ph idx="1" type="subTitle"/>
          </p:nvPr>
        </p:nvSpPr>
        <p:spPr>
          <a:xfrm>
            <a:off x="720000" y="1332225"/>
            <a:ext cx="7710900" cy="35082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t/>
            </a:r>
            <a:endParaRPr/>
          </a:p>
        </p:txBody>
      </p:sp>
      <p:pic>
        <p:nvPicPr>
          <p:cNvPr id="502" name="Google Shape;502;p76"/>
          <p:cNvPicPr preferRelativeResize="0"/>
          <p:nvPr/>
        </p:nvPicPr>
        <p:blipFill>
          <a:blip r:embed="rId3">
            <a:alphaModFix/>
          </a:blip>
          <a:stretch>
            <a:fillRect/>
          </a:stretch>
        </p:blipFill>
        <p:spPr>
          <a:xfrm>
            <a:off x="4548952" y="1332387"/>
            <a:ext cx="4469599" cy="3240825"/>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77"/>
          <p:cNvSpPr txBox="1"/>
          <p:nvPr>
            <p:ph type="title"/>
          </p:nvPr>
        </p:nvSpPr>
        <p:spPr>
          <a:xfrm>
            <a:off x="2142050" y="540000"/>
            <a:ext cx="4857600" cy="897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508" name="Google Shape;508;p77"/>
          <p:cNvSpPr txBox="1"/>
          <p:nvPr>
            <p:ph idx="1" type="subTitle"/>
          </p:nvPr>
        </p:nvSpPr>
        <p:spPr>
          <a:xfrm>
            <a:off x="2144350" y="1141800"/>
            <a:ext cx="4857600" cy="34890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05" name="Shape 405"/>
        <p:cNvGrpSpPr/>
        <p:nvPr/>
      </p:nvGrpSpPr>
      <p:grpSpPr>
        <a:xfrm>
          <a:off x="0" y="0"/>
          <a:ext cx="0" cy="0"/>
          <a:chOff x="0" y="0"/>
          <a:chExt cx="0" cy="0"/>
        </a:xfrm>
      </p:grpSpPr>
      <p:sp>
        <p:nvSpPr>
          <p:cNvPr id="406" name="Google Shape;406;p65"/>
          <p:cNvSpPr txBox="1"/>
          <p:nvPr>
            <p:ph idx="1" type="subTitle"/>
          </p:nvPr>
        </p:nvSpPr>
        <p:spPr>
          <a:xfrm>
            <a:off x="373775" y="1549250"/>
            <a:ext cx="6522900" cy="135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Prior</a:t>
            </a:r>
            <a:r>
              <a:rPr lang="en" sz="1500"/>
              <a:t> leadership models stress top-down decisions &amp; Great Man charisma</a:t>
            </a:r>
            <a:endParaRPr sz="1500"/>
          </a:p>
          <a:p>
            <a:pPr indent="0" lvl="0" marL="0" rtl="0" algn="l">
              <a:spcBef>
                <a:spcPts val="1200"/>
              </a:spcBef>
              <a:spcAft>
                <a:spcPts val="0"/>
              </a:spcAft>
              <a:buNone/>
            </a:pPr>
            <a:r>
              <a:rPr lang="en" sz="1500"/>
              <a:t>Newer leadership models stress collaboration and feedback loops of self-reflection and collective inquiry. </a:t>
            </a:r>
            <a:endParaRPr sz="1500"/>
          </a:p>
          <a:p>
            <a:pPr indent="0" lvl="0" marL="0" rtl="0" algn="l">
              <a:spcBef>
                <a:spcPts val="1200"/>
              </a:spcBef>
              <a:spcAft>
                <a:spcPts val="0"/>
              </a:spcAft>
              <a:buNone/>
            </a:pPr>
            <a:r>
              <a:t/>
            </a:r>
            <a:endParaRPr sz="1100"/>
          </a:p>
          <a:p>
            <a:pPr indent="0" lvl="0" marL="0" rtl="0" algn="l">
              <a:spcBef>
                <a:spcPts val="1200"/>
              </a:spcBef>
              <a:spcAft>
                <a:spcPts val="1200"/>
              </a:spcAft>
              <a:buNone/>
            </a:pPr>
            <a:r>
              <a:t/>
            </a:r>
            <a:endParaRPr sz="1100"/>
          </a:p>
        </p:txBody>
      </p:sp>
      <p:sp>
        <p:nvSpPr>
          <p:cNvPr id="407" name="Google Shape;407;p65"/>
          <p:cNvSpPr txBox="1"/>
          <p:nvPr>
            <p:ph type="title"/>
          </p:nvPr>
        </p:nvSpPr>
        <p:spPr>
          <a:xfrm>
            <a:off x="150225" y="546075"/>
            <a:ext cx="6065100" cy="68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300"/>
              <a:t>Questioning Prior Leadership Models</a:t>
            </a:r>
            <a:endParaRPr sz="2300"/>
          </a:p>
        </p:txBody>
      </p:sp>
      <p:pic>
        <p:nvPicPr>
          <p:cNvPr id="408" name="Google Shape;408;p65"/>
          <p:cNvPicPr preferRelativeResize="0"/>
          <p:nvPr/>
        </p:nvPicPr>
        <p:blipFill rotWithShape="1">
          <a:blip r:embed="rId3">
            <a:alphaModFix/>
          </a:blip>
          <a:srcRect b="0" l="0" r="0" t="22215"/>
          <a:stretch/>
        </p:blipFill>
        <p:spPr>
          <a:xfrm>
            <a:off x="6788075" y="-75825"/>
            <a:ext cx="2355925" cy="2701174"/>
          </a:xfrm>
          <a:prstGeom prst="rect">
            <a:avLst/>
          </a:prstGeom>
          <a:noFill/>
          <a:ln cap="flat" cmpd="sng" w="19050">
            <a:solidFill>
              <a:schemeClr val="dk2"/>
            </a:solidFill>
            <a:prstDash val="solid"/>
            <a:round/>
            <a:headEnd len="sm" w="sm" type="none"/>
            <a:tailEnd len="sm" w="sm" type="none"/>
          </a:ln>
        </p:spPr>
      </p:pic>
      <p:sp>
        <p:nvSpPr>
          <p:cNvPr id="409" name="Google Shape;409;p65"/>
          <p:cNvSpPr txBox="1"/>
          <p:nvPr/>
        </p:nvSpPr>
        <p:spPr>
          <a:xfrm>
            <a:off x="373775" y="2625350"/>
            <a:ext cx="8403600" cy="202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lt1"/>
                </a:solidFill>
                <a:latin typeface="Roboto"/>
                <a:ea typeface="Roboto"/>
                <a:cs typeface="Roboto"/>
                <a:sym typeface="Roboto"/>
              </a:rPr>
              <a:t>For example, the </a:t>
            </a:r>
            <a:r>
              <a:rPr b="1" lang="en" sz="1500">
                <a:solidFill>
                  <a:schemeClr val="lt1"/>
                </a:solidFill>
                <a:latin typeface="Roboto"/>
                <a:ea typeface="Roboto"/>
                <a:cs typeface="Roboto"/>
                <a:sym typeface="Roboto"/>
              </a:rPr>
              <a:t>Social Change Model of Leadership (SCML) </a:t>
            </a:r>
            <a:r>
              <a:rPr lang="en" sz="1500">
                <a:solidFill>
                  <a:schemeClr val="lt1"/>
                </a:solidFill>
                <a:latin typeface="Roboto"/>
                <a:ea typeface="Roboto"/>
                <a:cs typeface="Roboto"/>
                <a:sym typeface="Roboto"/>
              </a:rPr>
              <a:t>models how individuals, groups, and communities interact to promote change across scaling levels of introspection &amp; teamwork.</a:t>
            </a:r>
            <a:endParaRPr sz="1500">
              <a:solidFill>
                <a:schemeClr val="lt1"/>
              </a:solidFill>
              <a:latin typeface="Roboto"/>
              <a:ea typeface="Roboto"/>
              <a:cs typeface="Roboto"/>
              <a:sym typeface="Roboto"/>
            </a:endParaRPr>
          </a:p>
          <a:p>
            <a:pPr indent="0" lvl="0" marL="0" rtl="0" algn="l">
              <a:spcBef>
                <a:spcPts val="1200"/>
              </a:spcBef>
              <a:spcAft>
                <a:spcPts val="0"/>
              </a:spcAft>
              <a:buNone/>
            </a:pPr>
            <a:r>
              <a:rPr lang="en" sz="1500">
                <a:solidFill>
                  <a:schemeClr val="lt1"/>
                </a:solidFill>
                <a:latin typeface="Roboto"/>
                <a:ea typeface="Roboto"/>
                <a:cs typeface="Roboto"/>
                <a:sym typeface="Roboto"/>
              </a:rPr>
              <a:t>As Wendy Wagner puts it in </a:t>
            </a:r>
            <a:r>
              <a:rPr i="1" lang="en" sz="1500">
                <a:solidFill>
                  <a:schemeClr val="lt1"/>
                </a:solidFill>
                <a:latin typeface="Roboto"/>
                <a:ea typeface="Roboto"/>
                <a:cs typeface="Roboto"/>
                <a:sym typeface="Roboto"/>
              </a:rPr>
              <a:t>Leadership for a Better World </a:t>
            </a:r>
            <a:r>
              <a:rPr lang="en" sz="1500">
                <a:solidFill>
                  <a:schemeClr val="lt1"/>
                </a:solidFill>
                <a:latin typeface="Roboto"/>
                <a:ea typeface="Roboto"/>
                <a:cs typeface="Roboto"/>
                <a:sym typeface="Roboto"/>
              </a:rPr>
              <a:t>(2016): </a:t>
            </a:r>
            <a:endParaRPr sz="1500">
              <a:solidFill>
                <a:schemeClr val="lt1"/>
              </a:solidFill>
              <a:latin typeface="Roboto"/>
              <a:ea typeface="Roboto"/>
              <a:cs typeface="Roboto"/>
              <a:sym typeface="Roboto"/>
            </a:endParaRPr>
          </a:p>
          <a:p>
            <a:pPr indent="0" lvl="0" marL="0" rtl="0" algn="l">
              <a:spcBef>
                <a:spcPts val="1200"/>
              </a:spcBef>
              <a:spcAft>
                <a:spcPts val="0"/>
              </a:spcAft>
              <a:buNone/>
            </a:pPr>
            <a:r>
              <a:rPr lang="en" sz="1600">
                <a:solidFill>
                  <a:schemeClr val="dk2"/>
                </a:solidFill>
                <a:latin typeface="Roboto"/>
                <a:ea typeface="Roboto"/>
                <a:cs typeface="Roboto"/>
                <a:sym typeface="Roboto"/>
              </a:rPr>
              <a:t>This model “</a:t>
            </a:r>
            <a:r>
              <a:rPr i="1" lang="en" sz="1600">
                <a:solidFill>
                  <a:schemeClr val="dk2"/>
                </a:solidFill>
                <a:latin typeface="Roboto"/>
                <a:ea typeface="Roboto"/>
                <a:cs typeface="Roboto"/>
                <a:sym typeface="Roboto"/>
              </a:rPr>
              <a:t>expects all group members to engage in the leadership process. This requires that everyone develop that capability and efficacy. The leader’s role is not to provide solu­tions but to help the group become capable of working collaboratively to create their own solutions, taking advantage of the variety of perspectives and wisdom available in the group.”  </a:t>
            </a:r>
            <a:r>
              <a:rPr i="1" lang="en" sz="1000">
                <a:solidFill>
                  <a:schemeClr val="dk2"/>
                </a:solidFill>
                <a:latin typeface="Roboto"/>
                <a:ea typeface="Roboto"/>
                <a:cs typeface="Roboto"/>
                <a:sym typeface="Roboto"/>
              </a:rPr>
              <a:t>(</a:t>
            </a:r>
            <a:r>
              <a:rPr lang="en" sz="1000">
                <a:solidFill>
                  <a:schemeClr val="dk2"/>
                </a:solidFill>
                <a:latin typeface="Roboto"/>
                <a:ea typeface="Roboto"/>
                <a:cs typeface="Roboto"/>
                <a:sym typeface="Roboto"/>
              </a:rPr>
              <a:t>Wagner, “Change.” </a:t>
            </a:r>
            <a:r>
              <a:rPr i="1" lang="en" sz="1000">
                <a:solidFill>
                  <a:schemeClr val="dk2"/>
                </a:solidFill>
                <a:latin typeface="Roboto"/>
                <a:ea typeface="Roboto"/>
                <a:cs typeface="Roboto"/>
                <a:sym typeface="Roboto"/>
              </a:rPr>
              <a:t>Leadership for a better world </a:t>
            </a:r>
            <a:r>
              <a:rPr lang="en" sz="1000">
                <a:solidFill>
                  <a:schemeClr val="dk2"/>
                </a:solidFill>
                <a:latin typeface="Roboto"/>
                <a:ea typeface="Roboto"/>
                <a:cs typeface="Roboto"/>
                <a:sym typeface="Roboto"/>
              </a:rPr>
              <a:t>(</a:t>
            </a:r>
            <a:r>
              <a:rPr i="1" lang="en" sz="1000">
                <a:solidFill>
                  <a:schemeClr val="dk2"/>
                </a:solidFill>
                <a:latin typeface="Roboto"/>
                <a:ea typeface="Roboto"/>
                <a:cs typeface="Roboto"/>
                <a:sym typeface="Roboto"/>
              </a:rPr>
              <a:t>John Wiley &amp; Sons</a:t>
            </a:r>
            <a:r>
              <a:rPr lang="en" sz="1000">
                <a:solidFill>
                  <a:schemeClr val="dk2"/>
                </a:solidFill>
                <a:latin typeface="Roboto"/>
                <a:ea typeface="Roboto"/>
                <a:cs typeface="Roboto"/>
                <a:sym typeface="Roboto"/>
              </a:rPr>
              <a:t>, 2016, pg. 227)</a:t>
            </a:r>
            <a:endParaRPr sz="1000">
              <a:solidFill>
                <a:schemeClr val="dk2"/>
              </a:solidFill>
              <a:latin typeface="Roboto"/>
              <a:ea typeface="Roboto"/>
              <a:cs typeface="Roboto"/>
              <a:sym typeface="Roboto"/>
            </a:endParaRPr>
          </a:p>
          <a:p>
            <a:pPr indent="0" lvl="0" marL="0" rtl="0" algn="l">
              <a:spcBef>
                <a:spcPts val="1200"/>
              </a:spcBef>
              <a:spcAft>
                <a:spcPts val="0"/>
              </a:spcAft>
              <a:buNone/>
            </a:pPr>
            <a:r>
              <a:t/>
            </a:r>
            <a:endParaRPr>
              <a:solidFill>
                <a:schemeClr val="dk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9">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13" name="Shape 413"/>
        <p:cNvGrpSpPr/>
        <p:nvPr/>
      </p:nvGrpSpPr>
      <p:grpSpPr>
        <a:xfrm>
          <a:off x="0" y="0"/>
          <a:ext cx="0" cy="0"/>
          <a:chOff x="0" y="0"/>
          <a:chExt cx="0" cy="0"/>
        </a:xfrm>
      </p:grpSpPr>
      <p:sp>
        <p:nvSpPr>
          <p:cNvPr id="414" name="Google Shape;414;p66"/>
          <p:cNvSpPr txBox="1"/>
          <p:nvPr>
            <p:ph idx="1" type="subTitle"/>
          </p:nvPr>
        </p:nvSpPr>
        <p:spPr>
          <a:xfrm>
            <a:off x="512175" y="1492925"/>
            <a:ext cx="4881900" cy="95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700">
              <a:solidFill>
                <a:schemeClr val="accent3"/>
              </a:solidFill>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
        <p:nvSpPr>
          <p:cNvPr id="415" name="Google Shape;415;p66"/>
          <p:cNvSpPr txBox="1"/>
          <p:nvPr>
            <p:ph type="title"/>
          </p:nvPr>
        </p:nvSpPr>
        <p:spPr>
          <a:xfrm>
            <a:off x="93775" y="339300"/>
            <a:ext cx="6065100" cy="68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Good Leadership means </a:t>
            </a:r>
            <a:endParaRPr/>
          </a:p>
          <a:p>
            <a:pPr indent="0" lvl="0" marL="0" rtl="0" algn="l">
              <a:spcBef>
                <a:spcPts val="0"/>
              </a:spcBef>
              <a:spcAft>
                <a:spcPts val="0"/>
              </a:spcAft>
              <a:buNone/>
            </a:pPr>
            <a:r>
              <a:rPr lang="en"/>
              <a:t>Asking Good Questions</a:t>
            </a:r>
            <a:endParaRPr/>
          </a:p>
        </p:txBody>
      </p:sp>
      <p:pic>
        <p:nvPicPr>
          <p:cNvPr id="416" name="Google Shape;416;p66"/>
          <p:cNvPicPr preferRelativeResize="0"/>
          <p:nvPr/>
        </p:nvPicPr>
        <p:blipFill>
          <a:blip r:embed="rId3">
            <a:alphaModFix/>
          </a:blip>
          <a:stretch>
            <a:fillRect/>
          </a:stretch>
        </p:blipFill>
        <p:spPr>
          <a:xfrm>
            <a:off x="5475750" y="239850"/>
            <a:ext cx="3542001" cy="4630425"/>
          </a:xfrm>
          <a:prstGeom prst="rect">
            <a:avLst/>
          </a:prstGeom>
          <a:noFill/>
          <a:ln cap="flat" cmpd="sng" w="19050">
            <a:solidFill>
              <a:schemeClr val="dk2"/>
            </a:solidFill>
            <a:prstDash val="solid"/>
            <a:round/>
            <a:headEnd len="sm" w="sm" type="none"/>
            <a:tailEnd len="sm" w="sm" type="none"/>
          </a:ln>
        </p:spPr>
      </p:pic>
      <p:sp>
        <p:nvSpPr>
          <p:cNvPr id="417" name="Google Shape;417;p66"/>
          <p:cNvSpPr txBox="1"/>
          <p:nvPr/>
        </p:nvSpPr>
        <p:spPr>
          <a:xfrm>
            <a:off x="426475" y="1403700"/>
            <a:ext cx="5011200" cy="90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lt1"/>
                </a:solidFill>
                <a:latin typeface="Roboto"/>
                <a:ea typeface="Roboto"/>
                <a:cs typeface="Roboto"/>
                <a:sym typeface="Roboto"/>
              </a:rPr>
              <a:t>Current models (like </a:t>
            </a:r>
            <a:r>
              <a:rPr lang="en" sz="1600">
                <a:solidFill>
                  <a:schemeClr val="lt1"/>
                </a:solidFill>
                <a:latin typeface="Roboto"/>
                <a:ea typeface="Roboto"/>
                <a:cs typeface="Roboto"/>
                <a:sym typeface="Roboto"/>
              </a:rPr>
              <a:t>SCML) require all members (as leaders) to ask questions: questions of themselves and of others. </a:t>
            </a:r>
            <a:endParaRPr sz="1600">
              <a:solidFill>
                <a:schemeClr val="lt1"/>
              </a:solidFill>
              <a:latin typeface="Roboto"/>
              <a:ea typeface="Roboto"/>
              <a:cs typeface="Roboto"/>
              <a:sym typeface="Roboto"/>
            </a:endParaRPr>
          </a:p>
        </p:txBody>
      </p:sp>
      <p:sp>
        <p:nvSpPr>
          <p:cNvPr id="418" name="Google Shape;418;p66"/>
          <p:cNvSpPr txBox="1"/>
          <p:nvPr/>
        </p:nvSpPr>
        <p:spPr>
          <a:xfrm>
            <a:off x="582750" y="2451725"/>
            <a:ext cx="4893000" cy="98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600">
              <a:solidFill>
                <a:schemeClr val="lt1"/>
              </a:solidFill>
              <a:latin typeface="Roboto"/>
              <a:ea typeface="Roboto"/>
              <a:cs typeface="Roboto"/>
              <a:sym typeface="Roboto"/>
            </a:endParaRPr>
          </a:p>
        </p:txBody>
      </p:sp>
      <p:sp>
        <p:nvSpPr>
          <p:cNvPr id="419" name="Google Shape;419;p66"/>
          <p:cNvSpPr txBox="1"/>
          <p:nvPr/>
        </p:nvSpPr>
        <p:spPr>
          <a:xfrm>
            <a:off x="409575" y="2306100"/>
            <a:ext cx="5087100" cy="113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lt1"/>
                </a:solidFill>
                <a:latin typeface="Roboto"/>
                <a:ea typeface="Roboto"/>
                <a:cs typeface="Roboto"/>
                <a:sym typeface="Roboto"/>
              </a:rPr>
              <a:t>Likewise, Hagel III, a</a:t>
            </a:r>
            <a:r>
              <a:rPr lang="en" sz="1600">
                <a:solidFill>
                  <a:schemeClr val="lt1"/>
                </a:solidFill>
                <a:latin typeface="Roboto"/>
                <a:ea typeface="Roboto"/>
                <a:cs typeface="Roboto"/>
                <a:sym typeface="Roboto"/>
              </a:rPr>
              <a:t> corporate </a:t>
            </a:r>
            <a:r>
              <a:rPr lang="en" sz="1600">
                <a:solidFill>
                  <a:schemeClr val="lt1"/>
                </a:solidFill>
                <a:latin typeface="Roboto"/>
                <a:ea typeface="Roboto"/>
                <a:cs typeface="Roboto"/>
                <a:sym typeface="Roboto"/>
              </a:rPr>
              <a:t>executive &amp; advisor</a:t>
            </a:r>
            <a:r>
              <a:rPr lang="en" sz="1600">
                <a:solidFill>
                  <a:schemeClr val="lt1"/>
                </a:solidFill>
                <a:latin typeface="Roboto"/>
                <a:ea typeface="Roboto"/>
                <a:cs typeface="Roboto"/>
                <a:sym typeface="Roboto"/>
              </a:rPr>
              <a:t> in Silicon Valley</a:t>
            </a:r>
            <a:r>
              <a:rPr lang="en" sz="1600">
                <a:solidFill>
                  <a:schemeClr val="lt1"/>
                </a:solidFill>
                <a:latin typeface="Roboto"/>
                <a:ea typeface="Roboto"/>
                <a:cs typeface="Roboto"/>
                <a:sym typeface="Roboto"/>
              </a:rPr>
              <a:t>, writes: </a:t>
            </a:r>
            <a:endParaRPr sz="1600">
              <a:solidFill>
                <a:schemeClr val="lt1"/>
              </a:solidFill>
              <a:latin typeface="Roboto"/>
              <a:ea typeface="Roboto"/>
              <a:cs typeface="Roboto"/>
              <a:sym typeface="Roboto"/>
            </a:endParaRPr>
          </a:p>
          <a:p>
            <a:pPr indent="0" lvl="0" marL="0" rtl="0" algn="l">
              <a:spcBef>
                <a:spcPts val="0"/>
              </a:spcBef>
              <a:spcAft>
                <a:spcPts val="0"/>
              </a:spcAft>
              <a:buNone/>
            </a:pPr>
            <a:r>
              <a:t/>
            </a:r>
            <a:endParaRPr i="1" sz="1600">
              <a:solidFill>
                <a:schemeClr val="lt1"/>
              </a:solidFill>
              <a:latin typeface="Roboto"/>
              <a:ea typeface="Roboto"/>
              <a:cs typeface="Roboto"/>
              <a:sym typeface="Roboto"/>
            </a:endParaRPr>
          </a:p>
          <a:p>
            <a:pPr indent="0" lvl="0" marL="0" rtl="0" algn="l">
              <a:spcBef>
                <a:spcPts val="0"/>
              </a:spcBef>
              <a:spcAft>
                <a:spcPts val="0"/>
              </a:spcAft>
              <a:buNone/>
            </a:pPr>
            <a:r>
              <a:rPr i="1" lang="en" sz="1600">
                <a:solidFill>
                  <a:schemeClr val="lt1"/>
                </a:solidFill>
                <a:latin typeface="Roboto"/>
                <a:ea typeface="Roboto"/>
                <a:cs typeface="Roboto"/>
                <a:sym typeface="Roboto"/>
              </a:rPr>
              <a:t>“Leaders should ask powerful and inspiring questions, convey that they don’t have the answers, and solicit others’ help to find them.”</a:t>
            </a:r>
            <a:endParaRPr i="1" sz="1600">
              <a:solidFill>
                <a:schemeClr val="lt1"/>
              </a:solidFill>
              <a:latin typeface="Roboto"/>
              <a:ea typeface="Roboto"/>
              <a:cs typeface="Roboto"/>
              <a:sym typeface="Roboto"/>
            </a:endParaRPr>
          </a:p>
          <a:p>
            <a:pPr indent="0" lvl="0" marL="0" rtl="0" algn="l">
              <a:spcBef>
                <a:spcPts val="0"/>
              </a:spcBef>
              <a:spcAft>
                <a:spcPts val="0"/>
              </a:spcAft>
              <a:buNone/>
            </a:pPr>
            <a:r>
              <a:t/>
            </a:r>
            <a:endParaRPr sz="1600">
              <a:solidFill>
                <a:schemeClr val="lt1"/>
              </a:solidFill>
              <a:latin typeface="Roboto"/>
              <a:ea typeface="Roboto"/>
              <a:cs typeface="Roboto"/>
              <a:sym typeface="Roboto"/>
            </a:endParaRPr>
          </a:p>
          <a:p>
            <a:pPr indent="0" lvl="0" marL="0" rtl="0" algn="l">
              <a:spcBef>
                <a:spcPts val="0"/>
              </a:spcBef>
              <a:spcAft>
                <a:spcPts val="0"/>
              </a:spcAft>
              <a:buNone/>
            </a:pPr>
            <a:r>
              <a:t/>
            </a:r>
            <a:endParaRPr sz="1600">
              <a:solidFill>
                <a:schemeClr val="lt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9">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23" name="Shape 423"/>
        <p:cNvGrpSpPr/>
        <p:nvPr/>
      </p:nvGrpSpPr>
      <p:grpSpPr>
        <a:xfrm>
          <a:off x="0" y="0"/>
          <a:ext cx="0" cy="0"/>
          <a:chOff x="0" y="0"/>
          <a:chExt cx="0" cy="0"/>
        </a:xfrm>
      </p:grpSpPr>
      <p:sp>
        <p:nvSpPr>
          <p:cNvPr id="424" name="Google Shape;424;p67"/>
          <p:cNvSpPr txBox="1"/>
          <p:nvPr>
            <p:ph idx="1" type="subTitle"/>
          </p:nvPr>
        </p:nvSpPr>
        <p:spPr>
          <a:xfrm>
            <a:off x="512175" y="1492925"/>
            <a:ext cx="4881900" cy="95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700">
              <a:solidFill>
                <a:schemeClr val="accent3"/>
              </a:solidFill>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
        <p:nvSpPr>
          <p:cNvPr id="425" name="Google Shape;425;p67"/>
          <p:cNvSpPr txBox="1"/>
          <p:nvPr>
            <p:ph type="title"/>
          </p:nvPr>
        </p:nvSpPr>
        <p:spPr>
          <a:xfrm>
            <a:off x="71325" y="312000"/>
            <a:ext cx="6026100" cy="82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300"/>
              <a:t>Learning to Ask Good Questions</a:t>
            </a:r>
            <a:endParaRPr sz="2300"/>
          </a:p>
          <a:p>
            <a:pPr indent="0" lvl="0" marL="0" rtl="0" algn="l">
              <a:spcBef>
                <a:spcPts val="0"/>
              </a:spcBef>
              <a:spcAft>
                <a:spcPts val="0"/>
              </a:spcAft>
              <a:buNone/>
            </a:pPr>
            <a:r>
              <a:rPr lang="en" sz="2300"/>
              <a:t>in the English Classroom </a:t>
            </a:r>
            <a:endParaRPr sz="2300"/>
          </a:p>
        </p:txBody>
      </p:sp>
      <p:sp>
        <p:nvSpPr>
          <p:cNvPr id="426" name="Google Shape;426;p67"/>
          <p:cNvSpPr txBox="1"/>
          <p:nvPr/>
        </p:nvSpPr>
        <p:spPr>
          <a:xfrm>
            <a:off x="365475" y="1403700"/>
            <a:ext cx="5224200" cy="90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lt1"/>
                </a:solidFill>
                <a:latin typeface="Roboto"/>
                <a:ea typeface="Roboto"/>
                <a:cs typeface="Roboto"/>
                <a:sym typeface="Roboto"/>
              </a:rPr>
              <a:t>In the classroom, students can practice good leadership by </a:t>
            </a:r>
            <a:r>
              <a:rPr lang="en" sz="1600">
                <a:solidFill>
                  <a:schemeClr val="lt1"/>
                </a:solidFill>
                <a:latin typeface="Roboto"/>
                <a:ea typeface="Roboto"/>
                <a:cs typeface="Roboto"/>
                <a:sym typeface="Roboto"/>
              </a:rPr>
              <a:t>learning</a:t>
            </a:r>
            <a:r>
              <a:rPr lang="en" sz="1600">
                <a:solidFill>
                  <a:schemeClr val="lt1"/>
                </a:solidFill>
                <a:latin typeface="Roboto"/>
                <a:ea typeface="Roboto"/>
                <a:cs typeface="Roboto"/>
                <a:sym typeface="Roboto"/>
              </a:rPr>
              <a:t> how to craft and ask good questions.  </a:t>
            </a:r>
            <a:endParaRPr sz="1600">
              <a:solidFill>
                <a:schemeClr val="lt1"/>
              </a:solidFill>
              <a:latin typeface="Roboto"/>
              <a:ea typeface="Roboto"/>
              <a:cs typeface="Roboto"/>
              <a:sym typeface="Roboto"/>
            </a:endParaRPr>
          </a:p>
          <a:p>
            <a:pPr indent="0" lvl="0" marL="0" rtl="0" algn="l">
              <a:spcBef>
                <a:spcPts val="0"/>
              </a:spcBef>
              <a:spcAft>
                <a:spcPts val="0"/>
              </a:spcAft>
              <a:buNone/>
            </a:pPr>
            <a:r>
              <a:t/>
            </a:r>
            <a:endParaRPr sz="1600">
              <a:solidFill>
                <a:schemeClr val="lt1"/>
              </a:solidFill>
              <a:latin typeface="Roboto"/>
              <a:ea typeface="Roboto"/>
              <a:cs typeface="Roboto"/>
              <a:sym typeface="Roboto"/>
            </a:endParaRPr>
          </a:p>
          <a:p>
            <a:pPr indent="0" lvl="0" marL="0" rtl="0" algn="l">
              <a:spcBef>
                <a:spcPts val="0"/>
              </a:spcBef>
              <a:spcAft>
                <a:spcPts val="0"/>
              </a:spcAft>
              <a:buNone/>
            </a:pPr>
            <a:r>
              <a:t/>
            </a:r>
            <a:endParaRPr sz="1600">
              <a:solidFill>
                <a:schemeClr val="lt1"/>
              </a:solidFill>
              <a:latin typeface="Roboto"/>
              <a:ea typeface="Roboto"/>
              <a:cs typeface="Roboto"/>
              <a:sym typeface="Roboto"/>
            </a:endParaRPr>
          </a:p>
          <a:p>
            <a:pPr indent="0" lvl="0" marL="0" rtl="0" algn="l">
              <a:spcBef>
                <a:spcPts val="0"/>
              </a:spcBef>
              <a:spcAft>
                <a:spcPts val="0"/>
              </a:spcAft>
              <a:buNone/>
            </a:pPr>
            <a:r>
              <a:t/>
            </a:r>
            <a:endParaRPr sz="1600">
              <a:solidFill>
                <a:schemeClr val="lt1"/>
              </a:solidFill>
              <a:latin typeface="Roboto"/>
              <a:ea typeface="Roboto"/>
              <a:cs typeface="Roboto"/>
              <a:sym typeface="Roboto"/>
            </a:endParaRPr>
          </a:p>
          <a:p>
            <a:pPr indent="0" lvl="0" marL="0" rtl="0" algn="l">
              <a:spcBef>
                <a:spcPts val="0"/>
              </a:spcBef>
              <a:spcAft>
                <a:spcPts val="0"/>
              </a:spcAft>
              <a:buNone/>
            </a:pPr>
            <a:r>
              <a:t/>
            </a:r>
            <a:endParaRPr sz="1600">
              <a:solidFill>
                <a:schemeClr val="lt1"/>
              </a:solidFill>
              <a:latin typeface="Roboto"/>
              <a:ea typeface="Roboto"/>
              <a:cs typeface="Roboto"/>
              <a:sym typeface="Roboto"/>
            </a:endParaRPr>
          </a:p>
        </p:txBody>
      </p:sp>
      <p:sp>
        <p:nvSpPr>
          <p:cNvPr id="427" name="Google Shape;427;p67"/>
          <p:cNvSpPr txBox="1"/>
          <p:nvPr/>
        </p:nvSpPr>
        <p:spPr>
          <a:xfrm>
            <a:off x="582750" y="2451725"/>
            <a:ext cx="4893000" cy="98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600">
              <a:solidFill>
                <a:schemeClr val="lt1"/>
              </a:solidFill>
              <a:latin typeface="Roboto"/>
              <a:ea typeface="Roboto"/>
              <a:cs typeface="Roboto"/>
              <a:sym typeface="Roboto"/>
            </a:endParaRPr>
          </a:p>
        </p:txBody>
      </p:sp>
      <p:pic>
        <p:nvPicPr>
          <p:cNvPr id="428" name="Google Shape;428;p67"/>
          <p:cNvPicPr preferRelativeResize="0"/>
          <p:nvPr/>
        </p:nvPicPr>
        <p:blipFill>
          <a:blip r:embed="rId3">
            <a:alphaModFix/>
          </a:blip>
          <a:stretch>
            <a:fillRect/>
          </a:stretch>
        </p:blipFill>
        <p:spPr>
          <a:xfrm>
            <a:off x="5589775" y="176375"/>
            <a:ext cx="3371824" cy="4538012"/>
          </a:xfrm>
          <a:prstGeom prst="rect">
            <a:avLst/>
          </a:prstGeom>
          <a:noFill/>
          <a:ln cap="flat" cmpd="sng" w="19050">
            <a:solidFill>
              <a:schemeClr val="dk2"/>
            </a:solidFill>
            <a:prstDash val="solid"/>
            <a:round/>
            <a:headEnd len="sm" w="sm" type="none"/>
            <a:tailEnd len="sm" w="sm" type="none"/>
          </a:ln>
        </p:spPr>
      </p:pic>
      <p:sp>
        <p:nvSpPr>
          <p:cNvPr id="429" name="Google Shape;429;p67"/>
          <p:cNvSpPr txBox="1"/>
          <p:nvPr/>
        </p:nvSpPr>
        <p:spPr>
          <a:xfrm>
            <a:off x="5527175" y="4380850"/>
            <a:ext cx="3371700" cy="388800"/>
          </a:xfrm>
          <a:prstGeom prst="rect">
            <a:avLst/>
          </a:prstGeom>
          <a:solidFill>
            <a:srgbClr val="C2C2C2"/>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1"/>
                </a:solidFill>
                <a:latin typeface="Roboto"/>
                <a:ea typeface="Roboto"/>
                <a:cs typeface="Roboto"/>
                <a:sym typeface="Roboto"/>
              </a:rPr>
              <a:t> </a:t>
            </a:r>
            <a:r>
              <a:rPr i="1" lang="en" sz="1300">
                <a:solidFill>
                  <a:schemeClr val="dk1"/>
                </a:solidFill>
                <a:latin typeface="Roboto"/>
                <a:ea typeface="Roboto"/>
                <a:cs typeface="Roboto"/>
                <a:sym typeface="Roboto"/>
              </a:rPr>
              <a:t>Journal of Leadership Studies </a:t>
            </a:r>
            <a:r>
              <a:rPr lang="en" sz="1300">
                <a:solidFill>
                  <a:schemeClr val="dk1"/>
                </a:solidFill>
                <a:latin typeface="Roboto"/>
                <a:ea typeface="Roboto"/>
                <a:cs typeface="Roboto"/>
                <a:sym typeface="Roboto"/>
              </a:rPr>
              <a:t>3.4 (2010)</a:t>
            </a:r>
            <a:r>
              <a:rPr i="1" lang="en" sz="1300">
                <a:solidFill>
                  <a:schemeClr val="dk1"/>
                </a:solidFill>
                <a:latin typeface="Roboto"/>
                <a:ea typeface="Roboto"/>
                <a:cs typeface="Roboto"/>
                <a:sym typeface="Roboto"/>
              </a:rPr>
              <a:t> </a:t>
            </a:r>
            <a:endParaRPr sz="1300">
              <a:solidFill>
                <a:schemeClr val="dk1"/>
              </a:solidFill>
              <a:latin typeface="Roboto"/>
              <a:ea typeface="Roboto"/>
              <a:cs typeface="Roboto"/>
              <a:sym typeface="Roboto"/>
            </a:endParaRPr>
          </a:p>
        </p:txBody>
      </p:sp>
      <p:sp>
        <p:nvSpPr>
          <p:cNvPr id="430" name="Google Shape;430;p67"/>
          <p:cNvSpPr txBox="1"/>
          <p:nvPr/>
        </p:nvSpPr>
        <p:spPr>
          <a:xfrm>
            <a:off x="420975" y="2104075"/>
            <a:ext cx="4973100" cy="138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500">
                <a:solidFill>
                  <a:schemeClr val="accent1"/>
                </a:solidFill>
                <a:latin typeface="Roboto"/>
                <a:ea typeface="Roboto"/>
                <a:cs typeface="Roboto"/>
                <a:sym typeface="Roboto"/>
              </a:rPr>
              <a:t>“Reading, study, and discussion of the “Great Texts” of literature, philosophy, and politics offer an important complement to contemporary leadership education literature and are arguably essential reading for the liberally educated student.” (72)</a:t>
            </a:r>
            <a:endParaRPr i="1" sz="1500">
              <a:solidFill>
                <a:schemeClr val="accent1"/>
              </a:solidFill>
              <a:latin typeface="Roboto"/>
              <a:ea typeface="Roboto"/>
              <a:cs typeface="Roboto"/>
              <a:sym typeface="Roboto"/>
            </a:endParaRPr>
          </a:p>
          <a:p>
            <a:pPr indent="0" lvl="0" marL="0" rtl="0" algn="l">
              <a:spcBef>
                <a:spcPts val="0"/>
              </a:spcBef>
              <a:spcAft>
                <a:spcPts val="0"/>
              </a:spcAft>
              <a:buNone/>
            </a:pPr>
            <a:r>
              <a:t/>
            </a:r>
            <a:endParaRPr i="1" sz="1500">
              <a:solidFill>
                <a:schemeClr val="accent1"/>
              </a:solidFill>
              <a:latin typeface="Roboto"/>
              <a:ea typeface="Roboto"/>
              <a:cs typeface="Roboto"/>
              <a:sym typeface="Roboto"/>
            </a:endParaRPr>
          </a:p>
          <a:p>
            <a:pPr indent="0" lvl="0" marL="0" rtl="0" algn="l">
              <a:spcBef>
                <a:spcPts val="0"/>
              </a:spcBef>
              <a:spcAft>
                <a:spcPts val="0"/>
              </a:spcAft>
              <a:buNone/>
            </a:pPr>
            <a:r>
              <a:rPr i="1" lang="en" sz="1500">
                <a:solidFill>
                  <a:schemeClr val="accent1"/>
                </a:solidFill>
                <a:latin typeface="Roboto"/>
                <a:ea typeface="Roboto"/>
                <a:cs typeface="Roboto"/>
                <a:sym typeface="Roboto"/>
              </a:rPr>
              <a:t>“The benefits accrued from a leadership education based in Greats are manifold; students benefit both from the </a:t>
            </a:r>
            <a:r>
              <a:rPr i="1" lang="en" sz="1500" u="sng">
                <a:solidFill>
                  <a:schemeClr val="accent1"/>
                </a:solidFill>
                <a:latin typeface="Roboto"/>
                <a:ea typeface="Roboto"/>
                <a:cs typeface="Roboto"/>
                <a:sym typeface="Roboto"/>
              </a:rPr>
              <a:t>content learned </a:t>
            </a:r>
            <a:r>
              <a:rPr i="1" lang="en" sz="1500">
                <a:solidFill>
                  <a:schemeClr val="accent1"/>
                </a:solidFill>
                <a:latin typeface="Roboto"/>
                <a:ea typeface="Roboto"/>
                <a:cs typeface="Roboto"/>
                <a:sym typeface="Roboto"/>
              </a:rPr>
              <a:t>and from </a:t>
            </a:r>
            <a:r>
              <a:rPr i="1" lang="en" sz="1500" u="sng">
                <a:solidFill>
                  <a:schemeClr val="accent1"/>
                </a:solidFill>
                <a:latin typeface="Roboto"/>
                <a:ea typeface="Roboto"/>
                <a:cs typeface="Roboto"/>
                <a:sym typeface="Roboto"/>
              </a:rPr>
              <a:t>the manner of study required</a:t>
            </a:r>
            <a:r>
              <a:rPr i="1" lang="en" sz="1500">
                <a:solidFill>
                  <a:schemeClr val="accent1"/>
                </a:solidFill>
                <a:latin typeface="Roboto"/>
                <a:ea typeface="Roboto"/>
                <a:cs typeface="Roboto"/>
                <a:sym typeface="Roboto"/>
              </a:rPr>
              <a:t>.” (72)</a:t>
            </a:r>
            <a:endParaRPr i="1" sz="1500">
              <a:solidFill>
                <a:schemeClr val="accent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2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68"/>
          <p:cNvSpPr txBox="1"/>
          <p:nvPr>
            <p:ph type="title"/>
          </p:nvPr>
        </p:nvSpPr>
        <p:spPr>
          <a:xfrm>
            <a:off x="79125" y="43138"/>
            <a:ext cx="8447400" cy="134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400"/>
              <a:t>ENG 1718: “Black Speculative Fiction”</a:t>
            </a:r>
            <a:endParaRPr sz="2400"/>
          </a:p>
          <a:p>
            <a:pPr indent="0" lvl="0" marL="0" rtl="0" algn="l">
              <a:spcBef>
                <a:spcPts val="0"/>
              </a:spcBef>
              <a:spcAft>
                <a:spcPts val="0"/>
              </a:spcAft>
              <a:buNone/>
            </a:pPr>
            <a:r>
              <a:rPr i="1" lang="en" sz="2400"/>
              <a:t>Leadership Pedagogy Assignment: </a:t>
            </a:r>
            <a:endParaRPr i="1" sz="2400"/>
          </a:p>
          <a:p>
            <a:pPr indent="0" lvl="0" marL="0" rtl="0" algn="l">
              <a:spcBef>
                <a:spcPts val="0"/>
              </a:spcBef>
              <a:spcAft>
                <a:spcPts val="0"/>
              </a:spcAft>
              <a:buNone/>
            </a:pPr>
            <a:r>
              <a:rPr lang="en" sz="3833"/>
              <a:t>“Team Discussion Leading”</a:t>
            </a:r>
            <a:endParaRPr sz="3833"/>
          </a:p>
        </p:txBody>
      </p:sp>
      <p:sp>
        <p:nvSpPr>
          <p:cNvPr id="436" name="Google Shape;436;p68"/>
          <p:cNvSpPr txBox="1"/>
          <p:nvPr/>
        </p:nvSpPr>
        <p:spPr>
          <a:xfrm>
            <a:off x="79125" y="1340000"/>
            <a:ext cx="8832000" cy="2932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100">
                <a:solidFill>
                  <a:schemeClr val="lt1"/>
                </a:solidFill>
                <a:latin typeface="Roboto"/>
                <a:ea typeface="Roboto"/>
                <a:cs typeface="Roboto"/>
                <a:sym typeface="Roboto"/>
              </a:rPr>
              <a:t>Assignment Overview:</a:t>
            </a:r>
            <a:endParaRPr b="1" sz="2100">
              <a:solidFill>
                <a:schemeClr val="lt1"/>
              </a:solidFill>
              <a:latin typeface="Roboto"/>
              <a:ea typeface="Roboto"/>
              <a:cs typeface="Roboto"/>
              <a:sym typeface="Roboto"/>
            </a:endParaRPr>
          </a:p>
          <a:p>
            <a:pPr indent="0" lvl="0" marL="0" rtl="0" algn="l">
              <a:lnSpc>
                <a:spcPct val="115000"/>
              </a:lnSpc>
              <a:spcBef>
                <a:spcPts val="0"/>
              </a:spcBef>
              <a:spcAft>
                <a:spcPts val="0"/>
              </a:spcAft>
              <a:buNone/>
            </a:pPr>
            <a:r>
              <a:rPr lang="en">
                <a:solidFill>
                  <a:schemeClr val="lt1"/>
                </a:solidFill>
                <a:latin typeface="Roboto"/>
                <a:ea typeface="Roboto"/>
                <a:cs typeface="Roboto"/>
                <a:sym typeface="Roboto"/>
              </a:rPr>
              <a:t>In teams of 3 or 4, students will work together to write 5 “good discussion questions” based on the assigned texts for their team’s designated class day. Then, during class, each team member will lead a small group (between 8-11 students) in a 20-minute discussion of the pre-prepared questions. So, </a:t>
            </a:r>
            <a:r>
              <a:rPr i="1" lang="en">
                <a:solidFill>
                  <a:schemeClr val="lt1"/>
                </a:solidFill>
                <a:latin typeface="Roboto"/>
                <a:ea typeface="Roboto"/>
                <a:cs typeface="Roboto"/>
                <a:sym typeface="Roboto"/>
              </a:rPr>
              <a:t>before class</a:t>
            </a:r>
            <a:r>
              <a:rPr lang="en">
                <a:solidFill>
                  <a:schemeClr val="lt1"/>
                </a:solidFill>
                <a:latin typeface="Roboto"/>
                <a:ea typeface="Roboto"/>
                <a:cs typeface="Roboto"/>
                <a:sym typeface="Roboto"/>
              </a:rPr>
              <a:t>, students prepare questions together as a team; </a:t>
            </a:r>
            <a:r>
              <a:rPr i="1" lang="en">
                <a:solidFill>
                  <a:schemeClr val="lt1"/>
                </a:solidFill>
                <a:latin typeface="Roboto"/>
                <a:ea typeface="Roboto"/>
                <a:cs typeface="Roboto"/>
                <a:sym typeface="Roboto"/>
              </a:rPr>
              <a:t>during class</a:t>
            </a:r>
            <a:r>
              <a:rPr lang="en">
                <a:solidFill>
                  <a:schemeClr val="lt1"/>
                </a:solidFill>
                <a:latin typeface="Roboto"/>
                <a:ea typeface="Roboto"/>
                <a:cs typeface="Roboto"/>
                <a:sym typeface="Roboto"/>
              </a:rPr>
              <a:t>, each student leads a small group on their own.</a:t>
            </a:r>
            <a:endParaRPr>
              <a:solidFill>
                <a:schemeClr val="lt1"/>
              </a:solidFill>
              <a:latin typeface="Roboto"/>
              <a:ea typeface="Roboto"/>
              <a:cs typeface="Roboto"/>
              <a:sym typeface="Roboto"/>
            </a:endParaRPr>
          </a:p>
          <a:p>
            <a:pPr indent="0" lvl="0" marL="0" rtl="0" algn="l">
              <a:spcBef>
                <a:spcPts val="0"/>
              </a:spcBef>
              <a:spcAft>
                <a:spcPts val="0"/>
              </a:spcAft>
              <a:buNone/>
            </a:pPr>
            <a:r>
              <a:t/>
            </a:r>
            <a:endParaRPr>
              <a:solidFill>
                <a:schemeClr val="dk1"/>
              </a:solidFill>
              <a:latin typeface="Roboto"/>
              <a:ea typeface="Roboto"/>
              <a:cs typeface="Roboto"/>
              <a:sym typeface="Roboto"/>
            </a:endParaRPr>
          </a:p>
        </p:txBody>
      </p:sp>
      <p:pic>
        <p:nvPicPr>
          <p:cNvPr id="437" name="Google Shape;437;p68"/>
          <p:cNvPicPr preferRelativeResize="0"/>
          <p:nvPr/>
        </p:nvPicPr>
        <p:blipFill>
          <a:blip r:embed="rId3">
            <a:alphaModFix/>
          </a:blip>
          <a:stretch>
            <a:fillRect/>
          </a:stretch>
        </p:blipFill>
        <p:spPr>
          <a:xfrm>
            <a:off x="6716775" y="2932700"/>
            <a:ext cx="1422500" cy="2110550"/>
          </a:xfrm>
          <a:prstGeom prst="rect">
            <a:avLst/>
          </a:prstGeom>
          <a:noFill/>
          <a:ln cap="flat" cmpd="sng" w="19050">
            <a:solidFill>
              <a:schemeClr val="dk2"/>
            </a:solidFill>
            <a:prstDash val="solid"/>
            <a:round/>
            <a:headEnd len="sm" w="sm" type="none"/>
            <a:tailEnd len="sm" w="sm" type="none"/>
          </a:ln>
        </p:spPr>
      </p:pic>
      <p:pic>
        <p:nvPicPr>
          <p:cNvPr id="438" name="Google Shape;438;p68"/>
          <p:cNvPicPr preferRelativeResize="0"/>
          <p:nvPr/>
        </p:nvPicPr>
        <p:blipFill>
          <a:blip r:embed="rId4">
            <a:alphaModFix/>
          </a:blip>
          <a:stretch>
            <a:fillRect/>
          </a:stretch>
        </p:blipFill>
        <p:spPr>
          <a:xfrm>
            <a:off x="983526" y="2926406"/>
            <a:ext cx="1422500" cy="2123130"/>
          </a:xfrm>
          <a:prstGeom prst="rect">
            <a:avLst/>
          </a:prstGeom>
          <a:noFill/>
          <a:ln cap="flat" cmpd="sng" w="19050">
            <a:solidFill>
              <a:schemeClr val="dk2"/>
            </a:solidFill>
            <a:prstDash val="solid"/>
            <a:round/>
            <a:headEnd len="sm" w="sm" type="none"/>
            <a:tailEnd len="sm" w="sm" type="none"/>
          </a:ln>
        </p:spPr>
      </p:pic>
      <p:pic>
        <p:nvPicPr>
          <p:cNvPr id="439" name="Google Shape;439;p68"/>
          <p:cNvPicPr preferRelativeResize="0"/>
          <p:nvPr/>
        </p:nvPicPr>
        <p:blipFill>
          <a:blip r:embed="rId5">
            <a:alphaModFix/>
          </a:blip>
          <a:stretch>
            <a:fillRect/>
          </a:stretch>
        </p:blipFill>
        <p:spPr>
          <a:xfrm>
            <a:off x="2875572" y="2932713"/>
            <a:ext cx="1326953" cy="2123125"/>
          </a:xfrm>
          <a:prstGeom prst="rect">
            <a:avLst/>
          </a:prstGeom>
          <a:noFill/>
          <a:ln cap="flat" cmpd="sng" w="19050">
            <a:solidFill>
              <a:schemeClr val="dk2"/>
            </a:solidFill>
            <a:prstDash val="solid"/>
            <a:round/>
            <a:headEnd len="sm" w="sm" type="none"/>
            <a:tailEnd len="sm" w="sm" type="none"/>
          </a:ln>
        </p:spPr>
      </p:pic>
      <p:pic>
        <p:nvPicPr>
          <p:cNvPr id="440" name="Google Shape;440;p68"/>
          <p:cNvPicPr preferRelativeResize="0"/>
          <p:nvPr/>
        </p:nvPicPr>
        <p:blipFill>
          <a:blip r:embed="rId6">
            <a:alphaModFix/>
          </a:blip>
          <a:stretch>
            <a:fillRect/>
          </a:stretch>
        </p:blipFill>
        <p:spPr>
          <a:xfrm>
            <a:off x="4826600" y="2903388"/>
            <a:ext cx="1422499" cy="2181750"/>
          </a:xfrm>
          <a:prstGeom prst="rect">
            <a:avLst/>
          </a:prstGeom>
          <a:noFill/>
          <a:ln cap="flat" cmpd="sng" w="19050">
            <a:solidFill>
              <a:schemeClr val="dk2"/>
            </a:solidFill>
            <a:prstDash val="solid"/>
            <a:round/>
            <a:headEnd len="sm" w="sm" type="none"/>
            <a:tailEnd len="sm" w="sm" type="none"/>
          </a:ln>
        </p:spPr>
      </p:pic>
      <p:pic>
        <p:nvPicPr>
          <p:cNvPr id="441" name="Google Shape;441;p68"/>
          <p:cNvPicPr preferRelativeResize="0"/>
          <p:nvPr/>
        </p:nvPicPr>
        <p:blipFill rotWithShape="1">
          <a:blip r:embed="rId7">
            <a:alphaModFix/>
          </a:blip>
          <a:srcRect b="0" l="1497" r="0" t="0"/>
          <a:stretch/>
        </p:blipFill>
        <p:spPr>
          <a:xfrm>
            <a:off x="7386516" y="87288"/>
            <a:ext cx="963208" cy="1252724"/>
          </a:xfrm>
          <a:prstGeom prst="rect">
            <a:avLst/>
          </a:prstGeom>
          <a:noFill/>
          <a:ln cap="flat" cmpd="sng" w="28575">
            <a:solidFill>
              <a:schemeClr val="accent3"/>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69"/>
          <p:cNvSpPr txBox="1"/>
          <p:nvPr/>
        </p:nvSpPr>
        <p:spPr>
          <a:xfrm>
            <a:off x="64350" y="1470850"/>
            <a:ext cx="9015300" cy="2986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100">
                <a:solidFill>
                  <a:schemeClr val="lt1"/>
                </a:solidFill>
                <a:latin typeface="Times New Roman"/>
                <a:ea typeface="Times New Roman"/>
                <a:cs typeface="Times New Roman"/>
                <a:sym typeface="Times New Roman"/>
              </a:rPr>
              <a:t>Assignment Learning Outcomes: By the end of this assignment, students will…</a:t>
            </a:r>
            <a:endParaRPr sz="2100">
              <a:solidFill>
                <a:schemeClr val="lt1"/>
              </a:solidFill>
              <a:latin typeface="Times New Roman"/>
              <a:ea typeface="Times New Roman"/>
              <a:cs typeface="Times New Roman"/>
              <a:sym typeface="Times New Roman"/>
            </a:endParaRPr>
          </a:p>
          <a:p>
            <a:pPr indent="0" lvl="0" marL="457200" rtl="0" algn="l">
              <a:lnSpc>
                <a:spcPct val="115000"/>
              </a:lnSpc>
              <a:spcBef>
                <a:spcPts val="0"/>
              </a:spcBef>
              <a:spcAft>
                <a:spcPts val="0"/>
              </a:spcAft>
              <a:buNone/>
            </a:pPr>
            <a:r>
              <a:rPr lang="en" sz="1900">
                <a:solidFill>
                  <a:schemeClr val="lt1"/>
                </a:solidFill>
                <a:latin typeface="Times New Roman"/>
                <a:ea typeface="Times New Roman"/>
                <a:cs typeface="Times New Roman"/>
                <a:sym typeface="Times New Roman"/>
              </a:rPr>
              <a:t>1)   Sharpen </a:t>
            </a:r>
            <a:r>
              <a:rPr lang="en" sz="1900" u="sng">
                <a:solidFill>
                  <a:schemeClr val="lt1"/>
                </a:solidFill>
                <a:latin typeface="Times New Roman"/>
                <a:ea typeface="Times New Roman"/>
                <a:cs typeface="Times New Roman"/>
                <a:sym typeface="Times New Roman"/>
              </a:rPr>
              <a:t>evidence-based critical thinking</a:t>
            </a:r>
            <a:r>
              <a:rPr lang="en" sz="1900">
                <a:solidFill>
                  <a:schemeClr val="lt1"/>
                </a:solidFill>
                <a:latin typeface="Times New Roman"/>
                <a:ea typeface="Times New Roman"/>
                <a:cs typeface="Times New Roman"/>
                <a:sym typeface="Times New Roman"/>
              </a:rPr>
              <a:t> skills.</a:t>
            </a:r>
            <a:endParaRPr sz="1900">
              <a:solidFill>
                <a:schemeClr val="lt1"/>
              </a:solidFill>
              <a:latin typeface="Times New Roman"/>
              <a:ea typeface="Times New Roman"/>
              <a:cs typeface="Times New Roman"/>
              <a:sym typeface="Times New Roman"/>
            </a:endParaRPr>
          </a:p>
          <a:p>
            <a:pPr indent="0" lvl="0" marL="457200" rtl="0" algn="l">
              <a:lnSpc>
                <a:spcPct val="115000"/>
              </a:lnSpc>
              <a:spcBef>
                <a:spcPts val="0"/>
              </a:spcBef>
              <a:spcAft>
                <a:spcPts val="0"/>
              </a:spcAft>
              <a:buNone/>
            </a:pPr>
            <a:r>
              <a:rPr lang="en" sz="1900">
                <a:solidFill>
                  <a:schemeClr val="lt1"/>
                </a:solidFill>
                <a:latin typeface="Times New Roman"/>
                <a:ea typeface="Times New Roman"/>
                <a:cs typeface="Times New Roman"/>
                <a:sym typeface="Times New Roman"/>
              </a:rPr>
              <a:t>2)</a:t>
            </a:r>
            <a:r>
              <a:rPr lang="en" sz="1500">
                <a:solidFill>
                  <a:schemeClr val="lt1"/>
                </a:solidFill>
                <a:latin typeface="Times New Roman"/>
                <a:ea typeface="Times New Roman"/>
                <a:cs typeface="Times New Roman"/>
                <a:sym typeface="Times New Roman"/>
              </a:rPr>
              <a:t>    </a:t>
            </a:r>
            <a:r>
              <a:rPr lang="en" sz="1900" u="sng">
                <a:solidFill>
                  <a:schemeClr val="lt1"/>
                </a:solidFill>
                <a:latin typeface="Times New Roman"/>
                <a:ea typeface="Times New Roman"/>
                <a:cs typeface="Times New Roman"/>
                <a:sym typeface="Times New Roman"/>
              </a:rPr>
              <a:t>Work collaboratively</a:t>
            </a:r>
            <a:r>
              <a:rPr lang="en" sz="1900">
                <a:solidFill>
                  <a:schemeClr val="lt1"/>
                </a:solidFill>
                <a:latin typeface="Times New Roman"/>
                <a:ea typeface="Times New Roman"/>
                <a:cs typeface="Times New Roman"/>
                <a:sym typeface="Times New Roman"/>
              </a:rPr>
              <a:t> with peers in a team environment.</a:t>
            </a:r>
            <a:endParaRPr sz="1900">
              <a:solidFill>
                <a:schemeClr val="lt1"/>
              </a:solidFill>
              <a:latin typeface="Times New Roman"/>
              <a:ea typeface="Times New Roman"/>
              <a:cs typeface="Times New Roman"/>
              <a:sym typeface="Times New Roman"/>
            </a:endParaRPr>
          </a:p>
          <a:p>
            <a:pPr indent="0" lvl="0" marL="457200" rtl="0" algn="l">
              <a:lnSpc>
                <a:spcPct val="115000"/>
              </a:lnSpc>
              <a:spcBef>
                <a:spcPts val="0"/>
              </a:spcBef>
              <a:spcAft>
                <a:spcPts val="0"/>
              </a:spcAft>
              <a:buNone/>
            </a:pPr>
            <a:r>
              <a:rPr lang="en" sz="1900">
                <a:solidFill>
                  <a:schemeClr val="lt1"/>
                </a:solidFill>
                <a:latin typeface="Times New Roman"/>
                <a:ea typeface="Times New Roman"/>
                <a:cs typeface="Times New Roman"/>
                <a:sym typeface="Times New Roman"/>
              </a:rPr>
              <a:t>3)</a:t>
            </a:r>
            <a:r>
              <a:rPr lang="en" sz="1500">
                <a:solidFill>
                  <a:schemeClr val="lt1"/>
                </a:solidFill>
                <a:latin typeface="Times New Roman"/>
                <a:ea typeface="Times New Roman"/>
                <a:cs typeface="Times New Roman"/>
                <a:sym typeface="Times New Roman"/>
              </a:rPr>
              <a:t>    </a:t>
            </a:r>
            <a:r>
              <a:rPr lang="en" sz="1900">
                <a:solidFill>
                  <a:schemeClr val="lt1"/>
                </a:solidFill>
                <a:latin typeface="Times New Roman"/>
                <a:ea typeface="Times New Roman"/>
                <a:cs typeface="Times New Roman"/>
                <a:sym typeface="Times New Roman"/>
              </a:rPr>
              <a:t>Learn to </a:t>
            </a:r>
            <a:r>
              <a:rPr lang="en" sz="1900" u="sng">
                <a:solidFill>
                  <a:schemeClr val="lt1"/>
                </a:solidFill>
                <a:latin typeface="Times New Roman"/>
                <a:ea typeface="Times New Roman"/>
                <a:cs typeface="Times New Roman"/>
                <a:sym typeface="Times New Roman"/>
              </a:rPr>
              <a:t>craft a ‘good discussion question’</a:t>
            </a:r>
            <a:r>
              <a:rPr lang="en" sz="1900">
                <a:solidFill>
                  <a:schemeClr val="lt1"/>
                </a:solidFill>
                <a:latin typeface="Times New Roman"/>
                <a:ea typeface="Times New Roman"/>
                <a:cs typeface="Times New Roman"/>
                <a:sym typeface="Times New Roman"/>
              </a:rPr>
              <a:t> (based on criteria we will discuss).</a:t>
            </a:r>
            <a:endParaRPr sz="1900">
              <a:solidFill>
                <a:schemeClr val="lt1"/>
              </a:solidFill>
              <a:latin typeface="Times New Roman"/>
              <a:ea typeface="Times New Roman"/>
              <a:cs typeface="Times New Roman"/>
              <a:sym typeface="Times New Roman"/>
            </a:endParaRPr>
          </a:p>
          <a:p>
            <a:pPr indent="0" lvl="0" marL="457200" rtl="0" algn="l">
              <a:lnSpc>
                <a:spcPct val="115000"/>
              </a:lnSpc>
              <a:spcBef>
                <a:spcPts val="0"/>
              </a:spcBef>
              <a:spcAft>
                <a:spcPts val="0"/>
              </a:spcAft>
              <a:buNone/>
            </a:pPr>
            <a:r>
              <a:rPr lang="en" sz="1900">
                <a:solidFill>
                  <a:schemeClr val="lt1"/>
                </a:solidFill>
                <a:latin typeface="Times New Roman"/>
                <a:ea typeface="Times New Roman"/>
                <a:cs typeface="Times New Roman"/>
                <a:sym typeface="Times New Roman"/>
              </a:rPr>
              <a:t>4)</a:t>
            </a:r>
            <a:r>
              <a:rPr lang="en" sz="1500">
                <a:solidFill>
                  <a:schemeClr val="lt1"/>
                </a:solidFill>
                <a:latin typeface="Times New Roman"/>
                <a:ea typeface="Times New Roman"/>
                <a:cs typeface="Times New Roman"/>
                <a:sym typeface="Times New Roman"/>
              </a:rPr>
              <a:t>    </a:t>
            </a:r>
            <a:r>
              <a:rPr lang="en" sz="1900">
                <a:solidFill>
                  <a:schemeClr val="lt1"/>
                </a:solidFill>
                <a:latin typeface="Times New Roman"/>
                <a:ea typeface="Times New Roman"/>
                <a:cs typeface="Times New Roman"/>
                <a:sym typeface="Times New Roman"/>
              </a:rPr>
              <a:t>Build </a:t>
            </a:r>
            <a:r>
              <a:rPr lang="en" sz="1900" u="sng">
                <a:solidFill>
                  <a:schemeClr val="lt1"/>
                </a:solidFill>
                <a:latin typeface="Times New Roman"/>
                <a:ea typeface="Times New Roman"/>
                <a:cs typeface="Times New Roman"/>
                <a:sym typeface="Times New Roman"/>
              </a:rPr>
              <a:t>leadership skills &amp; confidence</a:t>
            </a:r>
            <a:r>
              <a:rPr lang="en" sz="1900">
                <a:solidFill>
                  <a:schemeClr val="lt1"/>
                </a:solidFill>
                <a:latin typeface="Times New Roman"/>
                <a:ea typeface="Times New Roman"/>
                <a:cs typeface="Times New Roman"/>
                <a:sym typeface="Times New Roman"/>
              </a:rPr>
              <a:t> to lead peers in focused &amp; inclusive conversation.</a:t>
            </a:r>
            <a:endParaRPr sz="1900">
              <a:solidFill>
                <a:schemeClr val="lt1"/>
              </a:solidFill>
              <a:latin typeface="Times New Roman"/>
              <a:ea typeface="Times New Roman"/>
              <a:cs typeface="Times New Roman"/>
              <a:sym typeface="Times New Roman"/>
            </a:endParaRPr>
          </a:p>
          <a:p>
            <a:pPr indent="0" lvl="0" marL="457200" rtl="0" algn="l">
              <a:lnSpc>
                <a:spcPct val="115000"/>
              </a:lnSpc>
              <a:spcBef>
                <a:spcPts val="0"/>
              </a:spcBef>
              <a:spcAft>
                <a:spcPts val="0"/>
              </a:spcAft>
              <a:buNone/>
            </a:pPr>
            <a:r>
              <a:rPr lang="en" sz="1900">
                <a:solidFill>
                  <a:schemeClr val="lt1"/>
                </a:solidFill>
                <a:latin typeface="Times New Roman"/>
                <a:ea typeface="Times New Roman"/>
                <a:cs typeface="Times New Roman"/>
                <a:sym typeface="Times New Roman"/>
              </a:rPr>
              <a:t>5)</a:t>
            </a:r>
            <a:r>
              <a:rPr lang="en" sz="1500">
                <a:solidFill>
                  <a:schemeClr val="lt1"/>
                </a:solidFill>
                <a:latin typeface="Times New Roman"/>
                <a:ea typeface="Times New Roman"/>
                <a:cs typeface="Times New Roman"/>
                <a:sym typeface="Times New Roman"/>
              </a:rPr>
              <a:t>    </a:t>
            </a:r>
            <a:r>
              <a:rPr lang="en" sz="1900">
                <a:solidFill>
                  <a:schemeClr val="lt1"/>
                </a:solidFill>
                <a:latin typeface="Times New Roman"/>
                <a:ea typeface="Times New Roman"/>
                <a:cs typeface="Times New Roman"/>
                <a:sym typeface="Times New Roman"/>
              </a:rPr>
              <a:t>Appreciate and engage a </a:t>
            </a:r>
            <a:r>
              <a:rPr lang="en" sz="1900" u="sng">
                <a:solidFill>
                  <a:schemeClr val="lt1"/>
                </a:solidFill>
                <a:latin typeface="Times New Roman"/>
                <a:ea typeface="Times New Roman"/>
                <a:cs typeface="Times New Roman"/>
                <a:sym typeface="Times New Roman"/>
              </a:rPr>
              <a:t>diverse array of perspectives and identities.</a:t>
            </a:r>
            <a:endParaRPr sz="1900" u="sng">
              <a:solidFill>
                <a:schemeClr val="lt1"/>
              </a:solidFill>
              <a:latin typeface="Times New Roman"/>
              <a:ea typeface="Times New Roman"/>
              <a:cs typeface="Times New Roman"/>
              <a:sym typeface="Times New Roman"/>
            </a:endParaRPr>
          </a:p>
          <a:p>
            <a:pPr indent="0" lvl="0" marL="457200" rtl="0" algn="l">
              <a:lnSpc>
                <a:spcPct val="115000"/>
              </a:lnSpc>
              <a:spcBef>
                <a:spcPts val="0"/>
              </a:spcBef>
              <a:spcAft>
                <a:spcPts val="0"/>
              </a:spcAft>
              <a:buNone/>
            </a:pPr>
            <a:r>
              <a:rPr lang="en" sz="1900">
                <a:solidFill>
                  <a:schemeClr val="lt1"/>
                </a:solidFill>
                <a:latin typeface="Times New Roman"/>
                <a:ea typeface="Times New Roman"/>
                <a:cs typeface="Times New Roman"/>
                <a:sym typeface="Times New Roman"/>
              </a:rPr>
              <a:t>6)</a:t>
            </a:r>
            <a:r>
              <a:rPr lang="en" sz="1500">
                <a:solidFill>
                  <a:schemeClr val="lt1"/>
                </a:solidFill>
                <a:latin typeface="Times New Roman"/>
                <a:ea typeface="Times New Roman"/>
                <a:cs typeface="Times New Roman"/>
                <a:sym typeface="Times New Roman"/>
              </a:rPr>
              <a:t>    </a:t>
            </a:r>
            <a:r>
              <a:rPr lang="en" sz="1900" u="sng">
                <a:solidFill>
                  <a:schemeClr val="lt1"/>
                </a:solidFill>
                <a:latin typeface="Times New Roman"/>
                <a:ea typeface="Times New Roman"/>
                <a:cs typeface="Times New Roman"/>
                <a:sym typeface="Times New Roman"/>
              </a:rPr>
              <a:t>Deepen self-knowledge</a:t>
            </a:r>
            <a:r>
              <a:rPr lang="en" sz="1900">
                <a:solidFill>
                  <a:schemeClr val="lt1"/>
                </a:solidFill>
                <a:latin typeface="Times New Roman"/>
                <a:ea typeface="Times New Roman"/>
                <a:cs typeface="Times New Roman"/>
                <a:sym typeface="Times New Roman"/>
              </a:rPr>
              <a:t> through reflection on strengths &amp; areas for improvement.</a:t>
            </a:r>
            <a:endParaRPr sz="19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t/>
            </a:r>
            <a:endParaRPr>
              <a:solidFill>
                <a:schemeClr val="dk1"/>
              </a:solidFill>
              <a:latin typeface="Roboto"/>
              <a:ea typeface="Roboto"/>
              <a:cs typeface="Roboto"/>
              <a:sym typeface="Roboto"/>
            </a:endParaRPr>
          </a:p>
        </p:txBody>
      </p:sp>
      <p:sp>
        <p:nvSpPr>
          <p:cNvPr id="447" name="Google Shape;447;p69"/>
          <p:cNvSpPr txBox="1"/>
          <p:nvPr>
            <p:ph type="title"/>
          </p:nvPr>
        </p:nvSpPr>
        <p:spPr>
          <a:xfrm>
            <a:off x="79125" y="43138"/>
            <a:ext cx="8447400" cy="134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400"/>
              <a:t>ENG 1718: “Black Speculative Fiction”</a:t>
            </a:r>
            <a:endParaRPr sz="2400"/>
          </a:p>
          <a:p>
            <a:pPr indent="0" lvl="0" marL="0" rtl="0" algn="l">
              <a:spcBef>
                <a:spcPts val="0"/>
              </a:spcBef>
              <a:spcAft>
                <a:spcPts val="0"/>
              </a:spcAft>
              <a:buNone/>
            </a:pPr>
            <a:r>
              <a:rPr i="1" lang="en" sz="2400"/>
              <a:t>Leadership Pedagogy Assignment: </a:t>
            </a:r>
            <a:endParaRPr i="1" sz="2400"/>
          </a:p>
          <a:p>
            <a:pPr indent="0" lvl="0" marL="0" rtl="0" algn="l">
              <a:spcBef>
                <a:spcPts val="0"/>
              </a:spcBef>
              <a:spcAft>
                <a:spcPts val="0"/>
              </a:spcAft>
              <a:buNone/>
            </a:pPr>
            <a:r>
              <a:rPr lang="en" sz="3833"/>
              <a:t>“Team Discussion Leading”</a:t>
            </a:r>
            <a:endParaRPr sz="3833"/>
          </a:p>
        </p:txBody>
      </p:sp>
      <p:pic>
        <p:nvPicPr>
          <p:cNvPr id="448" name="Google Shape;448;p69"/>
          <p:cNvPicPr preferRelativeResize="0"/>
          <p:nvPr/>
        </p:nvPicPr>
        <p:blipFill rotWithShape="1">
          <a:blip r:embed="rId3">
            <a:alphaModFix/>
          </a:blip>
          <a:srcRect b="0" l="1497" r="0" t="0"/>
          <a:stretch/>
        </p:blipFill>
        <p:spPr>
          <a:xfrm>
            <a:off x="7386516" y="87288"/>
            <a:ext cx="963208" cy="1252724"/>
          </a:xfrm>
          <a:prstGeom prst="rect">
            <a:avLst/>
          </a:prstGeom>
          <a:noFill/>
          <a:ln cap="flat" cmpd="sng" w="28575">
            <a:solidFill>
              <a:schemeClr val="accent3"/>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6">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6">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6">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52" name="Shape 452"/>
        <p:cNvGrpSpPr/>
        <p:nvPr/>
      </p:nvGrpSpPr>
      <p:grpSpPr>
        <a:xfrm>
          <a:off x="0" y="0"/>
          <a:ext cx="0" cy="0"/>
          <a:chOff x="0" y="0"/>
          <a:chExt cx="0" cy="0"/>
        </a:xfrm>
      </p:grpSpPr>
      <p:sp>
        <p:nvSpPr>
          <p:cNvPr id="453" name="Google Shape;453;p70"/>
          <p:cNvSpPr txBox="1"/>
          <p:nvPr>
            <p:ph idx="1" type="subTitle"/>
          </p:nvPr>
        </p:nvSpPr>
        <p:spPr>
          <a:xfrm>
            <a:off x="441275" y="1795901"/>
            <a:ext cx="5051700" cy="171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t>In 31-page guide, </a:t>
            </a:r>
            <a:r>
              <a:rPr lang="en" sz="1700"/>
              <a:t>Sibold (2017) discuss</a:t>
            </a:r>
            <a:r>
              <a:rPr lang="en" sz="1700"/>
              <a:t>e</a:t>
            </a:r>
            <a:r>
              <a:rPr lang="en" sz="1700"/>
              <a:t>s critical thinking &amp; leadership learning outcomes that flow from discussion pedagogy.  </a:t>
            </a:r>
            <a:endParaRPr sz="1700"/>
          </a:p>
          <a:p>
            <a:pPr indent="0" lvl="0" marL="0" rtl="0" algn="l">
              <a:spcBef>
                <a:spcPts val="1200"/>
              </a:spcBef>
              <a:spcAft>
                <a:spcPts val="0"/>
              </a:spcAft>
              <a:buNone/>
            </a:pPr>
            <a:r>
              <a:rPr lang="en" sz="1700"/>
              <a:t>Also provides r</a:t>
            </a:r>
            <a:r>
              <a:rPr b="1" lang="en" sz="1700"/>
              <a:t>esearch-based ‘best practices’</a:t>
            </a:r>
            <a:r>
              <a:rPr lang="en" sz="1700"/>
              <a:t> for mitigating the challenges of </a:t>
            </a:r>
            <a:r>
              <a:rPr lang="en" sz="1700"/>
              <a:t>discussion pedagogy.</a:t>
            </a:r>
            <a:endParaRPr sz="1700"/>
          </a:p>
          <a:p>
            <a:pPr indent="0" lvl="0" marL="0" rtl="0" algn="l">
              <a:spcBef>
                <a:spcPts val="1200"/>
              </a:spcBef>
              <a:spcAft>
                <a:spcPts val="0"/>
              </a:spcAft>
              <a:buNone/>
            </a:pPr>
            <a:r>
              <a:rPr lang="en" sz="1700"/>
              <a:t>Also provides rubric templates for different ways to assess this discussion pedagogy. </a:t>
            </a:r>
            <a:endParaRPr sz="1700"/>
          </a:p>
          <a:p>
            <a:pPr indent="0" lvl="0" marL="0" rtl="0" algn="l">
              <a:spcBef>
                <a:spcPts val="1200"/>
              </a:spcBef>
              <a:spcAft>
                <a:spcPts val="0"/>
              </a:spcAft>
              <a:buNone/>
            </a:pPr>
            <a:r>
              <a:t/>
            </a:r>
            <a:endParaRPr sz="1600"/>
          </a:p>
          <a:p>
            <a:pPr indent="0" lvl="0" marL="0" rtl="0" algn="l">
              <a:spcBef>
                <a:spcPts val="1200"/>
              </a:spcBef>
              <a:spcAft>
                <a:spcPts val="0"/>
              </a:spcAft>
              <a:buNone/>
            </a:pPr>
            <a:r>
              <a:t/>
            </a:r>
            <a:endParaRPr sz="1100"/>
          </a:p>
          <a:p>
            <a:pPr indent="0" lvl="0" marL="0" rtl="0" algn="l">
              <a:spcBef>
                <a:spcPts val="1200"/>
              </a:spcBef>
              <a:spcAft>
                <a:spcPts val="1200"/>
              </a:spcAft>
              <a:buNone/>
            </a:pPr>
            <a:r>
              <a:t/>
            </a:r>
            <a:endParaRPr sz="1100"/>
          </a:p>
        </p:txBody>
      </p:sp>
      <p:sp>
        <p:nvSpPr>
          <p:cNvPr id="454" name="Google Shape;454;p70"/>
          <p:cNvSpPr txBox="1"/>
          <p:nvPr>
            <p:ph type="title"/>
          </p:nvPr>
        </p:nvSpPr>
        <p:spPr>
          <a:xfrm>
            <a:off x="93775" y="339300"/>
            <a:ext cx="6003600" cy="68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Best Practices &amp; Learning </a:t>
            </a:r>
            <a:endParaRPr sz="2200"/>
          </a:p>
          <a:p>
            <a:pPr indent="0" lvl="0" marL="0" rtl="0" algn="l">
              <a:spcBef>
                <a:spcPts val="0"/>
              </a:spcBef>
              <a:spcAft>
                <a:spcPts val="0"/>
              </a:spcAft>
              <a:buNone/>
            </a:pPr>
            <a:r>
              <a:rPr lang="en" sz="2200"/>
              <a:t>Outcomes for Discussion Pedagogy</a:t>
            </a:r>
            <a:endParaRPr sz="2200"/>
          </a:p>
        </p:txBody>
      </p:sp>
      <p:pic>
        <p:nvPicPr>
          <p:cNvPr id="455" name="Google Shape;455;p70"/>
          <p:cNvPicPr preferRelativeResize="0"/>
          <p:nvPr/>
        </p:nvPicPr>
        <p:blipFill rotWithShape="1">
          <a:blip r:embed="rId3">
            <a:alphaModFix/>
          </a:blip>
          <a:srcRect b="0" l="0" r="0" t="3725"/>
          <a:stretch/>
        </p:blipFill>
        <p:spPr>
          <a:xfrm>
            <a:off x="5492975" y="1453375"/>
            <a:ext cx="3559225" cy="2906124"/>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3">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3">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59" name="Shape 459"/>
        <p:cNvGrpSpPr/>
        <p:nvPr/>
      </p:nvGrpSpPr>
      <p:grpSpPr>
        <a:xfrm>
          <a:off x="0" y="0"/>
          <a:ext cx="0" cy="0"/>
          <a:chOff x="0" y="0"/>
          <a:chExt cx="0" cy="0"/>
        </a:xfrm>
      </p:grpSpPr>
      <p:sp>
        <p:nvSpPr>
          <p:cNvPr id="460" name="Google Shape;460;p71"/>
          <p:cNvSpPr txBox="1"/>
          <p:nvPr>
            <p:ph type="title"/>
          </p:nvPr>
        </p:nvSpPr>
        <p:spPr>
          <a:xfrm>
            <a:off x="93775" y="339300"/>
            <a:ext cx="6003600" cy="68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Best Practices &amp; Learning </a:t>
            </a:r>
            <a:endParaRPr sz="2200"/>
          </a:p>
          <a:p>
            <a:pPr indent="0" lvl="0" marL="0" rtl="0" algn="l">
              <a:spcBef>
                <a:spcPts val="0"/>
              </a:spcBef>
              <a:spcAft>
                <a:spcPts val="0"/>
              </a:spcAft>
              <a:buNone/>
            </a:pPr>
            <a:r>
              <a:rPr lang="en" sz="2200"/>
              <a:t>Outcomes for Discussion Pedagogy</a:t>
            </a:r>
            <a:endParaRPr sz="2200"/>
          </a:p>
        </p:txBody>
      </p:sp>
      <p:sp>
        <p:nvSpPr>
          <p:cNvPr id="461" name="Google Shape;461;p71"/>
          <p:cNvSpPr txBox="1"/>
          <p:nvPr/>
        </p:nvSpPr>
        <p:spPr>
          <a:xfrm>
            <a:off x="582750" y="2358100"/>
            <a:ext cx="4893000" cy="98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600">
              <a:solidFill>
                <a:schemeClr val="lt1"/>
              </a:solidFill>
              <a:latin typeface="Roboto"/>
              <a:ea typeface="Roboto"/>
              <a:cs typeface="Roboto"/>
              <a:sym typeface="Roboto"/>
            </a:endParaRPr>
          </a:p>
        </p:txBody>
      </p:sp>
      <p:pic>
        <p:nvPicPr>
          <p:cNvPr id="462" name="Google Shape;462;p71"/>
          <p:cNvPicPr preferRelativeResize="0"/>
          <p:nvPr/>
        </p:nvPicPr>
        <p:blipFill>
          <a:blip r:embed="rId3">
            <a:alphaModFix/>
          </a:blip>
          <a:stretch>
            <a:fillRect/>
          </a:stretch>
        </p:blipFill>
        <p:spPr>
          <a:xfrm>
            <a:off x="5819025" y="1095587"/>
            <a:ext cx="3241526" cy="2952326"/>
          </a:xfrm>
          <a:prstGeom prst="rect">
            <a:avLst/>
          </a:prstGeom>
          <a:noFill/>
          <a:ln cap="flat" cmpd="sng" w="19050">
            <a:solidFill>
              <a:schemeClr val="dk2"/>
            </a:solidFill>
            <a:prstDash val="solid"/>
            <a:round/>
            <a:headEnd len="sm" w="sm" type="none"/>
            <a:tailEnd len="sm" w="sm" type="none"/>
          </a:ln>
        </p:spPr>
      </p:pic>
      <p:sp>
        <p:nvSpPr>
          <p:cNvPr id="463" name="Google Shape;463;p71"/>
          <p:cNvSpPr txBox="1"/>
          <p:nvPr/>
        </p:nvSpPr>
        <p:spPr>
          <a:xfrm>
            <a:off x="462000" y="1328675"/>
            <a:ext cx="5134500" cy="181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lt1"/>
                </a:solidFill>
                <a:latin typeface="Roboto"/>
                <a:ea typeface="Roboto"/>
                <a:cs typeface="Roboto"/>
                <a:sym typeface="Roboto"/>
              </a:rPr>
              <a:t>Dallimore, Hertenstein &amp; Platt (2016) back-up learning </a:t>
            </a:r>
            <a:r>
              <a:rPr lang="en" sz="1500">
                <a:solidFill>
                  <a:schemeClr val="lt1"/>
                </a:solidFill>
                <a:latin typeface="Roboto"/>
                <a:ea typeface="Roboto"/>
                <a:cs typeface="Roboto"/>
                <a:sym typeface="Roboto"/>
              </a:rPr>
              <a:t>outcomes</a:t>
            </a:r>
            <a:r>
              <a:rPr lang="en" sz="1500">
                <a:solidFill>
                  <a:schemeClr val="lt1"/>
                </a:solidFill>
                <a:latin typeface="Roboto"/>
                <a:ea typeface="Roboto"/>
                <a:cs typeface="Roboto"/>
                <a:sym typeface="Roboto"/>
              </a:rPr>
              <a:t> linked to discussion pedagogy. </a:t>
            </a:r>
            <a:endParaRPr sz="1500">
              <a:solidFill>
                <a:schemeClr val="lt1"/>
              </a:solidFill>
              <a:latin typeface="Roboto"/>
              <a:ea typeface="Roboto"/>
              <a:cs typeface="Roboto"/>
              <a:sym typeface="Roboto"/>
            </a:endParaRPr>
          </a:p>
          <a:p>
            <a:pPr indent="0" lvl="0" marL="0" rtl="0" algn="l">
              <a:spcBef>
                <a:spcPts val="0"/>
              </a:spcBef>
              <a:spcAft>
                <a:spcPts val="0"/>
              </a:spcAft>
              <a:buNone/>
            </a:pPr>
            <a:r>
              <a:t/>
            </a:r>
            <a:endParaRPr sz="1500">
              <a:solidFill>
                <a:schemeClr val="lt1"/>
              </a:solidFill>
              <a:latin typeface="Roboto"/>
              <a:ea typeface="Roboto"/>
              <a:cs typeface="Roboto"/>
              <a:sym typeface="Roboto"/>
            </a:endParaRPr>
          </a:p>
          <a:p>
            <a:pPr indent="0" lvl="0" marL="0" rtl="0" algn="l">
              <a:spcBef>
                <a:spcPts val="0"/>
              </a:spcBef>
              <a:spcAft>
                <a:spcPts val="0"/>
              </a:spcAft>
              <a:buNone/>
            </a:pPr>
            <a:r>
              <a:rPr lang="en" sz="1500">
                <a:solidFill>
                  <a:schemeClr val="lt1"/>
                </a:solidFill>
                <a:latin typeface="Roboto"/>
                <a:ea typeface="Roboto"/>
                <a:cs typeface="Roboto"/>
                <a:sym typeface="Roboto"/>
              </a:rPr>
              <a:t>Also stress power of student self-awareness &amp; self-appreciation of this type of learning: </a:t>
            </a:r>
            <a:endParaRPr sz="1500">
              <a:solidFill>
                <a:schemeClr val="lt1"/>
              </a:solidFill>
              <a:latin typeface="Roboto"/>
              <a:ea typeface="Roboto"/>
              <a:cs typeface="Roboto"/>
              <a:sym typeface="Roboto"/>
            </a:endParaRPr>
          </a:p>
          <a:p>
            <a:pPr indent="0" lvl="0" marL="0" rtl="0" algn="l">
              <a:spcBef>
                <a:spcPts val="0"/>
              </a:spcBef>
              <a:spcAft>
                <a:spcPts val="0"/>
              </a:spcAft>
              <a:buNone/>
            </a:pPr>
            <a:r>
              <a:t/>
            </a:r>
            <a:endParaRPr sz="1600">
              <a:solidFill>
                <a:schemeClr val="lt1"/>
              </a:solidFill>
              <a:latin typeface="Roboto"/>
              <a:ea typeface="Roboto"/>
              <a:cs typeface="Roboto"/>
              <a:sym typeface="Roboto"/>
            </a:endParaRPr>
          </a:p>
          <a:p>
            <a:pPr indent="0" lvl="0" marL="0" rtl="0" algn="l">
              <a:spcBef>
                <a:spcPts val="0"/>
              </a:spcBef>
              <a:spcAft>
                <a:spcPts val="0"/>
              </a:spcAft>
              <a:buNone/>
            </a:pPr>
            <a:r>
              <a:t/>
            </a:r>
            <a:endParaRPr sz="1600">
              <a:solidFill>
                <a:schemeClr val="lt1"/>
              </a:solidFill>
              <a:latin typeface="Roboto"/>
              <a:ea typeface="Roboto"/>
              <a:cs typeface="Roboto"/>
              <a:sym typeface="Roboto"/>
            </a:endParaRPr>
          </a:p>
        </p:txBody>
      </p:sp>
      <p:sp>
        <p:nvSpPr>
          <p:cNvPr id="464" name="Google Shape;464;p71"/>
          <p:cNvSpPr txBox="1"/>
          <p:nvPr/>
        </p:nvSpPr>
        <p:spPr>
          <a:xfrm>
            <a:off x="462150" y="2682400"/>
            <a:ext cx="5134500" cy="2050500"/>
          </a:xfrm>
          <a:prstGeom prst="rect">
            <a:avLst/>
          </a:prstGeom>
          <a:noFill/>
          <a:ln cap="flat" cmpd="sng" w="1905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latin typeface="Roboto"/>
                <a:ea typeface="Roboto"/>
                <a:cs typeface="Roboto"/>
                <a:sym typeface="Roboto"/>
              </a:rPr>
              <a:t>“Students identify five ways that discussion participation enhances learning, in­cluding: </a:t>
            </a:r>
            <a:endParaRPr>
              <a:solidFill>
                <a:schemeClr val="lt1"/>
              </a:solidFill>
              <a:latin typeface="Roboto"/>
              <a:ea typeface="Roboto"/>
              <a:cs typeface="Roboto"/>
              <a:sym typeface="Roboto"/>
            </a:endParaRPr>
          </a:p>
          <a:p>
            <a:pPr indent="457200" lvl="0" marL="0" rtl="0" algn="l">
              <a:spcBef>
                <a:spcPts val="0"/>
              </a:spcBef>
              <a:spcAft>
                <a:spcPts val="0"/>
              </a:spcAft>
              <a:buNone/>
            </a:pPr>
            <a:r>
              <a:rPr lang="en">
                <a:solidFill>
                  <a:schemeClr val="lt1"/>
                </a:solidFill>
                <a:latin typeface="Roboto"/>
                <a:ea typeface="Roboto"/>
                <a:cs typeface="Roboto"/>
                <a:sym typeface="Roboto"/>
              </a:rPr>
              <a:t>1) increasing engagement, </a:t>
            </a:r>
            <a:endParaRPr>
              <a:solidFill>
                <a:schemeClr val="lt1"/>
              </a:solidFill>
              <a:latin typeface="Roboto"/>
              <a:ea typeface="Roboto"/>
              <a:cs typeface="Roboto"/>
              <a:sym typeface="Roboto"/>
            </a:endParaRPr>
          </a:p>
          <a:p>
            <a:pPr indent="457200" lvl="0" marL="0" rtl="0" algn="l">
              <a:spcBef>
                <a:spcPts val="0"/>
              </a:spcBef>
              <a:spcAft>
                <a:spcPts val="0"/>
              </a:spcAft>
              <a:buNone/>
            </a:pPr>
            <a:r>
              <a:rPr lang="en">
                <a:solidFill>
                  <a:schemeClr val="lt1"/>
                </a:solidFill>
                <a:latin typeface="Roboto"/>
                <a:ea typeface="Roboto"/>
                <a:cs typeface="Roboto"/>
                <a:sym typeface="Roboto"/>
              </a:rPr>
              <a:t>2) remembering and retaining informatio</a:t>
            </a:r>
            <a:r>
              <a:rPr lang="en">
                <a:solidFill>
                  <a:schemeClr val="lt1"/>
                </a:solidFill>
                <a:latin typeface="Roboto"/>
                <a:ea typeface="Roboto"/>
                <a:cs typeface="Roboto"/>
                <a:sym typeface="Roboto"/>
              </a:rPr>
              <a:t>n</a:t>
            </a:r>
            <a:r>
              <a:rPr lang="en">
                <a:solidFill>
                  <a:schemeClr val="lt1"/>
                </a:solidFill>
                <a:latin typeface="Roboto"/>
                <a:ea typeface="Roboto"/>
                <a:cs typeface="Roboto"/>
                <a:sym typeface="Roboto"/>
              </a:rPr>
              <a:t>, </a:t>
            </a:r>
            <a:endParaRPr>
              <a:solidFill>
                <a:schemeClr val="lt1"/>
              </a:solidFill>
              <a:latin typeface="Roboto"/>
              <a:ea typeface="Roboto"/>
              <a:cs typeface="Roboto"/>
              <a:sym typeface="Roboto"/>
            </a:endParaRPr>
          </a:p>
          <a:p>
            <a:pPr indent="457200" lvl="0" marL="0" rtl="0" algn="l">
              <a:spcBef>
                <a:spcPts val="0"/>
              </a:spcBef>
              <a:spcAft>
                <a:spcPts val="0"/>
              </a:spcAft>
              <a:buNone/>
            </a:pPr>
            <a:r>
              <a:rPr lang="en">
                <a:solidFill>
                  <a:schemeClr val="lt1"/>
                </a:solidFill>
                <a:latin typeface="Roboto"/>
                <a:ea typeface="Roboto"/>
                <a:cs typeface="Roboto"/>
                <a:sym typeface="Roboto"/>
              </a:rPr>
              <a:t>3) confirming learning, </a:t>
            </a:r>
            <a:endParaRPr>
              <a:solidFill>
                <a:schemeClr val="lt1"/>
              </a:solidFill>
              <a:latin typeface="Roboto"/>
              <a:ea typeface="Roboto"/>
              <a:cs typeface="Roboto"/>
              <a:sym typeface="Roboto"/>
            </a:endParaRPr>
          </a:p>
          <a:p>
            <a:pPr indent="457200" lvl="0" marL="0" rtl="0" algn="l">
              <a:spcBef>
                <a:spcPts val="0"/>
              </a:spcBef>
              <a:spcAft>
                <a:spcPts val="0"/>
              </a:spcAft>
              <a:buNone/>
            </a:pPr>
            <a:r>
              <a:rPr lang="en">
                <a:solidFill>
                  <a:schemeClr val="lt1"/>
                </a:solidFill>
                <a:latin typeface="Roboto"/>
                <a:ea typeface="Roboto"/>
                <a:cs typeface="Roboto"/>
                <a:sym typeface="Roboto"/>
              </a:rPr>
              <a:t>4) clarifying, and </a:t>
            </a:r>
            <a:endParaRPr>
              <a:solidFill>
                <a:schemeClr val="lt1"/>
              </a:solidFill>
              <a:latin typeface="Roboto"/>
              <a:ea typeface="Roboto"/>
              <a:cs typeface="Roboto"/>
              <a:sym typeface="Roboto"/>
            </a:endParaRPr>
          </a:p>
          <a:p>
            <a:pPr indent="457200" lvl="0" marL="0" rtl="0" algn="l">
              <a:spcBef>
                <a:spcPts val="0"/>
              </a:spcBef>
              <a:spcAft>
                <a:spcPts val="0"/>
              </a:spcAft>
              <a:buNone/>
            </a:pPr>
            <a:r>
              <a:rPr lang="en">
                <a:solidFill>
                  <a:schemeClr val="lt1"/>
                </a:solidFill>
                <a:latin typeface="Roboto"/>
                <a:ea typeface="Roboto"/>
                <a:cs typeface="Roboto"/>
                <a:sym typeface="Roboto"/>
              </a:rPr>
              <a:t>5) deepening understanding. [...] </a:t>
            </a:r>
            <a:endParaRPr>
              <a:solidFill>
                <a:schemeClr val="lt1"/>
              </a:solidFill>
              <a:latin typeface="Roboto"/>
              <a:ea typeface="Roboto"/>
              <a:cs typeface="Roboto"/>
              <a:sym typeface="Roboto"/>
            </a:endParaRPr>
          </a:p>
          <a:p>
            <a:pPr indent="0" lvl="0" marL="0" rtl="0" algn="l">
              <a:spcBef>
                <a:spcPts val="0"/>
              </a:spcBef>
              <a:spcAft>
                <a:spcPts val="0"/>
              </a:spcAft>
              <a:buNone/>
            </a:pPr>
            <a:r>
              <a:rPr lang="en">
                <a:solidFill>
                  <a:schemeClr val="lt1"/>
                </a:solidFill>
                <a:latin typeface="Roboto"/>
                <a:ea typeface="Roboto"/>
                <a:cs typeface="Roboto"/>
                <a:sym typeface="Roboto"/>
              </a:rPr>
              <a:t>That students perceive and can so clearly articulate these relationships is an important finding… ” (166)</a:t>
            </a:r>
            <a:endParaRPr>
              <a:solidFill>
                <a:schemeClr val="lt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3">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68" name="Shape 468"/>
        <p:cNvGrpSpPr/>
        <p:nvPr/>
      </p:nvGrpSpPr>
      <p:grpSpPr>
        <a:xfrm>
          <a:off x="0" y="0"/>
          <a:ext cx="0" cy="0"/>
          <a:chOff x="0" y="0"/>
          <a:chExt cx="0" cy="0"/>
        </a:xfrm>
      </p:grpSpPr>
      <p:sp>
        <p:nvSpPr>
          <p:cNvPr id="469" name="Google Shape;469;p72"/>
          <p:cNvSpPr txBox="1"/>
          <p:nvPr>
            <p:ph idx="1" type="subTitle"/>
          </p:nvPr>
        </p:nvSpPr>
        <p:spPr>
          <a:xfrm>
            <a:off x="512175" y="1492925"/>
            <a:ext cx="4881900" cy="95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700">
              <a:solidFill>
                <a:schemeClr val="accent3"/>
              </a:solidFill>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
        <p:nvSpPr>
          <p:cNvPr id="470" name="Google Shape;470;p72"/>
          <p:cNvSpPr txBox="1"/>
          <p:nvPr>
            <p:ph type="title"/>
          </p:nvPr>
        </p:nvSpPr>
        <p:spPr>
          <a:xfrm>
            <a:off x="273900" y="312000"/>
            <a:ext cx="6026100" cy="82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300"/>
              <a:t>Discussion</a:t>
            </a:r>
            <a:r>
              <a:rPr lang="en" sz="2300"/>
              <a:t> Groups &amp; </a:t>
            </a:r>
            <a:endParaRPr sz="2300"/>
          </a:p>
          <a:p>
            <a:pPr indent="0" lvl="0" marL="0" rtl="0" algn="l">
              <a:spcBef>
                <a:spcPts val="0"/>
              </a:spcBef>
              <a:spcAft>
                <a:spcPts val="0"/>
              </a:spcAft>
              <a:buNone/>
            </a:pPr>
            <a:r>
              <a:rPr lang="en" sz="2300"/>
              <a:t>Inclusive Pedagogy (&amp; AER)</a:t>
            </a:r>
            <a:endParaRPr sz="2300"/>
          </a:p>
        </p:txBody>
      </p:sp>
      <p:sp>
        <p:nvSpPr>
          <p:cNvPr id="471" name="Google Shape;471;p72"/>
          <p:cNvSpPr txBox="1"/>
          <p:nvPr/>
        </p:nvSpPr>
        <p:spPr>
          <a:xfrm>
            <a:off x="582750" y="2451725"/>
            <a:ext cx="4893000" cy="98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600">
              <a:solidFill>
                <a:schemeClr val="lt1"/>
              </a:solidFill>
              <a:latin typeface="Roboto"/>
              <a:ea typeface="Roboto"/>
              <a:cs typeface="Roboto"/>
              <a:sym typeface="Roboto"/>
            </a:endParaRPr>
          </a:p>
        </p:txBody>
      </p:sp>
      <p:sp>
        <p:nvSpPr>
          <p:cNvPr id="472" name="Google Shape;472;p72"/>
          <p:cNvSpPr txBox="1"/>
          <p:nvPr/>
        </p:nvSpPr>
        <p:spPr>
          <a:xfrm>
            <a:off x="372025" y="1492925"/>
            <a:ext cx="4893000" cy="197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500">
                <a:solidFill>
                  <a:schemeClr val="accent1"/>
                </a:solidFill>
                <a:latin typeface="Roboto"/>
                <a:ea typeface="Roboto"/>
                <a:cs typeface="Roboto"/>
                <a:sym typeface="Roboto"/>
              </a:rPr>
              <a:t>“... it is clear that participation alone cannot act as the sign of inclusion. Silent listening, resistance towards class discussions, and refusals to engage with gendered, racialised, and classed expectations within the seminar space also appear as actions that might radically challenge understandings of participation as</a:t>
            </a:r>
            <a:endParaRPr i="1" sz="1500">
              <a:solidFill>
                <a:schemeClr val="accent1"/>
              </a:solidFill>
              <a:latin typeface="Roboto"/>
              <a:ea typeface="Roboto"/>
              <a:cs typeface="Roboto"/>
              <a:sym typeface="Roboto"/>
            </a:endParaRPr>
          </a:p>
          <a:p>
            <a:pPr indent="0" lvl="0" marL="0" rtl="0" algn="l">
              <a:spcBef>
                <a:spcPts val="0"/>
              </a:spcBef>
              <a:spcAft>
                <a:spcPts val="0"/>
              </a:spcAft>
              <a:buNone/>
            </a:pPr>
            <a:r>
              <a:rPr i="1" lang="en" sz="1500">
                <a:solidFill>
                  <a:schemeClr val="accent1"/>
                </a:solidFill>
                <a:latin typeface="Roboto"/>
                <a:ea typeface="Roboto"/>
                <a:cs typeface="Roboto"/>
                <a:sym typeface="Roboto"/>
              </a:rPr>
              <a:t>they are currently framed in good practice models” (700)</a:t>
            </a:r>
            <a:endParaRPr i="1" sz="1500">
              <a:solidFill>
                <a:schemeClr val="accent1"/>
              </a:solidFill>
              <a:latin typeface="Roboto"/>
              <a:ea typeface="Roboto"/>
              <a:cs typeface="Roboto"/>
              <a:sym typeface="Roboto"/>
            </a:endParaRPr>
          </a:p>
          <a:p>
            <a:pPr indent="0" lvl="0" marL="0" rtl="0" algn="l">
              <a:spcBef>
                <a:spcPts val="0"/>
              </a:spcBef>
              <a:spcAft>
                <a:spcPts val="0"/>
              </a:spcAft>
              <a:buNone/>
            </a:pPr>
            <a:r>
              <a:t/>
            </a:r>
            <a:endParaRPr i="1" sz="1500">
              <a:solidFill>
                <a:schemeClr val="accent1"/>
              </a:solidFill>
              <a:latin typeface="Roboto"/>
              <a:ea typeface="Roboto"/>
              <a:cs typeface="Roboto"/>
              <a:sym typeface="Roboto"/>
            </a:endParaRPr>
          </a:p>
          <a:p>
            <a:pPr indent="0" lvl="0" marL="0" rtl="0" algn="l">
              <a:spcBef>
                <a:spcPts val="0"/>
              </a:spcBef>
              <a:spcAft>
                <a:spcPts val="0"/>
              </a:spcAft>
              <a:buNone/>
            </a:pPr>
            <a:r>
              <a:t/>
            </a:r>
            <a:endParaRPr i="1" sz="1500">
              <a:solidFill>
                <a:schemeClr val="accent1"/>
              </a:solidFill>
              <a:latin typeface="Roboto"/>
              <a:ea typeface="Roboto"/>
              <a:cs typeface="Roboto"/>
              <a:sym typeface="Roboto"/>
            </a:endParaRPr>
          </a:p>
          <a:p>
            <a:pPr indent="0" lvl="0" marL="0" rtl="0" algn="l">
              <a:spcBef>
                <a:spcPts val="0"/>
              </a:spcBef>
              <a:spcAft>
                <a:spcPts val="0"/>
              </a:spcAft>
              <a:buNone/>
            </a:pPr>
            <a:r>
              <a:t/>
            </a:r>
            <a:endParaRPr i="1" sz="1500">
              <a:solidFill>
                <a:schemeClr val="accent1"/>
              </a:solidFill>
              <a:latin typeface="Roboto"/>
              <a:ea typeface="Roboto"/>
              <a:cs typeface="Roboto"/>
              <a:sym typeface="Roboto"/>
            </a:endParaRPr>
          </a:p>
          <a:p>
            <a:pPr indent="0" lvl="0" marL="0" rtl="0" algn="l">
              <a:spcBef>
                <a:spcPts val="0"/>
              </a:spcBef>
              <a:spcAft>
                <a:spcPts val="0"/>
              </a:spcAft>
              <a:buNone/>
            </a:pPr>
            <a:r>
              <a:t/>
            </a:r>
            <a:endParaRPr i="1" sz="1500">
              <a:solidFill>
                <a:schemeClr val="accent1"/>
              </a:solidFill>
              <a:latin typeface="Roboto"/>
              <a:ea typeface="Roboto"/>
              <a:cs typeface="Roboto"/>
              <a:sym typeface="Roboto"/>
            </a:endParaRPr>
          </a:p>
          <a:p>
            <a:pPr indent="0" lvl="0" marL="0" rtl="0" algn="l">
              <a:spcBef>
                <a:spcPts val="0"/>
              </a:spcBef>
              <a:spcAft>
                <a:spcPts val="0"/>
              </a:spcAft>
              <a:buNone/>
            </a:pPr>
            <a:r>
              <a:t/>
            </a:r>
            <a:endParaRPr i="1" sz="1500">
              <a:solidFill>
                <a:schemeClr val="accent1"/>
              </a:solidFill>
              <a:latin typeface="Roboto"/>
              <a:ea typeface="Roboto"/>
              <a:cs typeface="Roboto"/>
              <a:sym typeface="Roboto"/>
            </a:endParaRPr>
          </a:p>
          <a:p>
            <a:pPr indent="0" lvl="0" marL="0" rtl="0" algn="l">
              <a:spcBef>
                <a:spcPts val="0"/>
              </a:spcBef>
              <a:spcAft>
                <a:spcPts val="0"/>
              </a:spcAft>
              <a:buNone/>
            </a:pPr>
            <a:r>
              <a:t/>
            </a:r>
            <a:endParaRPr i="1" sz="1500">
              <a:solidFill>
                <a:schemeClr val="accent1"/>
              </a:solidFill>
              <a:latin typeface="Roboto"/>
              <a:ea typeface="Roboto"/>
              <a:cs typeface="Roboto"/>
              <a:sym typeface="Roboto"/>
            </a:endParaRPr>
          </a:p>
        </p:txBody>
      </p:sp>
      <p:pic>
        <p:nvPicPr>
          <p:cNvPr id="473" name="Google Shape;473;p72"/>
          <p:cNvPicPr preferRelativeResize="0"/>
          <p:nvPr/>
        </p:nvPicPr>
        <p:blipFill>
          <a:blip r:embed="rId3">
            <a:alphaModFix/>
          </a:blip>
          <a:stretch>
            <a:fillRect/>
          </a:stretch>
        </p:blipFill>
        <p:spPr>
          <a:xfrm>
            <a:off x="5265025" y="391600"/>
            <a:ext cx="3677551" cy="3040826"/>
          </a:xfrm>
          <a:prstGeom prst="rect">
            <a:avLst/>
          </a:prstGeom>
          <a:noFill/>
          <a:ln cap="flat" cmpd="sng" w="19050">
            <a:solidFill>
              <a:schemeClr val="dk2"/>
            </a:solidFill>
            <a:prstDash val="solid"/>
            <a:round/>
            <a:headEnd len="sm" w="sm" type="none"/>
            <a:tailEnd len="sm" w="sm" type="none"/>
          </a:ln>
        </p:spPr>
      </p:pic>
      <p:sp>
        <p:nvSpPr>
          <p:cNvPr id="474" name="Google Shape;474;p72"/>
          <p:cNvSpPr txBox="1"/>
          <p:nvPr/>
        </p:nvSpPr>
        <p:spPr>
          <a:xfrm>
            <a:off x="434400" y="3525425"/>
            <a:ext cx="5865600" cy="122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500">
                <a:solidFill>
                  <a:schemeClr val="lt1"/>
                </a:solidFill>
                <a:latin typeface="Roboto"/>
                <a:ea typeface="Roboto"/>
                <a:cs typeface="Roboto"/>
                <a:sym typeface="Roboto"/>
              </a:rPr>
              <a:t>“</a:t>
            </a:r>
            <a:r>
              <a:rPr i="1" lang="en" sz="1500">
                <a:solidFill>
                  <a:schemeClr val="lt1"/>
                </a:solidFill>
                <a:latin typeface="Roboto"/>
                <a:ea typeface="Roboto"/>
                <a:cs typeface="Roboto"/>
                <a:sym typeface="Roboto"/>
              </a:rPr>
              <a:t>While teaching methods and activities that encourage participation certainly have their place in fostering inclusion, they should not be considered an exhaustive strategy for achieving inclusive classrooms, nor should they be seen as necessarily dealing equally well with all kinds of difference.” (708)</a:t>
            </a:r>
            <a:endParaRPr i="1" sz="1500">
              <a:solidFill>
                <a:schemeClr val="lt1"/>
              </a:solidFill>
              <a:latin typeface="Roboto"/>
              <a:ea typeface="Roboto"/>
              <a:cs typeface="Roboto"/>
              <a:sym typeface="Roboto"/>
            </a:endParaRPr>
          </a:p>
          <a:p>
            <a:pPr indent="0" lvl="0" marL="0" rtl="0" algn="l">
              <a:spcBef>
                <a:spcPts val="0"/>
              </a:spcBef>
              <a:spcAft>
                <a:spcPts val="0"/>
              </a:spcAft>
              <a:buNone/>
            </a:pPr>
            <a:r>
              <a:t/>
            </a:r>
            <a:endParaRPr>
              <a:solidFill>
                <a:schemeClr val="dk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iscussing Lesson  by Slidesgo">
  <a:themeElements>
    <a:clrScheme name="Simple Light">
      <a:dk1>
        <a:srgbClr val="333333"/>
      </a:dk1>
      <a:lt1>
        <a:srgbClr val="FFFFFF"/>
      </a:lt1>
      <a:dk2>
        <a:srgbClr val="FFD33C"/>
      </a:dk2>
      <a:lt2>
        <a:srgbClr val="333333"/>
      </a:lt2>
      <a:accent1>
        <a:srgbClr val="FFFFFF"/>
      </a:accent1>
      <a:accent2>
        <a:srgbClr val="333333"/>
      </a:accent2>
      <a:accent3>
        <a:srgbClr val="FFD33C"/>
      </a:accent3>
      <a:accent4>
        <a:srgbClr val="333333"/>
      </a:accent4>
      <a:accent5>
        <a:srgbClr val="FFFFFF"/>
      </a:accent5>
      <a:accent6>
        <a:srgbClr val="333333"/>
      </a:accent6>
      <a:hlink>
        <a:srgbClr val="FFD33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