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75" r:id="rId4"/>
    <p:sldId id="277" r:id="rId5"/>
    <p:sldId id="276" r:id="rId6"/>
    <p:sldId id="278" r:id="rId7"/>
    <p:sldId id="279" r:id="rId8"/>
    <p:sldId id="281" r:id="rId9"/>
    <p:sldId id="280" r:id="rId10"/>
    <p:sldId id="282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40" autoAdjust="0"/>
    <p:restoredTop sz="96327" autoAdjust="0"/>
  </p:normalViewPr>
  <p:slideViewPr>
    <p:cSldViewPr>
      <p:cViewPr varScale="1">
        <p:scale>
          <a:sx n="110" d="100"/>
          <a:sy n="110" d="100"/>
        </p:scale>
        <p:origin x="184" y="72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D3985-25D1-4EEE-989C-B31AB7E3699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233AE1-A905-439C-9178-6AD7E5DDF7A1}">
      <dgm:prSet/>
      <dgm:spPr/>
      <dgm:t>
        <a:bodyPr/>
        <a:lstStyle/>
        <a:p>
          <a:r>
            <a:rPr lang="en-US" dirty="0"/>
            <a:t>Define key concepts related to Cross-Cultural Leadership (CCL)</a:t>
          </a:r>
        </a:p>
      </dgm:t>
    </dgm:pt>
    <dgm:pt modelId="{E6B34671-F46F-4C3E-A580-15EE9C7DE0BB}" type="parTrans" cxnId="{7961E239-4EFB-4813-95FC-EC9EC8235341}">
      <dgm:prSet/>
      <dgm:spPr/>
      <dgm:t>
        <a:bodyPr/>
        <a:lstStyle/>
        <a:p>
          <a:endParaRPr lang="en-US"/>
        </a:p>
      </dgm:t>
    </dgm:pt>
    <dgm:pt modelId="{1B1CF3A1-ADCA-490D-A7F6-88DF96FF5E3D}" type="sibTrans" cxnId="{7961E239-4EFB-4813-95FC-EC9EC8235341}">
      <dgm:prSet/>
      <dgm:spPr/>
      <dgm:t>
        <a:bodyPr/>
        <a:lstStyle/>
        <a:p>
          <a:endParaRPr lang="en-US"/>
        </a:p>
      </dgm:t>
    </dgm:pt>
    <dgm:pt modelId="{A976B85E-7A1E-49FD-BACD-AD9FE3F0930E}">
      <dgm:prSet/>
      <dgm:spPr/>
      <dgm:t>
        <a:bodyPr/>
        <a:lstStyle/>
        <a:p>
          <a:r>
            <a:rPr lang="en-US" dirty="0"/>
            <a:t>Identifying best practices and benefits of COIL</a:t>
          </a:r>
        </a:p>
      </dgm:t>
    </dgm:pt>
    <dgm:pt modelId="{A3321148-AA0C-44C4-8E86-7894AB135BB0}" type="parTrans" cxnId="{BB781D22-D2F2-4A5F-90AB-6AE30BE86B17}">
      <dgm:prSet/>
      <dgm:spPr/>
      <dgm:t>
        <a:bodyPr/>
        <a:lstStyle/>
        <a:p>
          <a:endParaRPr lang="en-US"/>
        </a:p>
      </dgm:t>
    </dgm:pt>
    <dgm:pt modelId="{83FE4500-5A9F-459F-B90E-53BD7017D442}" type="sibTrans" cxnId="{BB781D22-D2F2-4A5F-90AB-6AE30BE86B17}">
      <dgm:prSet/>
      <dgm:spPr/>
      <dgm:t>
        <a:bodyPr/>
        <a:lstStyle/>
        <a:p>
          <a:endParaRPr lang="en-US"/>
        </a:p>
      </dgm:t>
    </dgm:pt>
    <dgm:pt modelId="{21FEEA63-3670-4DAC-9438-775AAB0CD86F}">
      <dgm:prSet/>
      <dgm:spPr/>
      <dgm:t>
        <a:bodyPr/>
        <a:lstStyle/>
        <a:p>
          <a:r>
            <a:rPr lang="en-US"/>
            <a:t>Examine how COIL can promote CCL</a:t>
          </a:r>
        </a:p>
      </dgm:t>
    </dgm:pt>
    <dgm:pt modelId="{252ECEC3-1D3A-4F19-9E5D-23C7002B1F87}" type="parTrans" cxnId="{81D1FC50-FD74-4D3B-B196-32DA0B90E5E1}">
      <dgm:prSet/>
      <dgm:spPr/>
      <dgm:t>
        <a:bodyPr/>
        <a:lstStyle/>
        <a:p>
          <a:endParaRPr lang="en-US"/>
        </a:p>
      </dgm:t>
    </dgm:pt>
    <dgm:pt modelId="{04C13689-1D66-4FBC-B527-AA7B9B7CD5A4}" type="sibTrans" cxnId="{81D1FC50-FD74-4D3B-B196-32DA0B90E5E1}">
      <dgm:prSet/>
      <dgm:spPr/>
      <dgm:t>
        <a:bodyPr/>
        <a:lstStyle/>
        <a:p>
          <a:endParaRPr lang="en-US"/>
        </a:p>
      </dgm:t>
    </dgm:pt>
    <dgm:pt modelId="{EB0EA374-78A2-49B6-8681-8EEC1C61D834}">
      <dgm:prSet/>
      <dgm:spPr/>
      <dgm:t>
        <a:bodyPr/>
        <a:lstStyle/>
        <a:p>
          <a:r>
            <a:rPr lang="en-US"/>
            <a:t>Outline of COIL leadership project</a:t>
          </a:r>
        </a:p>
      </dgm:t>
    </dgm:pt>
    <dgm:pt modelId="{2B2195F1-C036-488C-81AB-29F9DFD50658}" type="parTrans" cxnId="{68004493-4E94-4FF5-A3CA-868D0066D4A5}">
      <dgm:prSet/>
      <dgm:spPr/>
      <dgm:t>
        <a:bodyPr/>
        <a:lstStyle/>
        <a:p>
          <a:endParaRPr lang="en-US"/>
        </a:p>
      </dgm:t>
    </dgm:pt>
    <dgm:pt modelId="{313E20D1-9BF4-4D7A-AA4B-ABEA7BA024E5}" type="sibTrans" cxnId="{68004493-4E94-4FF5-A3CA-868D0066D4A5}">
      <dgm:prSet/>
      <dgm:spPr/>
      <dgm:t>
        <a:bodyPr/>
        <a:lstStyle/>
        <a:p>
          <a:endParaRPr lang="en-US"/>
        </a:p>
      </dgm:t>
    </dgm:pt>
    <dgm:pt modelId="{55981E12-DEC4-40BC-A345-95E2B754F1DC}">
      <dgm:prSet/>
      <dgm:spPr/>
      <dgm:t>
        <a:bodyPr/>
        <a:lstStyle/>
        <a:p>
          <a:r>
            <a:rPr lang="en-US"/>
            <a:t>Questions/Suggestions?</a:t>
          </a:r>
        </a:p>
      </dgm:t>
    </dgm:pt>
    <dgm:pt modelId="{4A943C40-5FB2-4D79-AAE5-360A964546C1}" type="parTrans" cxnId="{BABF98CA-B6A2-44E0-9DD2-17750A0142E0}">
      <dgm:prSet/>
      <dgm:spPr/>
      <dgm:t>
        <a:bodyPr/>
        <a:lstStyle/>
        <a:p>
          <a:endParaRPr lang="en-US"/>
        </a:p>
      </dgm:t>
    </dgm:pt>
    <dgm:pt modelId="{5912D1C9-AA22-4D2E-9BCC-1CF9DE3C42E2}" type="sibTrans" cxnId="{BABF98CA-B6A2-44E0-9DD2-17750A0142E0}">
      <dgm:prSet/>
      <dgm:spPr/>
      <dgm:t>
        <a:bodyPr/>
        <a:lstStyle/>
        <a:p>
          <a:endParaRPr lang="en-US"/>
        </a:p>
      </dgm:t>
    </dgm:pt>
    <dgm:pt modelId="{7B328899-ECF8-4C69-8C42-9E4131FA95AC}" type="pres">
      <dgm:prSet presAssocID="{78BD3985-25D1-4EEE-989C-B31AB7E36991}" presName="root" presStyleCnt="0">
        <dgm:presLayoutVars>
          <dgm:dir/>
          <dgm:resizeHandles val="exact"/>
        </dgm:presLayoutVars>
      </dgm:prSet>
      <dgm:spPr/>
    </dgm:pt>
    <dgm:pt modelId="{EAB25EE3-0E8A-45FB-97BA-7291A4667AAC}" type="pres">
      <dgm:prSet presAssocID="{0E233AE1-A905-439C-9178-6AD7E5DDF7A1}" presName="compNode" presStyleCnt="0"/>
      <dgm:spPr/>
    </dgm:pt>
    <dgm:pt modelId="{632BAD88-9682-4B86-AB9F-C779C9258400}" type="pres">
      <dgm:prSet presAssocID="{0E233AE1-A905-439C-9178-6AD7E5DDF7A1}" presName="bgRect" presStyleLbl="bgShp" presStyleIdx="0" presStyleCnt="5"/>
      <dgm:spPr/>
    </dgm:pt>
    <dgm:pt modelId="{4F7C793B-B7EB-4B48-B177-C5B3300F5B2C}" type="pres">
      <dgm:prSet presAssocID="{0E233AE1-A905-439C-9178-6AD7E5DDF7A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0FD8503-009A-4661-B1F1-B07A41CF036D}" type="pres">
      <dgm:prSet presAssocID="{0E233AE1-A905-439C-9178-6AD7E5DDF7A1}" presName="spaceRect" presStyleCnt="0"/>
      <dgm:spPr/>
    </dgm:pt>
    <dgm:pt modelId="{F0C103E2-A744-408E-A460-644CBE43A680}" type="pres">
      <dgm:prSet presAssocID="{0E233AE1-A905-439C-9178-6AD7E5DDF7A1}" presName="parTx" presStyleLbl="revTx" presStyleIdx="0" presStyleCnt="5">
        <dgm:presLayoutVars>
          <dgm:chMax val="0"/>
          <dgm:chPref val="0"/>
        </dgm:presLayoutVars>
      </dgm:prSet>
      <dgm:spPr/>
    </dgm:pt>
    <dgm:pt modelId="{21B3B201-5DD7-4E4C-8424-88124959CDF1}" type="pres">
      <dgm:prSet presAssocID="{1B1CF3A1-ADCA-490D-A7F6-88DF96FF5E3D}" presName="sibTrans" presStyleCnt="0"/>
      <dgm:spPr/>
    </dgm:pt>
    <dgm:pt modelId="{6F2D1BBE-2163-4A91-A5CF-C34E25942E6E}" type="pres">
      <dgm:prSet presAssocID="{A976B85E-7A1E-49FD-BACD-AD9FE3F0930E}" presName="compNode" presStyleCnt="0"/>
      <dgm:spPr/>
    </dgm:pt>
    <dgm:pt modelId="{EC6540C2-8DEE-4A42-9335-82F8B01ECEAF}" type="pres">
      <dgm:prSet presAssocID="{A976B85E-7A1E-49FD-BACD-AD9FE3F0930E}" presName="bgRect" presStyleLbl="bgShp" presStyleIdx="1" presStyleCnt="5"/>
      <dgm:spPr/>
    </dgm:pt>
    <dgm:pt modelId="{353A7CBA-FF1D-44A4-9C3D-049DE275596D}" type="pres">
      <dgm:prSet presAssocID="{A976B85E-7A1E-49FD-BACD-AD9FE3F0930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7BC008C-62FC-4FA8-9E6A-46FCA1190EEC}" type="pres">
      <dgm:prSet presAssocID="{A976B85E-7A1E-49FD-BACD-AD9FE3F0930E}" presName="spaceRect" presStyleCnt="0"/>
      <dgm:spPr/>
    </dgm:pt>
    <dgm:pt modelId="{C31424F4-B321-4924-83F5-8F0EF920695C}" type="pres">
      <dgm:prSet presAssocID="{A976B85E-7A1E-49FD-BACD-AD9FE3F0930E}" presName="parTx" presStyleLbl="revTx" presStyleIdx="1" presStyleCnt="5">
        <dgm:presLayoutVars>
          <dgm:chMax val="0"/>
          <dgm:chPref val="0"/>
        </dgm:presLayoutVars>
      </dgm:prSet>
      <dgm:spPr/>
    </dgm:pt>
    <dgm:pt modelId="{FB62156E-6166-4F44-A4AE-BE961C87A102}" type="pres">
      <dgm:prSet presAssocID="{83FE4500-5A9F-459F-B90E-53BD7017D442}" presName="sibTrans" presStyleCnt="0"/>
      <dgm:spPr/>
    </dgm:pt>
    <dgm:pt modelId="{A55BD8B5-A9A8-45ED-BA3B-61A35A956854}" type="pres">
      <dgm:prSet presAssocID="{21FEEA63-3670-4DAC-9438-775AAB0CD86F}" presName="compNode" presStyleCnt="0"/>
      <dgm:spPr/>
    </dgm:pt>
    <dgm:pt modelId="{43EBB52F-FEA3-434E-B2DA-1546A9BE1EEB}" type="pres">
      <dgm:prSet presAssocID="{21FEEA63-3670-4DAC-9438-775AAB0CD86F}" presName="bgRect" presStyleLbl="bgShp" presStyleIdx="2" presStyleCnt="5"/>
      <dgm:spPr/>
    </dgm:pt>
    <dgm:pt modelId="{0E30797B-B4FD-4EB3-920D-FF1015240266}" type="pres">
      <dgm:prSet presAssocID="{21FEEA63-3670-4DAC-9438-775AAB0CD86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6AD98AC-3E9E-4954-A997-38FFFE78D569}" type="pres">
      <dgm:prSet presAssocID="{21FEEA63-3670-4DAC-9438-775AAB0CD86F}" presName="spaceRect" presStyleCnt="0"/>
      <dgm:spPr/>
    </dgm:pt>
    <dgm:pt modelId="{09CCEBF2-F6D4-459A-AA03-96773BFBF364}" type="pres">
      <dgm:prSet presAssocID="{21FEEA63-3670-4DAC-9438-775AAB0CD86F}" presName="parTx" presStyleLbl="revTx" presStyleIdx="2" presStyleCnt="5">
        <dgm:presLayoutVars>
          <dgm:chMax val="0"/>
          <dgm:chPref val="0"/>
        </dgm:presLayoutVars>
      </dgm:prSet>
      <dgm:spPr/>
    </dgm:pt>
    <dgm:pt modelId="{2108A6AD-3121-4B4E-9337-76D08D634C6F}" type="pres">
      <dgm:prSet presAssocID="{04C13689-1D66-4FBC-B527-AA7B9B7CD5A4}" presName="sibTrans" presStyleCnt="0"/>
      <dgm:spPr/>
    </dgm:pt>
    <dgm:pt modelId="{01A3DB92-39E3-4FB9-B64A-064BBEB224C2}" type="pres">
      <dgm:prSet presAssocID="{EB0EA374-78A2-49B6-8681-8EEC1C61D834}" presName="compNode" presStyleCnt="0"/>
      <dgm:spPr/>
    </dgm:pt>
    <dgm:pt modelId="{5442E2B1-0325-464F-A407-BB2E14B8DB1E}" type="pres">
      <dgm:prSet presAssocID="{EB0EA374-78A2-49B6-8681-8EEC1C61D834}" presName="bgRect" presStyleLbl="bgShp" presStyleIdx="3" presStyleCnt="5"/>
      <dgm:spPr/>
    </dgm:pt>
    <dgm:pt modelId="{17744C5B-1C28-48A4-AED9-B9959A282BB7}" type="pres">
      <dgm:prSet presAssocID="{EB0EA374-78A2-49B6-8681-8EEC1C61D83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8368FFC-D7DE-4778-9509-616CBF00A283}" type="pres">
      <dgm:prSet presAssocID="{EB0EA374-78A2-49B6-8681-8EEC1C61D834}" presName="spaceRect" presStyleCnt="0"/>
      <dgm:spPr/>
    </dgm:pt>
    <dgm:pt modelId="{FFF1A42A-AFC8-4AED-932D-7A887FFD54B0}" type="pres">
      <dgm:prSet presAssocID="{EB0EA374-78A2-49B6-8681-8EEC1C61D834}" presName="parTx" presStyleLbl="revTx" presStyleIdx="3" presStyleCnt="5">
        <dgm:presLayoutVars>
          <dgm:chMax val="0"/>
          <dgm:chPref val="0"/>
        </dgm:presLayoutVars>
      </dgm:prSet>
      <dgm:spPr/>
    </dgm:pt>
    <dgm:pt modelId="{5445FA8A-9D70-4617-952D-7EC658C09743}" type="pres">
      <dgm:prSet presAssocID="{313E20D1-9BF4-4D7A-AA4B-ABEA7BA024E5}" presName="sibTrans" presStyleCnt="0"/>
      <dgm:spPr/>
    </dgm:pt>
    <dgm:pt modelId="{275CE5C7-8B82-4E12-9C9C-12696FC451E1}" type="pres">
      <dgm:prSet presAssocID="{55981E12-DEC4-40BC-A345-95E2B754F1DC}" presName="compNode" presStyleCnt="0"/>
      <dgm:spPr/>
    </dgm:pt>
    <dgm:pt modelId="{5DEFDE6D-97EC-4C0C-A4A6-DE95A240D343}" type="pres">
      <dgm:prSet presAssocID="{55981E12-DEC4-40BC-A345-95E2B754F1DC}" presName="bgRect" presStyleLbl="bgShp" presStyleIdx="4" presStyleCnt="5"/>
      <dgm:spPr/>
    </dgm:pt>
    <dgm:pt modelId="{BF68ED0F-EDC1-4934-8CAA-3171F75F73D2}" type="pres">
      <dgm:prSet presAssocID="{55981E12-DEC4-40BC-A345-95E2B754F1D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E1FBF40F-D827-4A16-9F72-BBCFC3A28031}" type="pres">
      <dgm:prSet presAssocID="{55981E12-DEC4-40BC-A345-95E2B754F1DC}" presName="spaceRect" presStyleCnt="0"/>
      <dgm:spPr/>
    </dgm:pt>
    <dgm:pt modelId="{A59394A1-D038-4D51-A7A1-B80F66E7DBFF}" type="pres">
      <dgm:prSet presAssocID="{55981E12-DEC4-40BC-A345-95E2B754F1D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16A760B-46FB-400F-BC2B-41970C1E47C8}" type="presOf" srcId="{0E233AE1-A905-439C-9178-6AD7E5DDF7A1}" destId="{F0C103E2-A744-408E-A460-644CBE43A680}" srcOrd="0" destOrd="0" presId="urn:microsoft.com/office/officeart/2018/2/layout/IconVerticalSolidList"/>
    <dgm:cxn modelId="{BB781D22-D2F2-4A5F-90AB-6AE30BE86B17}" srcId="{78BD3985-25D1-4EEE-989C-B31AB7E36991}" destId="{A976B85E-7A1E-49FD-BACD-AD9FE3F0930E}" srcOrd="1" destOrd="0" parTransId="{A3321148-AA0C-44C4-8E86-7894AB135BB0}" sibTransId="{83FE4500-5A9F-459F-B90E-53BD7017D442}"/>
    <dgm:cxn modelId="{94394031-1E88-4A9B-A903-43DB413F97A2}" type="presOf" srcId="{A976B85E-7A1E-49FD-BACD-AD9FE3F0930E}" destId="{C31424F4-B321-4924-83F5-8F0EF920695C}" srcOrd="0" destOrd="0" presId="urn:microsoft.com/office/officeart/2018/2/layout/IconVerticalSolidList"/>
    <dgm:cxn modelId="{7961E239-4EFB-4813-95FC-EC9EC8235341}" srcId="{78BD3985-25D1-4EEE-989C-B31AB7E36991}" destId="{0E233AE1-A905-439C-9178-6AD7E5DDF7A1}" srcOrd="0" destOrd="0" parTransId="{E6B34671-F46F-4C3E-A580-15EE9C7DE0BB}" sibTransId="{1B1CF3A1-ADCA-490D-A7F6-88DF96FF5E3D}"/>
    <dgm:cxn modelId="{81D1FC50-FD74-4D3B-B196-32DA0B90E5E1}" srcId="{78BD3985-25D1-4EEE-989C-B31AB7E36991}" destId="{21FEEA63-3670-4DAC-9438-775AAB0CD86F}" srcOrd="2" destOrd="0" parTransId="{252ECEC3-1D3A-4F19-9E5D-23C7002B1F87}" sibTransId="{04C13689-1D66-4FBC-B527-AA7B9B7CD5A4}"/>
    <dgm:cxn modelId="{3506786B-5709-4200-917A-EC75CA40CA2F}" type="presOf" srcId="{55981E12-DEC4-40BC-A345-95E2B754F1DC}" destId="{A59394A1-D038-4D51-A7A1-B80F66E7DBFF}" srcOrd="0" destOrd="0" presId="urn:microsoft.com/office/officeart/2018/2/layout/IconVerticalSolidList"/>
    <dgm:cxn modelId="{68004493-4E94-4FF5-A3CA-868D0066D4A5}" srcId="{78BD3985-25D1-4EEE-989C-B31AB7E36991}" destId="{EB0EA374-78A2-49B6-8681-8EEC1C61D834}" srcOrd="3" destOrd="0" parTransId="{2B2195F1-C036-488C-81AB-29F9DFD50658}" sibTransId="{313E20D1-9BF4-4D7A-AA4B-ABEA7BA024E5}"/>
    <dgm:cxn modelId="{B15A7E96-373C-49AD-8787-010F9621802C}" type="presOf" srcId="{EB0EA374-78A2-49B6-8681-8EEC1C61D834}" destId="{FFF1A42A-AFC8-4AED-932D-7A887FFD54B0}" srcOrd="0" destOrd="0" presId="urn:microsoft.com/office/officeart/2018/2/layout/IconVerticalSolidList"/>
    <dgm:cxn modelId="{BABF98CA-B6A2-44E0-9DD2-17750A0142E0}" srcId="{78BD3985-25D1-4EEE-989C-B31AB7E36991}" destId="{55981E12-DEC4-40BC-A345-95E2B754F1DC}" srcOrd="4" destOrd="0" parTransId="{4A943C40-5FB2-4D79-AAE5-360A964546C1}" sibTransId="{5912D1C9-AA22-4D2E-9BCC-1CF9DE3C42E2}"/>
    <dgm:cxn modelId="{3DDF1AD5-D906-4155-A4A5-7D45CFA9D83E}" type="presOf" srcId="{78BD3985-25D1-4EEE-989C-B31AB7E36991}" destId="{7B328899-ECF8-4C69-8C42-9E4131FA95AC}" srcOrd="0" destOrd="0" presId="urn:microsoft.com/office/officeart/2018/2/layout/IconVerticalSolidList"/>
    <dgm:cxn modelId="{06845EFD-297C-4580-B6EB-D361B52C83E2}" type="presOf" srcId="{21FEEA63-3670-4DAC-9438-775AAB0CD86F}" destId="{09CCEBF2-F6D4-459A-AA03-96773BFBF364}" srcOrd="0" destOrd="0" presId="urn:microsoft.com/office/officeart/2018/2/layout/IconVerticalSolidList"/>
    <dgm:cxn modelId="{9C783436-A193-485F-B2D2-1CC3D1B12F49}" type="presParOf" srcId="{7B328899-ECF8-4C69-8C42-9E4131FA95AC}" destId="{EAB25EE3-0E8A-45FB-97BA-7291A4667AAC}" srcOrd="0" destOrd="0" presId="urn:microsoft.com/office/officeart/2018/2/layout/IconVerticalSolidList"/>
    <dgm:cxn modelId="{1525FE05-63C2-4190-B236-B66BAAA71E53}" type="presParOf" srcId="{EAB25EE3-0E8A-45FB-97BA-7291A4667AAC}" destId="{632BAD88-9682-4B86-AB9F-C779C9258400}" srcOrd="0" destOrd="0" presId="urn:microsoft.com/office/officeart/2018/2/layout/IconVerticalSolidList"/>
    <dgm:cxn modelId="{3B83ECFB-158C-4CF6-BED4-E3A689B3ADF9}" type="presParOf" srcId="{EAB25EE3-0E8A-45FB-97BA-7291A4667AAC}" destId="{4F7C793B-B7EB-4B48-B177-C5B3300F5B2C}" srcOrd="1" destOrd="0" presId="urn:microsoft.com/office/officeart/2018/2/layout/IconVerticalSolidList"/>
    <dgm:cxn modelId="{BD0F98C5-CDCE-46AA-84F5-A2DCD34F8AD0}" type="presParOf" srcId="{EAB25EE3-0E8A-45FB-97BA-7291A4667AAC}" destId="{20FD8503-009A-4661-B1F1-B07A41CF036D}" srcOrd="2" destOrd="0" presId="urn:microsoft.com/office/officeart/2018/2/layout/IconVerticalSolidList"/>
    <dgm:cxn modelId="{4D48B736-1405-43AE-B07D-3EB9864401F1}" type="presParOf" srcId="{EAB25EE3-0E8A-45FB-97BA-7291A4667AAC}" destId="{F0C103E2-A744-408E-A460-644CBE43A680}" srcOrd="3" destOrd="0" presId="urn:microsoft.com/office/officeart/2018/2/layout/IconVerticalSolidList"/>
    <dgm:cxn modelId="{1FB02138-E8FF-43A3-A096-84DCA9F017B7}" type="presParOf" srcId="{7B328899-ECF8-4C69-8C42-9E4131FA95AC}" destId="{21B3B201-5DD7-4E4C-8424-88124959CDF1}" srcOrd="1" destOrd="0" presId="urn:microsoft.com/office/officeart/2018/2/layout/IconVerticalSolidList"/>
    <dgm:cxn modelId="{BE48E476-F421-4CE3-8671-EE811B6C7578}" type="presParOf" srcId="{7B328899-ECF8-4C69-8C42-9E4131FA95AC}" destId="{6F2D1BBE-2163-4A91-A5CF-C34E25942E6E}" srcOrd="2" destOrd="0" presId="urn:microsoft.com/office/officeart/2018/2/layout/IconVerticalSolidList"/>
    <dgm:cxn modelId="{097A0987-30D4-4302-A270-A3CBAA3F6D51}" type="presParOf" srcId="{6F2D1BBE-2163-4A91-A5CF-C34E25942E6E}" destId="{EC6540C2-8DEE-4A42-9335-82F8B01ECEAF}" srcOrd="0" destOrd="0" presId="urn:microsoft.com/office/officeart/2018/2/layout/IconVerticalSolidList"/>
    <dgm:cxn modelId="{9AAD3351-FD3B-4236-B0CC-92531738F3B0}" type="presParOf" srcId="{6F2D1BBE-2163-4A91-A5CF-C34E25942E6E}" destId="{353A7CBA-FF1D-44A4-9C3D-049DE275596D}" srcOrd="1" destOrd="0" presId="urn:microsoft.com/office/officeart/2018/2/layout/IconVerticalSolidList"/>
    <dgm:cxn modelId="{F22D329B-576E-4F78-A7B5-999896B1127E}" type="presParOf" srcId="{6F2D1BBE-2163-4A91-A5CF-C34E25942E6E}" destId="{67BC008C-62FC-4FA8-9E6A-46FCA1190EEC}" srcOrd="2" destOrd="0" presId="urn:microsoft.com/office/officeart/2018/2/layout/IconVerticalSolidList"/>
    <dgm:cxn modelId="{D5D9C427-0459-48E6-876B-2645B4A9E256}" type="presParOf" srcId="{6F2D1BBE-2163-4A91-A5CF-C34E25942E6E}" destId="{C31424F4-B321-4924-83F5-8F0EF920695C}" srcOrd="3" destOrd="0" presId="urn:microsoft.com/office/officeart/2018/2/layout/IconVerticalSolidList"/>
    <dgm:cxn modelId="{6955F3A4-E2F5-44AB-B1CA-EA826F37B093}" type="presParOf" srcId="{7B328899-ECF8-4C69-8C42-9E4131FA95AC}" destId="{FB62156E-6166-4F44-A4AE-BE961C87A102}" srcOrd="3" destOrd="0" presId="urn:microsoft.com/office/officeart/2018/2/layout/IconVerticalSolidList"/>
    <dgm:cxn modelId="{E3C3E8F1-0ADF-4923-A03D-16D446BC7D72}" type="presParOf" srcId="{7B328899-ECF8-4C69-8C42-9E4131FA95AC}" destId="{A55BD8B5-A9A8-45ED-BA3B-61A35A956854}" srcOrd="4" destOrd="0" presId="urn:microsoft.com/office/officeart/2018/2/layout/IconVerticalSolidList"/>
    <dgm:cxn modelId="{587C52A4-BA48-49FB-BEF2-6B63CEDAFF72}" type="presParOf" srcId="{A55BD8B5-A9A8-45ED-BA3B-61A35A956854}" destId="{43EBB52F-FEA3-434E-B2DA-1546A9BE1EEB}" srcOrd="0" destOrd="0" presId="urn:microsoft.com/office/officeart/2018/2/layout/IconVerticalSolidList"/>
    <dgm:cxn modelId="{B9B9EDE1-F911-4358-AEA4-56E2DB0514C7}" type="presParOf" srcId="{A55BD8B5-A9A8-45ED-BA3B-61A35A956854}" destId="{0E30797B-B4FD-4EB3-920D-FF1015240266}" srcOrd="1" destOrd="0" presId="urn:microsoft.com/office/officeart/2018/2/layout/IconVerticalSolidList"/>
    <dgm:cxn modelId="{4D2ED828-6755-48B9-86A2-9CAB8FE3F06B}" type="presParOf" srcId="{A55BD8B5-A9A8-45ED-BA3B-61A35A956854}" destId="{26AD98AC-3E9E-4954-A997-38FFFE78D569}" srcOrd="2" destOrd="0" presId="urn:microsoft.com/office/officeart/2018/2/layout/IconVerticalSolidList"/>
    <dgm:cxn modelId="{0A8C6DC5-FF40-4E10-A048-508BF067701C}" type="presParOf" srcId="{A55BD8B5-A9A8-45ED-BA3B-61A35A956854}" destId="{09CCEBF2-F6D4-459A-AA03-96773BFBF364}" srcOrd="3" destOrd="0" presId="urn:microsoft.com/office/officeart/2018/2/layout/IconVerticalSolidList"/>
    <dgm:cxn modelId="{09E4D9B9-3222-4577-A97E-E928D4F7EEE9}" type="presParOf" srcId="{7B328899-ECF8-4C69-8C42-9E4131FA95AC}" destId="{2108A6AD-3121-4B4E-9337-76D08D634C6F}" srcOrd="5" destOrd="0" presId="urn:microsoft.com/office/officeart/2018/2/layout/IconVerticalSolidList"/>
    <dgm:cxn modelId="{B18C1EEC-897D-49A4-9067-69739D46EF2A}" type="presParOf" srcId="{7B328899-ECF8-4C69-8C42-9E4131FA95AC}" destId="{01A3DB92-39E3-4FB9-B64A-064BBEB224C2}" srcOrd="6" destOrd="0" presId="urn:microsoft.com/office/officeart/2018/2/layout/IconVerticalSolidList"/>
    <dgm:cxn modelId="{43F613C0-78A9-4F4B-A05A-9A18C7F466DB}" type="presParOf" srcId="{01A3DB92-39E3-4FB9-B64A-064BBEB224C2}" destId="{5442E2B1-0325-464F-A407-BB2E14B8DB1E}" srcOrd="0" destOrd="0" presId="urn:microsoft.com/office/officeart/2018/2/layout/IconVerticalSolidList"/>
    <dgm:cxn modelId="{73422522-6E56-4572-85A6-7FC89833D04B}" type="presParOf" srcId="{01A3DB92-39E3-4FB9-B64A-064BBEB224C2}" destId="{17744C5B-1C28-48A4-AED9-B9959A282BB7}" srcOrd="1" destOrd="0" presId="urn:microsoft.com/office/officeart/2018/2/layout/IconVerticalSolidList"/>
    <dgm:cxn modelId="{7D894A9C-F9BC-4F20-822B-1C47974E5506}" type="presParOf" srcId="{01A3DB92-39E3-4FB9-B64A-064BBEB224C2}" destId="{A8368FFC-D7DE-4778-9509-616CBF00A283}" srcOrd="2" destOrd="0" presId="urn:microsoft.com/office/officeart/2018/2/layout/IconVerticalSolidList"/>
    <dgm:cxn modelId="{227EC653-BFDD-4D8D-953C-70A93A3CA26E}" type="presParOf" srcId="{01A3DB92-39E3-4FB9-B64A-064BBEB224C2}" destId="{FFF1A42A-AFC8-4AED-932D-7A887FFD54B0}" srcOrd="3" destOrd="0" presId="urn:microsoft.com/office/officeart/2018/2/layout/IconVerticalSolidList"/>
    <dgm:cxn modelId="{9132630F-0C5D-43CE-A3A1-163DAC29174B}" type="presParOf" srcId="{7B328899-ECF8-4C69-8C42-9E4131FA95AC}" destId="{5445FA8A-9D70-4617-952D-7EC658C09743}" srcOrd="7" destOrd="0" presId="urn:microsoft.com/office/officeart/2018/2/layout/IconVerticalSolidList"/>
    <dgm:cxn modelId="{FB74D7B2-3001-42CF-AE4C-3C316363236E}" type="presParOf" srcId="{7B328899-ECF8-4C69-8C42-9E4131FA95AC}" destId="{275CE5C7-8B82-4E12-9C9C-12696FC451E1}" srcOrd="8" destOrd="0" presId="urn:microsoft.com/office/officeart/2018/2/layout/IconVerticalSolidList"/>
    <dgm:cxn modelId="{34697B47-B6EB-4BBA-B223-0AD73B9B2E5C}" type="presParOf" srcId="{275CE5C7-8B82-4E12-9C9C-12696FC451E1}" destId="{5DEFDE6D-97EC-4C0C-A4A6-DE95A240D343}" srcOrd="0" destOrd="0" presId="urn:microsoft.com/office/officeart/2018/2/layout/IconVerticalSolidList"/>
    <dgm:cxn modelId="{639E8A07-ACF7-429A-AE6A-AD037E1B0339}" type="presParOf" srcId="{275CE5C7-8B82-4E12-9C9C-12696FC451E1}" destId="{BF68ED0F-EDC1-4934-8CAA-3171F75F73D2}" srcOrd="1" destOrd="0" presId="urn:microsoft.com/office/officeart/2018/2/layout/IconVerticalSolidList"/>
    <dgm:cxn modelId="{E4B65647-3873-4AE5-9358-C983B66CF836}" type="presParOf" srcId="{275CE5C7-8B82-4E12-9C9C-12696FC451E1}" destId="{E1FBF40F-D827-4A16-9F72-BBCFC3A28031}" srcOrd="2" destOrd="0" presId="urn:microsoft.com/office/officeart/2018/2/layout/IconVerticalSolidList"/>
    <dgm:cxn modelId="{E71A3C4F-0F39-4104-8BAB-0063E89C6E6D}" type="presParOf" srcId="{275CE5C7-8B82-4E12-9C9C-12696FC451E1}" destId="{A59394A1-D038-4D51-A7A1-B80F66E7DB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0521AC-9D9A-44BF-8437-0D0CAD90501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37E49-0BFD-45BF-AF01-99C2D7170353}">
      <dgm:prSet custT="1"/>
      <dgm:spPr/>
      <dgm:t>
        <a:bodyPr/>
        <a:lstStyle/>
        <a:p>
          <a:r>
            <a:rPr lang="en-US" sz="1600" dirty="0"/>
            <a:t>Culture = values, beliefs, and implicit assumptions about the world</a:t>
          </a:r>
        </a:p>
      </dgm:t>
    </dgm:pt>
    <dgm:pt modelId="{E22CC341-F4AF-4225-B4B5-2DA460CDF47B}" type="parTrans" cxnId="{43AD43C3-FB8A-4DBF-A808-4DEA102C3791}">
      <dgm:prSet/>
      <dgm:spPr/>
      <dgm:t>
        <a:bodyPr/>
        <a:lstStyle/>
        <a:p>
          <a:endParaRPr lang="en-US"/>
        </a:p>
      </dgm:t>
    </dgm:pt>
    <dgm:pt modelId="{4631CB66-CF7D-4858-A522-019B74DD1FD0}" type="sibTrans" cxnId="{43AD43C3-FB8A-4DBF-A808-4DEA102C3791}">
      <dgm:prSet/>
      <dgm:spPr/>
      <dgm:t>
        <a:bodyPr/>
        <a:lstStyle/>
        <a:p>
          <a:endParaRPr lang="en-US"/>
        </a:p>
      </dgm:t>
    </dgm:pt>
    <dgm:pt modelId="{EDDD0242-E178-4966-801F-7C2BCC9E48CB}">
      <dgm:prSet/>
      <dgm:spPr/>
      <dgm:t>
        <a:bodyPr/>
        <a:lstStyle/>
        <a:p>
          <a:r>
            <a:rPr lang="en-US" dirty="0"/>
            <a:t>Cross-cultural leadership has moved away from the pursuit of universal leadership principles to a focus on the impact of cultural dimensions on leadership styles and practices (</a:t>
          </a:r>
          <a:r>
            <a:rPr lang="en-US" dirty="0" err="1"/>
            <a:t>Leithwood</a:t>
          </a:r>
          <a:r>
            <a:rPr lang="en-US" dirty="0"/>
            <a:t>, 1998; Dickson, 2003; </a:t>
          </a:r>
          <a:r>
            <a:rPr lang="en-US" dirty="0" err="1"/>
            <a:t>Hanges</a:t>
          </a:r>
          <a:r>
            <a:rPr lang="en-US" dirty="0"/>
            <a:t> 2016).</a:t>
          </a:r>
        </a:p>
      </dgm:t>
    </dgm:pt>
    <dgm:pt modelId="{9B0027BF-3119-4720-ABD1-6D1D56A59291}" type="parTrans" cxnId="{37EE4FD9-E8CE-4661-B9BA-0913B927B037}">
      <dgm:prSet/>
      <dgm:spPr/>
      <dgm:t>
        <a:bodyPr/>
        <a:lstStyle/>
        <a:p>
          <a:endParaRPr lang="en-US"/>
        </a:p>
      </dgm:t>
    </dgm:pt>
    <dgm:pt modelId="{6B092AB7-47D6-419E-8B30-BE4BF10775C3}" type="sibTrans" cxnId="{37EE4FD9-E8CE-4661-B9BA-0913B927B037}">
      <dgm:prSet/>
      <dgm:spPr/>
      <dgm:t>
        <a:bodyPr/>
        <a:lstStyle/>
        <a:p>
          <a:endParaRPr lang="en-US"/>
        </a:p>
      </dgm:t>
    </dgm:pt>
    <dgm:pt modelId="{9A2B1329-4A75-483A-8309-8DF6831368C2}">
      <dgm:prSet/>
      <dgm:spPr/>
      <dgm:t>
        <a:bodyPr/>
        <a:lstStyle/>
        <a:p>
          <a:r>
            <a:rPr lang="en-US" dirty="0"/>
            <a:t>Increasing demand for and complexity of leadership is cross-cultural settings requires cultural awareness and adaptability (Shankar </a:t>
          </a:r>
          <a:r>
            <a:rPr lang="en-US" dirty="0" err="1"/>
            <a:t>Dobey</a:t>
          </a:r>
          <a:r>
            <a:rPr lang="en-US" dirty="0"/>
            <a:t> 2018; Kumar, 2011)</a:t>
          </a:r>
        </a:p>
      </dgm:t>
    </dgm:pt>
    <dgm:pt modelId="{E6448AA0-DD19-42EB-8144-A932DD252B2C}" type="parTrans" cxnId="{202E98D5-0F7E-46C0-82F0-27D0DC288A07}">
      <dgm:prSet/>
      <dgm:spPr/>
      <dgm:t>
        <a:bodyPr/>
        <a:lstStyle/>
        <a:p>
          <a:endParaRPr lang="en-US"/>
        </a:p>
      </dgm:t>
    </dgm:pt>
    <dgm:pt modelId="{4876D43B-AF69-4CC9-A75F-24C21027CE9F}" type="sibTrans" cxnId="{202E98D5-0F7E-46C0-82F0-27D0DC288A07}">
      <dgm:prSet/>
      <dgm:spPr/>
      <dgm:t>
        <a:bodyPr/>
        <a:lstStyle/>
        <a:p>
          <a:endParaRPr lang="en-US"/>
        </a:p>
      </dgm:t>
    </dgm:pt>
    <dgm:pt modelId="{E1259F70-04B2-48E3-A602-4A4A9D50A756}">
      <dgm:prSet/>
      <dgm:spPr/>
      <dgm:t>
        <a:bodyPr/>
        <a:lstStyle/>
        <a:p>
          <a:r>
            <a:rPr lang="en-US" dirty="0"/>
            <a:t>Need to lead and motivate teams with different cultural backgrounds and values (Frost, 2007) which can moderate the outcomes of different leadership styles (</a:t>
          </a:r>
          <a:r>
            <a:rPr lang="en-US" dirty="0" err="1"/>
            <a:t>Hanges</a:t>
          </a:r>
          <a:r>
            <a:rPr lang="en-US" dirty="0"/>
            <a:t>, 2016). </a:t>
          </a:r>
        </a:p>
      </dgm:t>
    </dgm:pt>
    <dgm:pt modelId="{831711EA-1CFC-4A62-874F-D4CE000E1E6F}" type="parTrans" cxnId="{EA2DBE03-D77E-4B95-B76E-141DCB48F591}">
      <dgm:prSet/>
      <dgm:spPr/>
      <dgm:t>
        <a:bodyPr/>
        <a:lstStyle/>
        <a:p>
          <a:endParaRPr lang="en-US"/>
        </a:p>
      </dgm:t>
    </dgm:pt>
    <dgm:pt modelId="{EB875DF5-26C8-450E-B5CE-FCF3AAF9043D}" type="sibTrans" cxnId="{EA2DBE03-D77E-4B95-B76E-141DCB48F591}">
      <dgm:prSet/>
      <dgm:spPr/>
      <dgm:t>
        <a:bodyPr/>
        <a:lstStyle/>
        <a:p>
          <a:endParaRPr lang="en-US"/>
        </a:p>
      </dgm:t>
    </dgm:pt>
    <dgm:pt modelId="{07E87B72-7E1D-4648-8421-B5BC55DDFEAC}" type="pres">
      <dgm:prSet presAssocID="{820521AC-9D9A-44BF-8437-0D0CAD905013}" presName="linear" presStyleCnt="0">
        <dgm:presLayoutVars>
          <dgm:animLvl val="lvl"/>
          <dgm:resizeHandles val="exact"/>
        </dgm:presLayoutVars>
      </dgm:prSet>
      <dgm:spPr/>
    </dgm:pt>
    <dgm:pt modelId="{35EBE335-CA77-444B-93E0-30410E9EFF2C}" type="pres">
      <dgm:prSet presAssocID="{69537E49-0BFD-45BF-AF01-99C2D717035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3A0C89-176D-8348-B1B9-43ABA3C9EBEB}" type="pres">
      <dgm:prSet presAssocID="{4631CB66-CF7D-4858-A522-019B74DD1FD0}" presName="spacer" presStyleCnt="0"/>
      <dgm:spPr/>
    </dgm:pt>
    <dgm:pt modelId="{1F41F259-D111-7F42-B257-124A7EF8296E}" type="pres">
      <dgm:prSet presAssocID="{EDDD0242-E178-4966-801F-7C2BCC9E48C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21EE5B-5EFA-5A47-9C97-980213545025}" type="pres">
      <dgm:prSet presAssocID="{6B092AB7-47D6-419E-8B30-BE4BF10775C3}" presName="spacer" presStyleCnt="0"/>
      <dgm:spPr/>
    </dgm:pt>
    <dgm:pt modelId="{201D9615-4C0C-F441-89E6-E1DE10B56953}" type="pres">
      <dgm:prSet presAssocID="{9A2B1329-4A75-483A-8309-8DF6831368C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8E10B1E-A563-994D-A203-93308571B5B9}" type="pres">
      <dgm:prSet presAssocID="{4876D43B-AF69-4CC9-A75F-24C21027CE9F}" presName="spacer" presStyleCnt="0"/>
      <dgm:spPr/>
    </dgm:pt>
    <dgm:pt modelId="{6173A1AA-D76B-8A4C-B3F6-76525C541A43}" type="pres">
      <dgm:prSet presAssocID="{E1259F70-04B2-48E3-A602-4A4A9D50A75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2DBE03-D77E-4B95-B76E-141DCB48F591}" srcId="{820521AC-9D9A-44BF-8437-0D0CAD905013}" destId="{E1259F70-04B2-48E3-A602-4A4A9D50A756}" srcOrd="3" destOrd="0" parTransId="{831711EA-1CFC-4A62-874F-D4CE000E1E6F}" sibTransId="{EB875DF5-26C8-450E-B5CE-FCF3AAF9043D}"/>
    <dgm:cxn modelId="{8E42BD1E-8747-3C46-8B0E-D039EB196047}" type="presOf" srcId="{E1259F70-04B2-48E3-A602-4A4A9D50A756}" destId="{6173A1AA-D76B-8A4C-B3F6-76525C541A43}" srcOrd="0" destOrd="0" presId="urn:microsoft.com/office/officeart/2005/8/layout/vList2"/>
    <dgm:cxn modelId="{E13DF327-EA43-0C46-BF94-267F68919DA1}" type="presOf" srcId="{EDDD0242-E178-4966-801F-7C2BCC9E48CB}" destId="{1F41F259-D111-7F42-B257-124A7EF8296E}" srcOrd="0" destOrd="0" presId="urn:microsoft.com/office/officeart/2005/8/layout/vList2"/>
    <dgm:cxn modelId="{1A054B67-76AE-DA4F-83C9-76A611D7B47C}" type="presOf" srcId="{69537E49-0BFD-45BF-AF01-99C2D7170353}" destId="{35EBE335-CA77-444B-93E0-30410E9EFF2C}" srcOrd="0" destOrd="0" presId="urn:microsoft.com/office/officeart/2005/8/layout/vList2"/>
    <dgm:cxn modelId="{28BC06BE-D47A-724D-BF7B-DABAC1A2E776}" type="presOf" srcId="{820521AC-9D9A-44BF-8437-0D0CAD905013}" destId="{07E87B72-7E1D-4648-8421-B5BC55DDFEAC}" srcOrd="0" destOrd="0" presId="urn:microsoft.com/office/officeart/2005/8/layout/vList2"/>
    <dgm:cxn modelId="{43AD43C3-FB8A-4DBF-A808-4DEA102C3791}" srcId="{820521AC-9D9A-44BF-8437-0D0CAD905013}" destId="{69537E49-0BFD-45BF-AF01-99C2D7170353}" srcOrd="0" destOrd="0" parTransId="{E22CC341-F4AF-4225-B4B5-2DA460CDF47B}" sibTransId="{4631CB66-CF7D-4858-A522-019B74DD1FD0}"/>
    <dgm:cxn modelId="{76ACB9CE-CF02-1C4E-A8CD-A74C006CDF3E}" type="presOf" srcId="{9A2B1329-4A75-483A-8309-8DF6831368C2}" destId="{201D9615-4C0C-F441-89E6-E1DE10B56953}" srcOrd="0" destOrd="0" presId="urn:microsoft.com/office/officeart/2005/8/layout/vList2"/>
    <dgm:cxn modelId="{202E98D5-0F7E-46C0-82F0-27D0DC288A07}" srcId="{820521AC-9D9A-44BF-8437-0D0CAD905013}" destId="{9A2B1329-4A75-483A-8309-8DF6831368C2}" srcOrd="2" destOrd="0" parTransId="{E6448AA0-DD19-42EB-8144-A932DD252B2C}" sibTransId="{4876D43B-AF69-4CC9-A75F-24C21027CE9F}"/>
    <dgm:cxn modelId="{37EE4FD9-E8CE-4661-B9BA-0913B927B037}" srcId="{820521AC-9D9A-44BF-8437-0D0CAD905013}" destId="{EDDD0242-E178-4966-801F-7C2BCC9E48CB}" srcOrd="1" destOrd="0" parTransId="{9B0027BF-3119-4720-ABD1-6D1D56A59291}" sibTransId="{6B092AB7-47D6-419E-8B30-BE4BF10775C3}"/>
    <dgm:cxn modelId="{14433292-3933-6A42-9C70-1289125DB8A9}" type="presParOf" srcId="{07E87B72-7E1D-4648-8421-B5BC55DDFEAC}" destId="{35EBE335-CA77-444B-93E0-30410E9EFF2C}" srcOrd="0" destOrd="0" presId="urn:microsoft.com/office/officeart/2005/8/layout/vList2"/>
    <dgm:cxn modelId="{44FF074C-E51F-074A-A068-9881938EF29A}" type="presParOf" srcId="{07E87B72-7E1D-4648-8421-B5BC55DDFEAC}" destId="{E13A0C89-176D-8348-B1B9-43ABA3C9EBEB}" srcOrd="1" destOrd="0" presId="urn:microsoft.com/office/officeart/2005/8/layout/vList2"/>
    <dgm:cxn modelId="{65DB763D-23BA-5D47-9DA6-A2AA899539A8}" type="presParOf" srcId="{07E87B72-7E1D-4648-8421-B5BC55DDFEAC}" destId="{1F41F259-D111-7F42-B257-124A7EF8296E}" srcOrd="2" destOrd="0" presId="urn:microsoft.com/office/officeart/2005/8/layout/vList2"/>
    <dgm:cxn modelId="{5D39C2FA-A37C-9841-8B05-919376662AF2}" type="presParOf" srcId="{07E87B72-7E1D-4648-8421-B5BC55DDFEAC}" destId="{5421EE5B-5EFA-5A47-9C97-980213545025}" srcOrd="3" destOrd="0" presId="urn:microsoft.com/office/officeart/2005/8/layout/vList2"/>
    <dgm:cxn modelId="{D33231BE-4D09-0B4F-8B81-C24E331A5F0C}" type="presParOf" srcId="{07E87B72-7E1D-4648-8421-B5BC55DDFEAC}" destId="{201D9615-4C0C-F441-89E6-E1DE10B56953}" srcOrd="4" destOrd="0" presId="urn:microsoft.com/office/officeart/2005/8/layout/vList2"/>
    <dgm:cxn modelId="{5DA7A12E-8B43-0C43-A973-8A6566D05367}" type="presParOf" srcId="{07E87B72-7E1D-4648-8421-B5BC55DDFEAC}" destId="{C8E10B1E-A563-994D-A203-93308571B5B9}" srcOrd="5" destOrd="0" presId="urn:microsoft.com/office/officeart/2005/8/layout/vList2"/>
    <dgm:cxn modelId="{09134B5C-E06C-634A-A3B2-7DD4AA6E4713}" type="presParOf" srcId="{07E87B72-7E1D-4648-8421-B5BC55DDFEAC}" destId="{6173A1AA-D76B-8A4C-B3F6-76525C541A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2D2C73-132B-4C18-92D4-62367AE50DE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03C278-7D1D-43CC-88C2-21DD96C95E80}">
      <dgm:prSet/>
      <dgm:spPr/>
      <dgm:t>
        <a:bodyPr/>
        <a:lstStyle/>
        <a:p>
          <a:r>
            <a:rPr lang="en-US"/>
            <a:t>Working in diverse Teams</a:t>
          </a:r>
        </a:p>
      </dgm:t>
    </dgm:pt>
    <dgm:pt modelId="{DC349073-9FA5-4624-AD43-39B7352E35BE}" type="parTrans" cxnId="{79BF8299-D61E-4197-828F-96B234C72E1F}">
      <dgm:prSet/>
      <dgm:spPr/>
      <dgm:t>
        <a:bodyPr/>
        <a:lstStyle/>
        <a:p>
          <a:endParaRPr lang="en-US"/>
        </a:p>
      </dgm:t>
    </dgm:pt>
    <dgm:pt modelId="{6A018767-DAD9-42EE-AD0C-EDED59E69004}" type="sibTrans" cxnId="{79BF8299-D61E-4197-828F-96B234C72E1F}">
      <dgm:prSet/>
      <dgm:spPr/>
      <dgm:t>
        <a:bodyPr/>
        <a:lstStyle/>
        <a:p>
          <a:endParaRPr lang="en-US"/>
        </a:p>
      </dgm:t>
    </dgm:pt>
    <dgm:pt modelId="{DEC82652-26B6-4E72-9F96-9C38766B04D9}">
      <dgm:prSet/>
      <dgm:spPr/>
      <dgm:t>
        <a:bodyPr/>
        <a:lstStyle/>
        <a:p>
          <a:r>
            <a:rPr lang="en-US"/>
            <a:t>Virtual Collaboration</a:t>
          </a:r>
        </a:p>
      </dgm:t>
    </dgm:pt>
    <dgm:pt modelId="{7FAE3460-F76F-4B64-A0D4-C1252C41A8DC}" type="parTrans" cxnId="{F7FEC7FA-9027-4573-84A2-8D866CC594F6}">
      <dgm:prSet/>
      <dgm:spPr/>
      <dgm:t>
        <a:bodyPr/>
        <a:lstStyle/>
        <a:p>
          <a:endParaRPr lang="en-US"/>
        </a:p>
      </dgm:t>
    </dgm:pt>
    <dgm:pt modelId="{34CE8CEC-DF38-4987-B969-666D8A258881}" type="sibTrans" cxnId="{F7FEC7FA-9027-4573-84A2-8D866CC594F6}">
      <dgm:prSet/>
      <dgm:spPr/>
      <dgm:t>
        <a:bodyPr/>
        <a:lstStyle/>
        <a:p>
          <a:endParaRPr lang="en-US"/>
        </a:p>
      </dgm:t>
    </dgm:pt>
    <dgm:pt modelId="{9F6E662B-B3FE-4535-97E3-F63FD2A6170D}">
      <dgm:prSet/>
      <dgm:spPr/>
      <dgm:t>
        <a:bodyPr/>
        <a:lstStyle/>
        <a:p>
          <a:r>
            <a:rPr lang="en-US"/>
            <a:t>Cultural Awareness Training</a:t>
          </a:r>
        </a:p>
      </dgm:t>
    </dgm:pt>
    <dgm:pt modelId="{26389FA4-AD11-4891-83E9-672BE3C2183D}" type="parTrans" cxnId="{E5777066-0015-4E3A-A9FD-0F2AC9A9CDAF}">
      <dgm:prSet/>
      <dgm:spPr/>
      <dgm:t>
        <a:bodyPr/>
        <a:lstStyle/>
        <a:p>
          <a:endParaRPr lang="en-US"/>
        </a:p>
      </dgm:t>
    </dgm:pt>
    <dgm:pt modelId="{6ED4898D-EA00-4A3D-9232-5D2A728AC3E1}" type="sibTrans" cxnId="{E5777066-0015-4E3A-A9FD-0F2AC9A9CDAF}">
      <dgm:prSet/>
      <dgm:spPr/>
      <dgm:t>
        <a:bodyPr/>
        <a:lstStyle/>
        <a:p>
          <a:endParaRPr lang="en-US"/>
        </a:p>
      </dgm:t>
    </dgm:pt>
    <dgm:pt modelId="{4FEA1650-F418-4AAC-85CA-A9DC9A17809F}">
      <dgm:prSet/>
      <dgm:spPr/>
      <dgm:t>
        <a:bodyPr/>
        <a:lstStyle/>
        <a:p>
          <a:r>
            <a:rPr lang="en-US"/>
            <a:t>Interdisciplinary Problem-Solving</a:t>
          </a:r>
        </a:p>
      </dgm:t>
    </dgm:pt>
    <dgm:pt modelId="{2CEADFBD-4F5A-408C-A035-95026BA5C1F4}" type="parTrans" cxnId="{798F6835-0F10-4A46-9686-DF7DEC653181}">
      <dgm:prSet/>
      <dgm:spPr/>
      <dgm:t>
        <a:bodyPr/>
        <a:lstStyle/>
        <a:p>
          <a:endParaRPr lang="en-US"/>
        </a:p>
      </dgm:t>
    </dgm:pt>
    <dgm:pt modelId="{DB36483F-D20C-44FD-8633-F830D22E46E1}" type="sibTrans" cxnId="{798F6835-0F10-4A46-9686-DF7DEC653181}">
      <dgm:prSet/>
      <dgm:spPr/>
      <dgm:t>
        <a:bodyPr/>
        <a:lstStyle/>
        <a:p>
          <a:endParaRPr lang="en-US"/>
        </a:p>
      </dgm:t>
    </dgm:pt>
    <dgm:pt modelId="{69002D64-78EC-4E80-AC08-E0C0B03AB36B}">
      <dgm:prSet/>
      <dgm:spPr/>
      <dgm:t>
        <a:bodyPr/>
        <a:lstStyle/>
        <a:p>
          <a:r>
            <a:rPr lang="en-US" dirty="0"/>
            <a:t>Intercultural Communication</a:t>
          </a:r>
        </a:p>
      </dgm:t>
    </dgm:pt>
    <dgm:pt modelId="{5EE66616-1984-4C32-98D6-9AAD798E035E}" type="parTrans" cxnId="{F0C46BD7-8BF7-471D-94D9-E1EDD5164799}">
      <dgm:prSet/>
      <dgm:spPr/>
      <dgm:t>
        <a:bodyPr/>
        <a:lstStyle/>
        <a:p>
          <a:endParaRPr lang="en-US"/>
        </a:p>
      </dgm:t>
    </dgm:pt>
    <dgm:pt modelId="{C8383EF9-770C-488A-9D5A-E967590AFB7E}" type="sibTrans" cxnId="{F0C46BD7-8BF7-471D-94D9-E1EDD5164799}">
      <dgm:prSet/>
      <dgm:spPr/>
      <dgm:t>
        <a:bodyPr/>
        <a:lstStyle/>
        <a:p>
          <a:endParaRPr lang="en-US"/>
        </a:p>
      </dgm:t>
    </dgm:pt>
    <dgm:pt modelId="{61330B62-D8A5-480D-88CA-024D435AF6BF}">
      <dgm:prSet/>
      <dgm:spPr/>
      <dgm:t>
        <a:bodyPr/>
        <a:lstStyle/>
        <a:p>
          <a:r>
            <a:rPr lang="en-US"/>
            <a:t>Global Perspective</a:t>
          </a:r>
        </a:p>
      </dgm:t>
    </dgm:pt>
    <dgm:pt modelId="{BB466ADF-8F88-48D3-A84E-303A6A21F3C6}" type="parTrans" cxnId="{02359292-FF7A-4D56-93AA-BEF1E8A7F2B4}">
      <dgm:prSet/>
      <dgm:spPr/>
      <dgm:t>
        <a:bodyPr/>
        <a:lstStyle/>
        <a:p>
          <a:endParaRPr lang="en-US"/>
        </a:p>
      </dgm:t>
    </dgm:pt>
    <dgm:pt modelId="{8E330DB7-4F21-467D-9A0C-1D2332DA2D91}" type="sibTrans" cxnId="{02359292-FF7A-4D56-93AA-BEF1E8A7F2B4}">
      <dgm:prSet/>
      <dgm:spPr/>
      <dgm:t>
        <a:bodyPr/>
        <a:lstStyle/>
        <a:p>
          <a:endParaRPr lang="en-US"/>
        </a:p>
      </dgm:t>
    </dgm:pt>
    <dgm:pt modelId="{CFC050F1-BE8F-4D25-B95E-EC754E321673}">
      <dgm:prSet/>
      <dgm:spPr/>
      <dgm:t>
        <a:bodyPr/>
        <a:lstStyle/>
        <a:p>
          <a:r>
            <a:rPr lang="en-US"/>
            <a:t>Reflection and Feedback</a:t>
          </a:r>
        </a:p>
      </dgm:t>
    </dgm:pt>
    <dgm:pt modelId="{DB3EB998-A841-4409-BD3B-0BF0CEC46B93}" type="parTrans" cxnId="{279CD464-E919-4583-9C40-5F45B030F8A3}">
      <dgm:prSet/>
      <dgm:spPr/>
      <dgm:t>
        <a:bodyPr/>
        <a:lstStyle/>
        <a:p>
          <a:endParaRPr lang="en-US"/>
        </a:p>
      </dgm:t>
    </dgm:pt>
    <dgm:pt modelId="{502A80AF-B11F-4931-AC80-A5859D77ED80}" type="sibTrans" cxnId="{279CD464-E919-4583-9C40-5F45B030F8A3}">
      <dgm:prSet/>
      <dgm:spPr/>
      <dgm:t>
        <a:bodyPr/>
        <a:lstStyle/>
        <a:p>
          <a:endParaRPr lang="en-US"/>
        </a:p>
      </dgm:t>
    </dgm:pt>
    <dgm:pt modelId="{4BB2C731-81DA-43C3-BDA1-D9AAAAC1DB60}" type="pres">
      <dgm:prSet presAssocID="{E62D2C73-132B-4C18-92D4-62367AE50DEA}" presName="root" presStyleCnt="0">
        <dgm:presLayoutVars>
          <dgm:dir/>
          <dgm:resizeHandles val="exact"/>
        </dgm:presLayoutVars>
      </dgm:prSet>
      <dgm:spPr/>
    </dgm:pt>
    <dgm:pt modelId="{FDAC2851-06E5-41E0-A3D3-DC4A094CFB66}" type="pres">
      <dgm:prSet presAssocID="{4A03C278-7D1D-43CC-88C2-21DD96C95E80}" presName="compNode" presStyleCnt="0"/>
      <dgm:spPr/>
    </dgm:pt>
    <dgm:pt modelId="{A8596E97-4CA3-4685-A006-CA6C86E1E6F3}" type="pres">
      <dgm:prSet presAssocID="{4A03C278-7D1D-43CC-88C2-21DD96C95E80}" presName="bgRect" presStyleLbl="bgShp" presStyleIdx="0" presStyleCnt="7"/>
      <dgm:spPr/>
    </dgm:pt>
    <dgm:pt modelId="{86ADECBE-E6E4-4CA1-B9D1-D856279D8CA9}" type="pres">
      <dgm:prSet presAssocID="{4A03C278-7D1D-43CC-88C2-21DD96C95E8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7AAED7E-E003-4B9B-9E48-920830E28AFD}" type="pres">
      <dgm:prSet presAssocID="{4A03C278-7D1D-43CC-88C2-21DD96C95E80}" presName="spaceRect" presStyleCnt="0"/>
      <dgm:spPr/>
    </dgm:pt>
    <dgm:pt modelId="{4D775527-7DD9-4971-810B-8001DCD276BA}" type="pres">
      <dgm:prSet presAssocID="{4A03C278-7D1D-43CC-88C2-21DD96C95E80}" presName="parTx" presStyleLbl="revTx" presStyleIdx="0" presStyleCnt="7">
        <dgm:presLayoutVars>
          <dgm:chMax val="0"/>
          <dgm:chPref val="0"/>
        </dgm:presLayoutVars>
      </dgm:prSet>
      <dgm:spPr/>
    </dgm:pt>
    <dgm:pt modelId="{FCABE0CA-9C04-4DA0-8E19-736BA9C77C13}" type="pres">
      <dgm:prSet presAssocID="{6A018767-DAD9-42EE-AD0C-EDED59E69004}" presName="sibTrans" presStyleCnt="0"/>
      <dgm:spPr/>
    </dgm:pt>
    <dgm:pt modelId="{5162605C-DBD1-43B5-960B-DA63A0395AC8}" type="pres">
      <dgm:prSet presAssocID="{DEC82652-26B6-4E72-9F96-9C38766B04D9}" presName="compNode" presStyleCnt="0"/>
      <dgm:spPr/>
    </dgm:pt>
    <dgm:pt modelId="{33793B34-C5BB-44C4-B0B9-1A268C36C812}" type="pres">
      <dgm:prSet presAssocID="{DEC82652-26B6-4E72-9F96-9C38766B04D9}" presName="bgRect" presStyleLbl="bgShp" presStyleIdx="1" presStyleCnt="7"/>
      <dgm:spPr/>
    </dgm:pt>
    <dgm:pt modelId="{959613E6-D886-45E8-A0F0-7EEA23FE1C87}" type="pres">
      <dgm:prSet presAssocID="{DEC82652-26B6-4E72-9F96-9C38766B04D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6CB3FF1-CFCB-464D-813F-904CCF3E3061}" type="pres">
      <dgm:prSet presAssocID="{DEC82652-26B6-4E72-9F96-9C38766B04D9}" presName="spaceRect" presStyleCnt="0"/>
      <dgm:spPr/>
    </dgm:pt>
    <dgm:pt modelId="{5A7D1EE3-C15D-4021-AF7B-2F9A11552CC4}" type="pres">
      <dgm:prSet presAssocID="{DEC82652-26B6-4E72-9F96-9C38766B04D9}" presName="parTx" presStyleLbl="revTx" presStyleIdx="1" presStyleCnt="7">
        <dgm:presLayoutVars>
          <dgm:chMax val="0"/>
          <dgm:chPref val="0"/>
        </dgm:presLayoutVars>
      </dgm:prSet>
      <dgm:spPr/>
    </dgm:pt>
    <dgm:pt modelId="{9B9D590D-E85D-4499-BA14-86A80C5A565D}" type="pres">
      <dgm:prSet presAssocID="{34CE8CEC-DF38-4987-B969-666D8A258881}" presName="sibTrans" presStyleCnt="0"/>
      <dgm:spPr/>
    </dgm:pt>
    <dgm:pt modelId="{2A4EC7CE-4DFE-4825-A711-3A6DC8C67BCD}" type="pres">
      <dgm:prSet presAssocID="{9F6E662B-B3FE-4535-97E3-F63FD2A6170D}" presName="compNode" presStyleCnt="0"/>
      <dgm:spPr/>
    </dgm:pt>
    <dgm:pt modelId="{6A708F03-3164-471F-BD79-D96CCCAA56DB}" type="pres">
      <dgm:prSet presAssocID="{9F6E662B-B3FE-4535-97E3-F63FD2A6170D}" presName="bgRect" presStyleLbl="bgShp" presStyleIdx="2" presStyleCnt="7"/>
      <dgm:spPr/>
    </dgm:pt>
    <dgm:pt modelId="{44C4F0A9-25CC-4580-B0CC-340957EDF9DC}" type="pres">
      <dgm:prSet presAssocID="{9F6E662B-B3FE-4535-97E3-F63FD2A6170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B68F5B4-A116-48B1-8922-7FB12E8DB7EC}" type="pres">
      <dgm:prSet presAssocID="{9F6E662B-B3FE-4535-97E3-F63FD2A6170D}" presName="spaceRect" presStyleCnt="0"/>
      <dgm:spPr/>
    </dgm:pt>
    <dgm:pt modelId="{8105E2BB-764F-452C-A727-BBF6B174A8CA}" type="pres">
      <dgm:prSet presAssocID="{9F6E662B-B3FE-4535-97E3-F63FD2A6170D}" presName="parTx" presStyleLbl="revTx" presStyleIdx="2" presStyleCnt="7">
        <dgm:presLayoutVars>
          <dgm:chMax val="0"/>
          <dgm:chPref val="0"/>
        </dgm:presLayoutVars>
      </dgm:prSet>
      <dgm:spPr/>
    </dgm:pt>
    <dgm:pt modelId="{6BCDFBFF-43E4-4CA2-B442-574B6E612DC1}" type="pres">
      <dgm:prSet presAssocID="{6ED4898D-EA00-4A3D-9232-5D2A728AC3E1}" presName="sibTrans" presStyleCnt="0"/>
      <dgm:spPr/>
    </dgm:pt>
    <dgm:pt modelId="{5B58E442-A385-4F01-8DF4-C960DB87EB50}" type="pres">
      <dgm:prSet presAssocID="{4FEA1650-F418-4AAC-85CA-A9DC9A17809F}" presName="compNode" presStyleCnt="0"/>
      <dgm:spPr/>
    </dgm:pt>
    <dgm:pt modelId="{92D3C38F-8F3D-4B54-845B-3B752489139F}" type="pres">
      <dgm:prSet presAssocID="{4FEA1650-F418-4AAC-85CA-A9DC9A17809F}" presName="bgRect" presStyleLbl="bgShp" presStyleIdx="3" presStyleCnt="7"/>
      <dgm:spPr/>
    </dgm:pt>
    <dgm:pt modelId="{69507625-524D-4869-9875-A8F83622089D}" type="pres">
      <dgm:prSet presAssocID="{4FEA1650-F418-4AAC-85CA-A9DC9A17809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9832A2E-322B-4ABD-8E3C-D77C9602E545}" type="pres">
      <dgm:prSet presAssocID="{4FEA1650-F418-4AAC-85CA-A9DC9A17809F}" presName="spaceRect" presStyleCnt="0"/>
      <dgm:spPr/>
    </dgm:pt>
    <dgm:pt modelId="{06D20DE9-B5EC-4A56-95AF-EFBCF8D8FCAB}" type="pres">
      <dgm:prSet presAssocID="{4FEA1650-F418-4AAC-85CA-A9DC9A17809F}" presName="parTx" presStyleLbl="revTx" presStyleIdx="3" presStyleCnt="7">
        <dgm:presLayoutVars>
          <dgm:chMax val="0"/>
          <dgm:chPref val="0"/>
        </dgm:presLayoutVars>
      </dgm:prSet>
      <dgm:spPr/>
    </dgm:pt>
    <dgm:pt modelId="{4EA54733-7185-4AE8-A327-949631FCB949}" type="pres">
      <dgm:prSet presAssocID="{DB36483F-D20C-44FD-8633-F830D22E46E1}" presName="sibTrans" presStyleCnt="0"/>
      <dgm:spPr/>
    </dgm:pt>
    <dgm:pt modelId="{43FF6B8F-BA94-4ED6-A50A-39DD4863A1C2}" type="pres">
      <dgm:prSet presAssocID="{69002D64-78EC-4E80-AC08-E0C0B03AB36B}" presName="compNode" presStyleCnt="0"/>
      <dgm:spPr/>
    </dgm:pt>
    <dgm:pt modelId="{0772E1FF-C721-4373-A815-A7B1316BD045}" type="pres">
      <dgm:prSet presAssocID="{69002D64-78EC-4E80-AC08-E0C0B03AB36B}" presName="bgRect" presStyleLbl="bgShp" presStyleIdx="4" presStyleCnt="7"/>
      <dgm:spPr/>
    </dgm:pt>
    <dgm:pt modelId="{CDECAC3E-6041-47FA-85B9-876528CB6F35}" type="pres">
      <dgm:prSet presAssocID="{69002D64-78EC-4E80-AC08-E0C0B03AB36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03E2554-83FA-40B0-A556-36A17564F474}" type="pres">
      <dgm:prSet presAssocID="{69002D64-78EC-4E80-AC08-E0C0B03AB36B}" presName="spaceRect" presStyleCnt="0"/>
      <dgm:spPr/>
    </dgm:pt>
    <dgm:pt modelId="{247F6875-CF6A-4B4C-9206-328C81D46464}" type="pres">
      <dgm:prSet presAssocID="{69002D64-78EC-4E80-AC08-E0C0B03AB36B}" presName="parTx" presStyleLbl="revTx" presStyleIdx="4" presStyleCnt="7">
        <dgm:presLayoutVars>
          <dgm:chMax val="0"/>
          <dgm:chPref val="0"/>
        </dgm:presLayoutVars>
      </dgm:prSet>
      <dgm:spPr/>
    </dgm:pt>
    <dgm:pt modelId="{DDC1D3DE-47FE-485E-9818-486E4CDAC868}" type="pres">
      <dgm:prSet presAssocID="{C8383EF9-770C-488A-9D5A-E967590AFB7E}" presName="sibTrans" presStyleCnt="0"/>
      <dgm:spPr/>
    </dgm:pt>
    <dgm:pt modelId="{263FC21B-3ED7-460B-9634-A63E934A3F96}" type="pres">
      <dgm:prSet presAssocID="{61330B62-D8A5-480D-88CA-024D435AF6BF}" presName="compNode" presStyleCnt="0"/>
      <dgm:spPr/>
    </dgm:pt>
    <dgm:pt modelId="{2F27A652-6C8E-40B1-83F8-A38B6C738B64}" type="pres">
      <dgm:prSet presAssocID="{61330B62-D8A5-480D-88CA-024D435AF6BF}" presName="bgRect" presStyleLbl="bgShp" presStyleIdx="5" presStyleCnt="7"/>
      <dgm:spPr/>
    </dgm:pt>
    <dgm:pt modelId="{220698E4-7C02-4DD4-B17F-1998A91D51BA}" type="pres">
      <dgm:prSet presAssocID="{61330B62-D8A5-480D-88CA-024D435AF6B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D538A90C-F0BF-4EF2-8EDB-BE397F70F1FE}" type="pres">
      <dgm:prSet presAssocID="{61330B62-D8A5-480D-88CA-024D435AF6BF}" presName="spaceRect" presStyleCnt="0"/>
      <dgm:spPr/>
    </dgm:pt>
    <dgm:pt modelId="{20087A54-BD3B-4A41-99A5-6459169DE0F2}" type="pres">
      <dgm:prSet presAssocID="{61330B62-D8A5-480D-88CA-024D435AF6BF}" presName="parTx" presStyleLbl="revTx" presStyleIdx="5" presStyleCnt="7">
        <dgm:presLayoutVars>
          <dgm:chMax val="0"/>
          <dgm:chPref val="0"/>
        </dgm:presLayoutVars>
      </dgm:prSet>
      <dgm:spPr/>
    </dgm:pt>
    <dgm:pt modelId="{AF0EAD8C-5401-4148-923B-261A485E8937}" type="pres">
      <dgm:prSet presAssocID="{8E330DB7-4F21-467D-9A0C-1D2332DA2D91}" presName="sibTrans" presStyleCnt="0"/>
      <dgm:spPr/>
    </dgm:pt>
    <dgm:pt modelId="{F0D6A664-4E87-457A-BFA6-0267655694E5}" type="pres">
      <dgm:prSet presAssocID="{CFC050F1-BE8F-4D25-B95E-EC754E321673}" presName="compNode" presStyleCnt="0"/>
      <dgm:spPr/>
    </dgm:pt>
    <dgm:pt modelId="{CEEDBBFA-B30C-46A1-B915-954560F51989}" type="pres">
      <dgm:prSet presAssocID="{CFC050F1-BE8F-4D25-B95E-EC754E321673}" presName="bgRect" presStyleLbl="bgShp" presStyleIdx="6" presStyleCnt="7"/>
      <dgm:spPr/>
    </dgm:pt>
    <dgm:pt modelId="{CDD7B4B5-97F0-4244-A30C-B905E10A9160}" type="pres">
      <dgm:prSet presAssocID="{CFC050F1-BE8F-4D25-B95E-EC754E32167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85371E6-E61D-4EDB-9BD5-62FE3A0AA62D}" type="pres">
      <dgm:prSet presAssocID="{CFC050F1-BE8F-4D25-B95E-EC754E321673}" presName="spaceRect" presStyleCnt="0"/>
      <dgm:spPr/>
    </dgm:pt>
    <dgm:pt modelId="{FA10F2A9-C718-4BC1-AF85-29F6588F72F1}" type="pres">
      <dgm:prSet presAssocID="{CFC050F1-BE8F-4D25-B95E-EC754E32167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2BED611-D064-4BCE-AC34-161F157A9DA2}" type="presOf" srcId="{E62D2C73-132B-4C18-92D4-62367AE50DEA}" destId="{4BB2C731-81DA-43C3-BDA1-D9AAAAC1DB60}" srcOrd="0" destOrd="0" presId="urn:microsoft.com/office/officeart/2018/2/layout/IconVerticalSolidList"/>
    <dgm:cxn modelId="{822EB82F-8103-414D-920F-9307F6B0B783}" type="presOf" srcId="{4A03C278-7D1D-43CC-88C2-21DD96C95E80}" destId="{4D775527-7DD9-4971-810B-8001DCD276BA}" srcOrd="0" destOrd="0" presId="urn:microsoft.com/office/officeart/2018/2/layout/IconVerticalSolidList"/>
    <dgm:cxn modelId="{798F6835-0F10-4A46-9686-DF7DEC653181}" srcId="{E62D2C73-132B-4C18-92D4-62367AE50DEA}" destId="{4FEA1650-F418-4AAC-85CA-A9DC9A17809F}" srcOrd="3" destOrd="0" parTransId="{2CEADFBD-4F5A-408C-A035-95026BA5C1F4}" sibTransId="{DB36483F-D20C-44FD-8633-F830D22E46E1}"/>
    <dgm:cxn modelId="{CD43864C-CBFE-459E-9815-935063060FDA}" type="presOf" srcId="{69002D64-78EC-4E80-AC08-E0C0B03AB36B}" destId="{247F6875-CF6A-4B4C-9206-328C81D46464}" srcOrd="0" destOrd="0" presId="urn:microsoft.com/office/officeart/2018/2/layout/IconVerticalSolidList"/>
    <dgm:cxn modelId="{1A159D5B-EA5E-41ED-84FB-7CF6A2A1116A}" type="presOf" srcId="{4FEA1650-F418-4AAC-85CA-A9DC9A17809F}" destId="{06D20DE9-B5EC-4A56-95AF-EFBCF8D8FCAB}" srcOrd="0" destOrd="0" presId="urn:microsoft.com/office/officeart/2018/2/layout/IconVerticalSolidList"/>
    <dgm:cxn modelId="{279CD464-E919-4583-9C40-5F45B030F8A3}" srcId="{E62D2C73-132B-4C18-92D4-62367AE50DEA}" destId="{CFC050F1-BE8F-4D25-B95E-EC754E321673}" srcOrd="6" destOrd="0" parTransId="{DB3EB998-A841-4409-BD3B-0BF0CEC46B93}" sibTransId="{502A80AF-B11F-4931-AC80-A5859D77ED80}"/>
    <dgm:cxn modelId="{E5777066-0015-4E3A-A9FD-0F2AC9A9CDAF}" srcId="{E62D2C73-132B-4C18-92D4-62367AE50DEA}" destId="{9F6E662B-B3FE-4535-97E3-F63FD2A6170D}" srcOrd="2" destOrd="0" parTransId="{26389FA4-AD11-4891-83E9-672BE3C2183D}" sibTransId="{6ED4898D-EA00-4A3D-9232-5D2A728AC3E1}"/>
    <dgm:cxn modelId="{02359292-FF7A-4D56-93AA-BEF1E8A7F2B4}" srcId="{E62D2C73-132B-4C18-92D4-62367AE50DEA}" destId="{61330B62-D8A5-480D-88CA-024D435AF6BF}" srcOrd="5" destOrd="0" parTransId="{BB466ADF-8F88-48D3-A84E-303A6A21F3C6}" sibTransId="{8E330DB7-4F21-467D-9A0C-1D2332DA2D91}"/>
    <dgm:cxn modelId="{79BF8299-D61E-4197-828F-96B234C72E1F}" srcId="{E62D2C73-132B-4C18-92D4-62367AE50DEA}" destId="{4A03C278-7D1D-43CC-88C2-21DD96C95E80}" srcOrd="0" destOrd="0" parTransId="{DC349073-9FA5-4624-AD43-39B7352E35BE}" sibTransId="{6A018767-DAD9-42EE-AD0C-EDED59E69004}"/>
    <dgm:cxn modelId="{26BCD5A9-2890-4069-A5FA-EC0FC057162F}" type="presOf" srcId="{DEC82652-26B6-4E72-9F96-9C38766B04D9}" destId="{5A7D1EE3-C15D-4021-AF7B-2F9A11552CC4}" srcOrd="0" destOrd="0" presId="urn:microsoft.com/office/officeart/2018/2/layout/IconVerticalSolidList"/>
    <dgm:cxn modelId="{18A22AB2-90FE-4A67-A096-7AC06F4AA108}" type="presOf" srcId="{9F6E662B-B3FE-4535-97E3-F63FD2A6170D}" destId="{8105E2BB-764F-452C-A727-BBF6B174A8CA}" srcOrd="0" destOrd="0" presId="urn:microsoft.com/office/officeart/2018/2/layout/IconVerticalSolidList"/>
    <dgm:cxn modelId="{F0C46BD7-8BF7-471D-94D9-E1EDD5164799}" srcId="{E62D2C73-132B-4C18-92D4-62367AE50DEA}" destId="{69002D64-78EC-4E80-AC08-E0C0B03AB36B}" srcOrd="4" destOrd="0" parTransId="{5EE66616-1984-4C32-98D6-9AAD798E035E}" sibTransId="{C8383EF9-770C-488A-9D5A-E967590AFB7E}"/>
    <dgm:cxn modelId="{872326DF-E685-4B34-BAF0-31FD740952CB}" type="presOf" srcId="{61330B62-D8A5-480D-88CA-024D435AF6BF}" destId="{20087A54-BD3B-4A41-99A5-6459169DE0F2}" srcOrd="0" destOrd="0" presId="urn:microsoft.com/office/officeart/2018/2/layout/IconVerticalSolidList"/>
    <dgm:cxn modelId="{A3B736DF-06E9-40EA-A6E6-50D13FFED7BC}" type="presOf" srcId="{CFC050F1-BE8F-4D25-B95E-EC754E321673}" destId="{FA10F2A9-C718-4BC1-AF85-29F6588F72F1}" srcOrd="0" destOrd="0" presId="urn:microsoft.com/office/officeart/2018/2/layout/IconVerticalSolidList"/>
    <dgm:cxn modelId="{F7FEC7FA-9027-4573-84A2-8D866CC594F6}" srcId="{E62D2C73-132B-4C18-92D4-62367AE50DEA}" destId="{DEC82652-26B6-4E72-9F96-9C38766B04D9}" srcOrd="1" destOrd="0" parTransId="{7FAE3460-F76F-4B64-A0D4-C1252C41A8DC}" sibTransId="{34CE8CEC-DF38-4987-B969-666D8A258881}"/>
    <dgm:cxn modelId="{70FFCB19-FBBB-48F1-B7F8-E2A064792BE9}" type="presParOf" srcId="{4BB2C731-81DA-43C3-BDA1-D9AAAAC1DB60}" destId="{FDAC2851-06E5-41E0-A3D3-DC4A094CFB66}" srcOrd="0" destOrd="0" presId="urn:microsoft.com/office/officeart/2018/2/layout/IconVerticalSolidList"/>
    <dgm:cxn modelId="{B529541D-BC23-4371-A804-CEAC9E953FEF}" type="presParOf" srcId="{FDAC2851-06E5-41E0-A3D3-DC4A094CFB66}" destId="{A8596E97-4CA3-4685-A006-CA6C86E1E6F3}" srcOrd="0" destOrd="0" presId="urn:microsoft.com/office/officeart/2018/2/layout/IconVerticalSolidList"/>
    <dgm:cxn modelId="{991AC247-EE32-4FCB-9FE0-EB3D6FC82E83}" type="presParOf" srcId="{FDAC2851-06E5-41E0-A3D3-DC4A094CFB66}" destId="{86ADECBE-E6E4-4CA1-B9D1-D856279D8CA9}" srcOrd="1" destOrd="0" presId="urn:microsoft.com/office/officeart/2018/2/layout/IconVerticalSolidList"/>
    <dgm:cxn modelId="{C86E289B-0A7D-4D65-91CE-BC96E9F13591}" type="presParOf" srcId="{FDAC2851-06E5-41E0-A3D3-DC4A094CFB66}" destId="{C7AAED7E-E003-4B9B-9E48-920830E28AFD}" srcOrd="2" destOrd="0" presId="urn:microsoft.com/office/officeart/2018/2/layout/IconVerticalSolidList"/>
    <dgm:cxn modelId="{344C39FA-7298-4413-A6DA-2498A701A260}" type="presParOf" srcId="{FDAC2851-06E5-41E0-A3D3-DC4A094CFB66}" destId="{4D775527-7DD9-4971-810B-8001DCD276BA}" srcOrd="3" destOrd="0" presId="urn:microsoft.com/office/officeart/2018/2/layout/IconVerticalSolidList"/>
    <dgm:cxn modelId="{0075ED70-0882-4AE4-B05B-0417B3CEE155}" type="presParOf" srcId="{4BB2C731-81DA-43C3-BDA1-D9AAAAC1DB60}" destId="{FCABE0CA-9C04-4DA0-8E19-736BA9C77C13}" srcOrd="1" destOrd="0" presId="urn:microsoft.com/office/officeart/2018/2/layout/IconVerticalSolidList"/>
    <dgm:cxn modelId="{85764B36-27C3-49C8-ACE4-E1C6B23F7845}" type="presParOf" srcId="{4BB2C731-81DA-43C3-BDA1-D9AAAAC1DB60}" destId="{5162605C-DBD1-43B5-960B-DA63A0395AC8}" srcOrd="2" destOrd="0" presId="urn:microsoft.com/office/officeart/2018/2/layout/IconVerticalSolidList"/>
    <dgm:cxn modelId="{15283F1C-850C-4E7C-96D1-7924679A2B58}" type="presParOf" srcId="{5162605C-DBD1-43B5-960B-DA63A0395AC8}" destId="{33793B34-C5BB-44C4-B0B9-1A268C36C812}" srcOrd="0" destOrd="0" presId="urn:microsoft.com/office/officeart/2018/2/layout/IconVerticalSolidList"/>
    <dgm:cxn modelId="{6A66A715-8AA6-487C-8F06-264A747D80AD}" type="presParOf" srcId="{5162605C-DBD1-43B5-960B-DA63A0395AC8}" destId="{959613E6-D886-45E8-A0F0-7EEA23FE1C87}" srcOrd="1" destOrd="0" presId="urn:microsoft.com/office/officeart/2018/2/layout/IconVerticalSolidList"/>
    <dgm:cxn modelId="{3BFC35EF-F078-43BA-9375-7861D075D149}" type="presParOf" srcId="{5162605C-DBD1-43B5-960B-DA63A0395AC8}" destId="{26CB3FF1-CFCB-464D-813F-904CCF3E3061}" srcOrd="2" destOrd="0" presId="urn:microsoft.com/office/officeart/2018/2/layout/IconVerticalSolidList"/>
    <dgm:cxn modelId="{47DA012C-8459-4A7B-BD7F-EBF81BE22832}" type="presParOf" srcId="{5162605C-DBD1-43B5-960B-DA63A0395AC8}" destId="{5A7D1EE3-C15D-4021-AF7B-2F9A11552CC4}" srcOrd="3" destOrd="0" presId="urn:microsoft.com/office/officeart/2018/2/layout/IconVerticalSolidList"/>
    <dgm:cxn modelId="{7939D6B8-7A80-4F93-A5AF-DC21B7875C29}" type="presParOf" srcId="{4BB2C731-81DA-43C3-BDA1-D9AAAAC1DB60}" destId="{9B9D590D-E85D-4499-BA14-86A80C5A565D}" srcOrd="3" destOrd="0" presId="urn:microsoft.com/office/officeart/2018/2/layout/IconVerticalSolidList"/>
    <dgm:cxn modelId="{B09E3E64-9C24-451D-AC21-7BA2D7C30C2A}" type="presParOf" srcId="{4BB2C731-81DA-43C3-BDA1-D9AAAAC1DB60}" destId="{2A4EC7CE-4DFE-4825-A711-3A6DC8C67BCD}" srcOrd="4" destOrd="0" presId="urn:microsoft.com/office/officeart/2018/2/layout/IconVerticalSolidList"/>
    <dgm:cxn modelId="{D6A6CCC3-E4FF-4856-B32D-C955203F4E47}" type="presParOf" srcId="{2A4EC7CE-4DFE-4825-A711-3A6DC8C67BCD}" destId="{6A708F03-3164-471F-BD79-D96CCCAA56DB}" srcOrd="0" destOrd="0" presId="urn:microsoft.com/office/officeart/2018/2/layout/IconVerticalSolidList"/>
    <dgm:cxn modelId="{8E2BB4F3-33F4-4328-8273-D5474DB9A646}" type="presParOf" srcId="{2A4EC7CE-4DFE-4825-A711-3A6DC8C67BCD}" destId="{44C4F0A9-25CC-4580-B0CC-340957EDF9DC}" srcOrd="1" destOrd="0" presId="urn:microsoft.com/office/officeart/2018/2/layout/IconVerticalSolidList"/>
    <dgm:cxn modelId="{552E9F22-E037-4E89-8762-7137C46B3DB0}" type="presParOf" srcId="{2A4EC7CE-4DFE-4825-A711-3A6DC8C67BCD}" destId="{5B68F5B4-A116-48B1-8922-7FB12E8DB7EC}" srcOrd="2" destOrd="0" presId="urn:microsoft.com/office/officeart/2018/2/layout/IconVerticalSolidList"/>
    <dgm:cxn modelId="{82897CBD-EE12-451C-8C87-54EAB8EA4D19}" type="presParOf" srcId="{2A4EC7CE-4DFE-4825-A711-3A6DC8C67BCD}" destId="{8105E2BB-764F-452C-A727-BBF6B174A8CA}" srcOrd="3" destOrd="0" presId="urn:microsoft.com/office/officeart/2018/2/layout/IconVerticalSolidList"/>
    <dgm:cxn modelId="{E0803896-65DA-4C03-B935-99916D6E0626}" type="presParOf" srcId="{4BB2C731-81DA-43C3-BDA1-D9AAAAC1DB60}" destId="{6BCDFBFF-43E4-4CA2-B442-574B6E612DC1}" srcOrd="5" destOrd="0" presId="urn:microsoft.com/office/officeart/2018/2/layout/IconVerticalSolidList"/>
    <dgm:cxn modelId="{E6590158-450F-4EBB-BF04-0CE67F30FCD6}" type="presParOf" srcId="{4BB2C731-81DA-43C3-BDA1-D9AAAAC1DB60}" destId="{5B58E442-A385-4F01-8DF4-C960DB87EB50}" srcOrd="6" destOrd="0" presId="urn:microsoft.com/office/officeart/2018/2/layout/IconVerticalSolidList"/>
    <dgm:cxn modelId="{25FFD8B0-72F4-471E-B364-C7525836C170}" type="presParOf" srcId="{5B58E442-A385-4F01-8DF4-C960DB87EB50}" destId="{92D3C38F-8F3D-4B54-845B-3B752489139F}" srcOrd="0" destOrd="0" presId="urn:microsoft.com/office/officeart/2018/2/layout/IconVerticalSolidList"/>
    <dgm:cxn modelId="{4C5D8D57-7147-42C2-99A6-06E72D2145FD}" type="presParOf" srcId="{5B58E442-A385-4F01-8DF4-C960DB87EB50}" destId="{69507625-524D-4869-9875-A8F83622089D}" srcOrd="1" destOrd="0" presId="urn:microsoft.com/office/officeart/2018/2/layout/IconVerticalSolidList"/>
    <dgm:cxn modelId="{CE836CB6-970D-43CD-8654-4D38D63A776B}" type="presParOf" srcId="{5B58E442-A385-4F01-8DF4-C960DB87EB50}" destId="{19832A2E-322B-4ABD-8E3C-D77C9602E545}" srcOrd="2" destOrd="0" presId="urn:microsoft.com/office/officeart/2018/2/layout/IconVerticalSolidList"/>
    <dgm:cxn modelId="{0716E23D-8EC3-4B9C-906F-B8EF4F0B68BB}" type="presParOf" srcId="{5B58E442-A385-4F01-8DF4-C960DB87EB50}" destId="{06D20DE9-B5EC-4A56-95AF-EFBCF8D8FCAB}" srcOrd="3" destOrd="0" presId="urn:microsoft.com/office/officeart/2018/2/layout/IconVerticalSolidList"/>
    <dgm:cxn modelId="{94CBA2A5-3E4E-449C-8FE9-7CB11883BD1A}" type="presParOf" srcId="{4BB2C731-81DA-43C3-BDA1-D9AAAAC1DB60}" destId="{4EA54733-7185-4AE8-A327-949631FCB949}" srcOrd="7" destOrd="0" presId="urn:microsoft.com/office/officeart/2018/2/layout/IconVerticalSolidList"/>
    <dgm:cxn modelId="{F835204F-8CFE-42E5-83CC-31EA39A8DA86}" type="presParOf" srcId="{4BB2C731-81DA-43C3-BDA1-D9AAAAC1DB60}" destId="{43FF6B8F-BA94-4ED6-A50A-39DD4863A1C2}" srcOrd="8" destOrd="0" presId="urn:microsoft.com/office/officeart/2018/2/layout/IconVerticalSolidList"/>
    <dgm:cxn modelId="{6BC21F7E-5500-45B9-9000-DF2F05200866}" type="presParOf" srcId="{43FF6B8F-BA94-4ED6-A50A-39DD4863A1C2}" destId="{0772E1FF-C721-4373-A815-A7B1316BD045}" srcOrd="0" destOrd="0" presId="urn:microsoft.com/office/officeart/2018/2/layout/IconVerticalSolidList"/>
    <dgm:cxn modelId="{8EFD9ECF-614E-4C60-936A-BCCD231F44F1}" type="presParOf" srcId="{43FF6B8F-BA94-4ED6-A50A-39DD4863A1C2}" destId="{CDECAC3E-6041-47FA-85B9-876528CB6F35}" srcOrd="1" destOrd="0" presId="urn:microsoft.com/office/officeart/2018/2/layout/IconVerticalSolidList"/>
    <dgm:cxn modelId="{2105C6B3-E11B-440C-A69F-23A369335BF8}" type="presParOf" srcId="{43FF6B8F-BA94-4ED6-A50A-39DD4863A1C2}" destId="{003E2554-83FA-40B0-A556-36A17564F474}" srcOrd="2" destOrd="0" presId="urn:microsoft.com/office/officeart/2018/2/layout/IconVerticalSolidList"/>
    <dgm:cxn modelId="{2E0E672F-8F73-4925-8EB9-860429106149}" type="presParOf" srcId="{43FF6B8F-BA94-4ED6-A50A-39DD4863A1C2}" destId="{247F6875-CF6A-4B4C-9206-328C81D46464}" srcOrd="3" destOrd="0" presId="urn:microsoft.com/office/officeart/2018/2/layout/IconVerticalSolidList"/>
    <dgm:cxn modelId="{3F5DC5B5-DDFE-4395-AD44-8998098250F1}" type="presParOf" srcId="{4BB2C731-81DA-43C3-BDA1-D9AAAAC1DB60}" destId="{DDC1D3DE-47FE-485E-9818-486E4CDAC868}" srcOrd="9" destOrd="0" presId="urn:microsoft.com/office/officeart/2018/2/layout/IconVerticalSolidList"/>
    <dgm:cxn modelId="{417E3419-C87A-42CF-9C95-D223DB1FD0D3}" type="presParOf" srcId="{4BB2C731-81DA-43C3-BDA1-D9AAAAC1DB60}" destId="{263FC21B-3ED7-460B-9634-A63E934A3F96}" srcOrd="10" destOrd="0" presId="urn:microsoft.com/office/officeart/2018/2/layout/IconVerticalSolidList"/>
    <dgm:cxn modelId="{FE791B7A-0891-436D-AFA8-7CAC207FE72F}" type="presParOf" srcId="{263FC21B-3ED7-460B-9634-A63E934A3F96}" destId="{2F27A652-6C8E-40B1-83F8-A38B6C738B64}" srcOrd="0" destOrd="0" presId="urn:microsoft.com/office/officeart/2018/2/layout/IconVerticalSolidList"/>
    <dgm:cxn modelId="{0BDEF386-3283-439D-8687-5DEA20B11933}" type="presParOf" srcId="{263FC21B-3ED7-460B-9634-A63E934A3F96}" destId="{220698E4-7C02-4DD4-B17F-1998A91D51BA}" srcOrd="1" destOrd="0" presId="urn:microsoft.com/office/officeart/2018/2/layout/IconVerticalSolidList"/>
    <dgm:cxn modelId="{F08DA879-5946-4304-AE51-C6AAC4AE0251}" type="presParOf" srcId="{263FC21B-3ED7-460B-9634-A63E934A3F96}" destId="{D538A90C-F0BF-4EF2-8EDB-BE397F70F1FE}" srcOrd="2" destOrd="0" presId="urn:microsoft.com/office/officeart/2018/2/layout/IconVerticalSolidList"/>
    <dgm:cxn modelId="{B4FFDAAB-E85D-46A6-8C69-35791F0AA595}" type="presParOf" srcId="{263FC21B-3ED7-460B-9634-A63E934A3F96}" destId="{20087A54-BD3B-4A41-99A5-6459169DE0F2}" srcOrd="3" destOrd="0" presId="urn:microsoft.com/office/officeart/2018/2/layout/IconVerticalSolidList"/>
    <dgm:cxn modelId="{99073691-3681-463D-AEEE-810A00C82C7C}" type="presParOf" srcId="{4BB2C731-81DA-43C3-BDA1-D9AAAAC1DB60}" destId="{AF0EAD8C-5401-4148-923B-261A485E8937}" srcOrd="11" destOrd="0" presId="urn:microsoft.com/office/officeart/2018/2/layout/IconVerticalSolidList"/>
    <dgm:cxn modelId="{8E39B679-9B4F-4687-A6D3-6135256F0E86}" type="presParOf" srcId="{4BB2C731-81DA-43C3-BDA1-D9AAAAC1DB60}" destId="{F0D6A664-4E87-457A-BFA6-0267655694E5}" srcOrd="12" destOrd="0" presId="urn:microsoft.com/office/officeart/2018/2/layout/IconVerticalSolidList"/>
    <dgm:cxn modelId="{A34B0093-2037-4763-BF66-40950143FFCD}" type="presParOf" srcId="{F0D6A664-4E87-457A-BFA6-0267655694E5}" destId="{CEEDBBFA-B30C-46A1-B915-954560F51989}" srcOrd="0" destOrd="0" presId="urn:microsoft.com/office/officeart/2018/2/layout/IconVerticalSolidList"/>
    <dgm:cxn modelId="{B4C71F96-61F1-4190-B0E1-004AF40BD13D}" type="presParOf" srcId="{F0D6A664-4E87-457A-BFA6-0267655694E5}" destId="{CDD7B4B5-97F0-4244-A30C-B905E10A9160}" srcOrd="1" destOrd="0" presId="urn:microsoft.com/office/officeart/2018/2/layout/IconVerticalSolidList"/>
    <dgm:cxn modelId="{8CDAE1D9-B514-4A7E-AEB6-090356C730A1}" type="presParOf" srcId="{F0D6A664-4E87-457A-BFA6-0267655694E5}" destId="{985371E6-E61D-4EDB-9BD5-62FE3A0AA62D}" srcOrd="2" destOrd="0" presId="urn:microsoft.com/office/officeart/2018/2/layout/IconVerticalSolidList"/>
    <dgm:cxn modelId="{6802C4C7-5F03-406B-AB87-75EF42B8C846}" type="presParOf" srcId="{F0D6A664-4E87-457A-BFA6-0267655694E5}" destId="{FA10F2A9-C718-4BC1-AF85-29F6588F72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BAD88-9682-4B86-AB9F-C779C9258400}">
      <dsp:nvSpPr>
        <dsp:cNvPr id="0" name=""/>
        <dsp:cNvSpPr/>
      </dsp:nvSpPr>
      <dsp:spPr>
        <a:xfrm>
          <a:off x="0" y="4286"/>
          <a:ext cx="5638800" cy="9129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C793B-B7EB-4B48-B177-C5B3300F5B2C}">
      <dsp:nvSpPr>
        <dsp:cNvPr id="0" name=""/>
        <dsp:cNvSpPr/>
      </dsp:nvSpPr>
      <dsp:spPr>
        <a:xfrm>
          <a:off x="276173" y="209704"/>
          <a:ext cx="502134" cy="5021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103E2-A744-408E-A460-644CBE43A680}">
      <dsp:nvSpPr>
        <dsp:cNvPr id="0" name=""/>
        <dsp:cNvSpPr/>
      </dsp:nvSpPr>
      <dsp:spPr>
        <a:xfrm>
          <a:off x="1054481" y="4286"/>
          <a:ext cx="4584318" cy="91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23" tIns="96623" rIns="96623" bIns="966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Define key concepts related to Cross-Cultural Leadership (CCL)</a:t>
          </a:r>
        </a:p>
      </dsp:txBody>
      <dsp:txXfrm>
        <a:off x="1054481" y="4286"/>
        <a:ext cx="4584318" cy="912971"/>
      </dsp:txXfrm>
    </dsp:sp>
    <dsp:sp modelId="{EC6540C2-8DEE-4A42-9335-82F8B01ECEAF}">
      <dsp:nvSpPr>
        <dsp:cNvPr id="0" name=""/>
        <dsp:cNvSpPr/>
      </dsp:nvSpPr>
      <dsp:spPr>
        <a:xfrm>
          <a:off x="0" y="1145500"/>
          <a:ext cx="5638800" cy="9129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A7CBA-FF1D-44A4-9C3D-049DE275596D}">
      <dsp:nvSpPr>
        <dsp:cNvPr id="0" name=""/>
        <dsp:cNvSpPr/>
      </dsp:nvSpPr>
      <dsp:spPr>
        <a:xfrm>
          <a:off x="276173" y="1350918"/>
          <a:ext cx="502134" cy="5021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424F4-B321-4924-83F5-8F0EF920695C}">
      <dsp:nvSpPr>
        <dsp:cNvPr id="0" name=""/>
        <dsp:cNvSpPr/>
      </dsp:nvSpPr>
      <dsp:spPr>
        <a:xfrm>
          <a:off x="1054481" y="1145500"/>
          <a:ext cx="4584318" cy="91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23" tIns="96623" rIns="96623" bIns="966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Identifying best practices and benefits of COIL</a:t>
          </a:r>
        </a:p>
      </dsp:txBody>
      <dsp:txXfrm>
        <a:off x="1054481" y="1145500"/>
        <a:ext cx="4584318" cy="912971"/>
      </dsp:txXfrm>
    </dsp:sp>
    <dsp:sp modelId="{43EBB52F-FEA3-434E-B2DA-1546A9BE1EEB}">
      <dsp:nvSpPr>
        <dsp:cNvPr id="0" name=""/>
        <dsp:cNvSpPr/>
      </dsp:nvSpPr>
      <dsp:spPr>
        <a:xfrm>
          <a:off x="0" y="2286714"/>
          <a:ext cx="5638800" cy="9129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0797B-B4FD-4EB3-920D-FF1015240266}">
      <dsp:nvSpPr>
        <dsp:cNvPr id="0" name=""/>
        <dsp:cNvSpPr/>
      </dsp:nvSpPr>
      <dsp:spPr>
        <a:xfrm>
          <a:off x="276173" y="2492132"/>
          <a:ext cx="502134" cy="5021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CEBF2-F6D4-459A-AA03-96773BFBF364}">
      <dsp:nvSpPr>
        <dsp:cNvPr id="0" name=""/>
        <dsp:cNvSpPr/>
      </dsp:nvSpPr>
      <dsp:spPr>
        <a:xfrm>
          <a:off x="1054481" y="2286714"/>
          <a:ext cx="4584318" cy="91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23" tIns="96623" rIns="96623" bIns="966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Examine how COIL can promote CCL</a:t>
          </a:r>
        </a:p>
      </dsp:txBody>
      <dsp:txXfrm>
        <a:off x="1054481" y="2286714"/>
        <a:ext cx="4584318" cy="912971"/>
      </dsp:txXfrm>
    </dsp:sp>
    <dsp:sp modelId="{5442E2B1-0325-464F-A407-BB2E14B8DB1E}">
      <dsp:nvSpPr>
        <dsp:cNvPr id="0" name=""/>
        <dsp:cNvSpPr/>
      </dsp:nvSpPr>
      <dsp:spPr>
        <a:xfrm>
          <a:off x="0" y="3427928"/>
          <a:ext cx="5638800" cy="9129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44C5B-1C28-48A4-AED9-B9959A282BB7}">
      <dsp:nvSpPr>
        <dsp:cNvPr id="0" name=""/>
        <dsp:cNvSpPr/>
      </dsp:nvSpPr>
      <dsp:spPr>
        <a:xfrm>
          <a:off x="276173" y="3633346"/>
          <a:ext cx="502134" cy="5021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1A42A-AFC8-4AED-932D-7A887FFD54B0}">
      <dsp:nvSpPr>
        <dsp:cNvPr id="0" name=""/>
        <dsp:cNvSpPr/>
      </dsp:nvSpPr>
      <dsp:spPr>
        <a:xfrm>
          <a:off x="1054481" y="3427928"/>
          <a:ext cx="4584318" cy="91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23" tIns="96623" rIns="96623" bIns="966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Outline of COIL leadership project</a:t>
          </a:r>
        </a:p>
      </dsp:txBody>
      <dsp:txXfrm>
        <a:off x="1054481" y="3427928"/>
        <a:ext cx="4584318" cy="912971"/>
      </dsp:txXfrm>
    </dsp:sp>
    <dsp:sp modelId="{5DEFDE6D-97EC-4C0C-A4A6-DE95A240D343}">
      <dsp:nvSpPr>
        <dsp:cNvPr id="0" name=""/>
        <dsp:cNvSpPr/>
      </dsp:nvSpPr>
      <dsp:spPr>
        <a:xfrm>
          <a:off x="0" y="4569142"/>
          <a:ext cx="5638800" cy="9129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8ED0F-EDC1-4934-8CAA-3171F75F73D2}">
      <dsp:nvSpPr>
        <dsp:cNvPr id="0" name=""/>
        <dsp:cNvSpPr/>
      </dsp:nvSpPr>
      <dsp:spPr>
        <a:xfrm>
          <a:off x="276173" y="4774561"/>
          <a:ext cx="502134" cy="5021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394A1-D038-4D51-A7A1-B80F66E7DBFF}">
      <dsp:nvSpPr>
        <dsp:cNvPr id="0" name=""/>
        <dsp:cNvSpPr/>
      </dsp:nvSpPr>
      <dsp:spPr>
        <a:xfrm>
          <a:off x="1054481" y="4569142"/>
          <a:ext cx="4584318" cy="91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23" tIns="96623" rIns="96623" bIns="966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Questions/Suggestions?</a:t>
          </a:r>
        </a:p>
      </dsp:txBody>
      <dsp:txXfrm>
        <a:off x="1054481" y="4569142"/>
        <a:ext cx="4584318" cy="912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BE335-CA77-444B-93E0-30410E9EFF2C}">
      <dsp:nvSpPr>
        <dsp:cNvPr id="0" name=""/>
        <dsp:cNvSpPr/>
      </dsp:nvSpPr>
      <dsp:spPr>
        <a:xfrm>
          <a:off x="0" y="527428"/>
          <a:ext cx="5638800" cy="1075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Culture = values, beliefs, and implicit assumptions about the world</a:t>
          </a:r>
        </a:p>
      </dsp:txBody>
      <dsp:txXfrm>
        <a:off x="52501" y="579929"/>
        <a:ext cx="5533798" cy="970483"/>
      </dsp:txXfrm>
    </dsp:sp>
    <dsp:sp modelId="{1F41F259-D111-7F42-B257-124A7EF8296E}">
      <dsp:nvSpPr>
        <dsp:cNvPr id="0" name=""/>
        <dsp:cNvSpPr/>
      </dsp:nvSpPr>
      <dsp:spPr>
        <a:xfrm>
          <a:off x="0" y="1646114"/>
          <a:ext cx="5638800" cy="1075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Cross-cultural leadership has moved away from the pursuit of universal leadership principles to a focus on the impact of cultural dimensions on leadership styles and practices (</a:t>
          </a:r>
          <a:r>
            <a:rPr lang="en-US" sz="1500" kern="1200" dirty="0" err="1"/>
            <a:t>Leithwood</a:t>
          </a:r>
          <a:r>
            <a:rPr lang="en-US" sz="1500" kern="1200" dirty="0"/>
            <a:t>, 1998; Dickson, 2003; </a:t>
          </a:r>
          <a:r>
            <a:rPr lang="en-US" sz="1500" kern="1200" dirty="0" err="1"/>
            <a:t>Hanges</a:t>
          </a:r>
          <a:r>
            <a:rPr lang="en-US" sz="1500" kern="1200" dirty="0"/>
            <a:t> 2016).</a:t>
          </a:r>
        </a:p>
      </dsp:txBody>
      <dsp:txXfrm>
        <a:off x="52501" y="1698615"/>
        <a:ext cx="5533798" cy="970483"/>
      </dsp:txXfrm>
    </dsp:sp>
    <dsp:sp modelId="{201D9615-4C0C-F441-89E6-E1DE10B56953}">
      <dsp:nvSpPr>
        <dsp:cNvPr id="0" name=""/>
        <dsp:cNvSpPr/>
      </dsp:nvSpPr>
      <dsp:spPr>
        <a:xfrm>
          <a:off x="0" y="2764800"/>
          <a:ext cx="5638800" cy="1075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Increasing demand for and complexity of leadership is cross-cultural settings requires cultural awareness and adaptability (Shankar </a:t>
          </a:r>
          <a:r>
            <a:rPr lang="en-US" sz="1500" kern="1200" dirty="0" err="1"/>
            <a:t>Dobey</a:t>
          </a:r>
          <a:r>
            <a:rPr lang="en-US" sz="1500" kern="1200" dirty="0"/>
            <a:t> 2018; Kumar, 2011)</a:t>
          </a:r>
        </a:p>
      </dsp:txBody>
      <dsp:txXfrm>
        <a:off x="52501" y="2817301"/>
        <a:ext cx="5533798" cy="970483"/>
      </dsp:txXfrm>
    </dsp:sp>
    <dsp:sp modelId="{6173A1AA-D76B-8A4C-B3F6-76525C541A43}">
      <dsp:nvSpPr>
        <dsp:cNvPr id="0" name=""/>
        <dsp:cNvSpPr/>
      </dsp:nvSpPr>
      <dsp:spPr>
        <a:xfrm>
          <a:off x="0" y="3883485"/>
          <a:ext cx="5638800" cy="1075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Need to lead and motivate teams with different cultural backgrounds and values (Frost, 2007) which can moderate the outcomes of different leadership styles (</a:t>
          </a:r>
          <a:r>
            <a:rPr lang="en-US" sz="1500" kern="1200" dirty="0" err="1"/>
            <a:t>Hanges</a:t>
          </a:r>
          <a:r>
            <a:rPr lang="en-US" sz="1500" kern="1200" dirty="0"/>
            <a:t>, 2016). </a:t>
          </a:r>
        </a:p>
      </dsp:txBody>
      <dsp:txXfrm>
        <a:off x="52501" y="3935986"/>
        <a:ext cx="5533798" cy="970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96E97-4CA3-4685-A006-CA6C86E1E6F3}">
      <dsp:nvSpPr>
        <dsp:cNvPr id="0" name=""/>
        <dsp:cNvSpPr/>
      </dsp:nvSpPr>
      <dsp:spPr>
        <a:xfrm>
          <a:off x="0" y="468"/>
          <a:ext cx="5638800" cy="6453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DECBE-E6E4-4CA1-B9D1-D856279D8CA9}">
      <dsp:nvSpPr>
        <dsp:cNvPr id="0" name=""/>
        <dsp:cNvSpPr/>
      </dsp:nvSpPr>
      <dsp:spPr>
        <a:xfrm>
          <a:off x="195217" y="145672"/>
          <a:ext cx="354941" cy="354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75527-7DD9-4971-810B-8001DCD276BA}">
      <dsp:nvSpPr>
        <dsp:cNvPr id="0" name=""/>
        <dsp:cNvSpPr/>
      </dsp:nvSpPr>
      <dsp:spPr>
        <a:xfrm>
          <a:off x="745377" y="468"/>
          <a:ext cx="48934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Working in diverse Teams</a:t>
          </a:r>
        </a:p>
      </dsp:txBody>
      <dsp:txXfrm>
        <a:off x="745377" y="468"/>
        <a:ext cx="4893422" cy="645348"/>
      </dsp:txXfrm>
    </dsp:sp>
    <dsp:sp modelId="{33793B34-C5BB-44C4-B0B9-1A268C36C812}">
      <dsp:nvSpPr>
        <dsp:cNvPr id="0" name=""/>
        <dsp:cNvSpPr/>
      </dsp:nvSpPr>
      <dsp:spPr>
        <a:xfrm>
          <a:off x="0" y="807154"/>
          <a:ext cx="5638800" cy="6453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613E6-D886-45E8-A0F0-7EEA23FE1C87}">
      <dsp:nvSpPr>
        <dsp:cNvPr id="0" name=""/>
        <dsp:cNvSpPr/>
      </dsp:nvSpPr>
      <dsp:spPr>
        <a:xfrm>
          <a:off x="195217" y="952357"/>
          <a:ext cx="354941" cy="3549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D1EE3-C15D-4021-AF7B-2F9A11552CC4}">
      <dsp:nvSpPr>
        <dsp:cNvPr id="0" name=""/>
        <dsp:cNvSpPr/>
      </dsp:nvSpPr>
      <dsp:spPr>
        <a:xfrm>
          <a:off x="745377" y="807154"/>
          <a:ext cx="48934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Virtual Collaboration</a:t>
          </a:r>
        </a:p>
      </dsp:txBody>
      <dsp:txXfrm>
        <a:off x="745377" y="807154"/>
        <a:ext cx="4893422" cy="645348"/>
      </dsp:txXfrm>
    </dsp:sp>
    <dsp:sp modelId="{6A708F03-3164-471F-BD79-D96CCCAA56DB}">
      <dsp:nvSpPr>
        <dsp:cNvPr id="0" name=""/>
        <dsp:cNvSpPr/>
      </dsp:nvSpPr>
      <dsp:spPr>
        <a:xfrm>
          <a:off x="0" y="1613840"/>
          <a:ext cx="5638800" cy="6453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4F0A9-25CC-4580-B0CC-340957EDF9DC}">
      <dsp:nvSpPr>
        <dsp:cNvPr id="0" name=""/>
        <dsp:cNvSpPr/>
      </dsp:nvSpPr>
      <dsp:spPr>
        <a:xfrm>
          <a:off x="195217" y="1759043"/>
          <a:ext cx="354941" cy="3549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5E2BB-764F-452C-A727-BBF6B174A8CA}">
      <dsp:nvSpPr>
        <dsp:cNvPr id="0" name=""/>
        <dsp:cNvSpPr/>
      </dsp:nvSpPr>
      <dsp:spPr>
        <a:xfrm>
          <a:off x="745377" y="1613840"/>
          <a:ext cx="48934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Cultural Awareness Training</a:t>
          </a:r>
        </a:p>
      </dsp:txBody>
      <dsp:txXfrm>
        <a:off x="745377" y="1613840"/>
        <a:ext cx="4893422" cy="645348"/>
      </dsp:txXfrm>
    </dsp:sp>
    <dsp:sp modelId="{92D3C38F-8F3D-4B54-845B-3B752489139F}">
      <dsp:nvSpPr>
        <dsp:cNvPr id="0" name=""/>
        <dsp:cNvSpPr/>
      </dsp:nvSpPr>
      <dsp:spPr>
        <a:xfrm>
          <a:off x="0" y="2420525"/>
          <a:ext cx="5638800" cy="6453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07625-524D-4869-9875-A8F83622089D}">
      <dsp:nvSpPr>
        <dsp:cNvPr id="0" name=""/>
        <dsp:cNvSpPr/>
      </dsp:nvSpPr>
      <dsp:spPr>
        <a:xfrm>
          <a:off x="195217" y="2565729"/>
          <a:ext cx="354941" cy="3549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20DE9-B5EC-4A56-95AF-EFBCF8D8FCAB}">
      <dsp:nvSpPr>
        <dsp:cNvPr id="0" name=""/>
        <dsp:cNvSpPr/>
      </dsp:nvSpPr>
      <dsp:spPr>
        <a:xfrm>
          <a:off x="745377" y="2420525"/>
          <a:ext cx="48934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Interdisciplinary Problem-Solving</a:t>
          </a:r>
        </a:p>
      </dsp:txBody>
      <dsp:txXfrm>
        <a:off x="745377" y="2420525"/>
        <a:ext cx="4893422" cy="645348"/>
      </dsp:txXfrm>
    </dsp:sp>
    <dsp:sp modelId="{0772E1FF-C721-4373-A815-A7B1316BD045}">
      <dsp:nvSpPr>
        <dsp:cNvPr id="0" name=""/>
        <dsp:cNvSpPr/>
      </dsp:nvSpPr>
      <dsp:spPr>
        <a:xfrm>
          <a:off x="0" y="3227211"/>
          <a:ext cx="5638800" cy="6453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CAC3E-6041-47FA-85B9-876528CB6F35}">
      <dsp:nvSpPr>
        <dsp:cNvPr id="0" name=""/>
        <dsp:cNvSpPr/>
      </dsp:nvSpPr>
      <dsp:spPr>
        <a:xfrm>
          <a:off x="195217" y="3372414"/>
          <a:ext cx="354941" cy="3549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F6875-CF6A-4B4C-9206-328C81D46464}">
      <dsp:nvSpPr>
        <dsp:cNvPr id="0" name=""/>
        <dsp:cNvSpPr/>
      </dsp:nvSpPr>
      <dsp:spPr>
        <a:xfrm>
          <a:off x="745377" y="3227211"/>
          <a:ext cx="48934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Intercultural Communication</a:t>
          </a:r>
        </a:p>
      </dsp:txBody>
      <dsp:txXfrm>
        <a:off x="745377" y="3227211"/>
        <a:ext cx="4893422" cy="645348"/>
      </dsp:txXfrm>
    </dsp:sp>
    <dsp:sp modelId="{2F27A652-6C8E-40B1-83F8-A38B6C738B64}">
      <dsp:nvSpPr>
        <dsp:cNvPr id="0" name=""/>
        <dsp:cNvSpPr/>
      </dsp:nvSpPr>
      <dsp:spPr>
        <a:xfrm>
          <a:off x="0" y="4033897"/>
          <a:ext cx="5638800" cy="6453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698E4-7C02-4DD4-B17F-1998A91D51BA}">
      <dsp:nvSpPr>
        <dsp:cNvPr id="0" name=""/>
        <dsp:cNvSpPr/>
      </dsp:nvSpPr>
      <dsp:spPr>
        <a:xfrm>
          <a:off x="195217" y="4179100"/>
          <a:ext cx="354941" cy="3549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87A54-BD3B-4A41-99A5-6459169DE0F2}">
      <dsp:nvSpPr>
        <dsp:cNvPr id="0" name=""/>
        <dsp:cNvSpPr/>
      </dsp:nvSpPr>
      <dsp:spPr>
        <a:xfrm>
          <a:off x="745377" y="4033897"/>
          <a:ext cx="48934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Global Perspective</a:t>
          </a:r>
        </a:p>
      </dsp:txBody>
      <dsp:txXfrm>
        <a:off x="745377" y="4033897"/>
        <a:ext cx="4893422" cy="645348"/>
      </dsp:txXfrm>
    </dsp:sp>
    <dsp:sp modelId="{CEEDBBFA-B30C-46A1-B915-954560F51989}">
      <dsp:nvSpPr>
        <dsp:cNvPr id="0" name=""/>
        <dsp:cNvSpPr/>
      </dsp:nvSpPr>
      <dsp:spPr>
        <a:xfrm>
          <a:off x="0" y="4840582"/>
          <a:ext cx="5638800" cy="6453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7B4B5-97F0-4244-A30C-B905E10A9160}">
      <dsp:nvSpPr>
        <dsp:cNvPr id="0" name=""/>
        <dsp:cNvSpPr/>
      </dsp:nvSpPr>
      <dsp:spPr>
        <a:xfrm>
          <a:off x="195217" y="4985786"/>
          <a:ext cx="354941" cy="35494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0F2A9-C718-4BC1-AF85-29F6588F72F1}">
      <dsp:nvSpPr>
        <dsp:cNvPr id="0" name=""/>
        <dsp:cNvSpPr/>
      </dsp:nvSpPr>
      <dsp:spPr>
        <a:xfrm>
          <a:off x="745377" y="4840582"/>
          <a:ext cx="48934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Reflection and Feedback</a:t>
          </a:r>
        </a:p>
      </dsp:txBody>
      <dsp:txXfrm>
        <a:off x="745377" y="4840582"/>
        <a:ext cx="4893422" cy="645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3/14/24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3/14/24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3/14/24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3/14/24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3/14/24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3/14/24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3/14/24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3/14/24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3/14/24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3/14/24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3/14/24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3/14/24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3/14/24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012" y="1828799"/>
            <a:ext cx="9906000" cy="3048001"/>
          </a:xfrm>
        </p:spPr>
        <p:txBody>
          <a:bodyPr>
            <a:normAutofit/>
          </a:bodyPr>
          <a:lstStyle/>
          <a:p>
            <a:r>
              <a:rPr lang="en-US" sz="3200" cap="none" dirty="0"/>
              <a:t>Cross-cultural Leadership Development Through Collaborative Online International Learning (COIL) </a:t>
            </a:r>
            <a:br>
              <a:rPr lang="en-US" sz="3200" cap="none" dirty="0"/>
            </a:br>
            <a:endParaRPr lang="en-US" sz="32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Sandy Marshall</a:t>
            </a:r>
          </a:p>
          <a:p>
            <a:r>
              <a:rPr lang="en-US" dirty="0"/>
              <a:t>Leadership Faculty Fellow, 2023-24</a:t>
            </a:r>
          </a:p>
          <a:p>
            <a:r>
              <a:rPr lang="en-US" dirty="0"/>
              <a:t>DRAFT – March 13, 2024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B70-920F-35DE-9B76-05AD11BED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anchor="b"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8B661-040A-7834-3650-1A4207542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08B812B-965C-BE11-E2A0-B74F835B6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2222B2-0945-572F-5A82-3BC602817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128909"/>
              </p:ext>
            </p:extLst>
          </p:nvPr>
        </p:nvGraphicFramePr>
        <p:xfrm>
          <a:off x="5865814" y="685800"/>
          <a:ext cx="5638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2BAD88-9682-4B86-AB9F-C779C9258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32BAD88-9682-4B86-AB9F-C779C9258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32BAD88-9682-4B86-AB9F-C779C9258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C793B-B7EB-4B48-B177-C5B3300F5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4F7C793B-B7EB-4B48-B177-C5B3300F5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F7C793B-B7EB-4B48-B177-C5B3300F5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C103E2-A744-408E-A460-644CBE43A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F0C103E2-A744-408E-A460-644CBE43A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F0C103E2-A744-408E-A460-644CBE43A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6540C2-8DEE-4A42-9335-82F8B01EC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EC6540C2-8DEE-4A42-9335-82F8B01EC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EC6540C2-8DEE-4A42-9335-82F8B01EC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3A7CBA-FF1D-44A4-9C3D-049DE2755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353A7CBA-FF1D-44A4-9C3D-049DE2755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353A7CBA-FF1D-44A4-9C3D-049DE2755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424F4-B321-4924-83F5-8F0EF9206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C31424F4-B321-4924-83F5-8F0EF9206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C31424F4-B321-4924-83F5-8F0EF9206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EBB52F-FEA3-434E-B2DA-1546A9BE1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43EBB52F-FEA3-434E-B2DA-1546A9BE1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43EBB52F-FEA3-434E-B2DA-1546A9BE1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30797B-B4FD-4EB3-920D-FF1015240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0E30797B-B4FD-4EB3-920D-FF1015240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0E30797B-B4FD-4EB3-920D-FF1015240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CCEBF2-F6D4-459A-AA03-96773BFBF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9CCEBF2-F6D4-459A-AA03-96773BFBF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9CCEBF2-F6D4-459A-AA03-96773BFBF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744C5B-1C28-48A4-AED9-B9959A282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17744C5B-1C28-48A4-AED9-B9959A282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17744C5B-1C28-48A4-AED9-B9959A282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42E2B1-0325-464F-A407-BB2E14B8D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5442E2B1-0325-464F-A407-BB2E14B8D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5442E2B1-0325-464F-A407-BB2E14B8D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1A42A-AFC8-4AED-932D-7A887FFD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FFF1A42A-AFC8-4AED-932D-7A887FFD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FFF1A42A-AFC8-4AED-932D-7A887FFD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68ED0F-EDC1-4934-8CAA-3171F75F7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BF68ED0F-EDC1-4934-8CAA-3171F75F7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BF68ED0F-EDC1-4934-8CAA-3171F75F7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EFDE6D-97EC-4C0C-A4A6-DE95A240D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5DEFDE6D-97EC-4C0C-A4A6-DE95A240D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5DEFDE6D-97EC-4C0C-A4A6-DE95A240D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9394A1-D038-4D51-A7A1-B80F66E7D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A59394A1-D038-4D51-A7A1-B80F66E7D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A59394A1-D038-4D51-A7A1-B80F66E7D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33D51-15E3-67E6-E250-31A35DFA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rmAutofit/>
          </a:bodyPr>
          <a:lstStyle/>
          <a:p>
            <a:r>
              <a:rPr lang="en-US" dirty="0"/>
              <a:t>Cross-Cultural Leadership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C1B9D91-52B9-6584-7FB1-1FF3A92D1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5C56647-CADE-3F4B-174D-5B6D7DD6A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20669"/>
              </p:ext>
            </p:extLst>
          </p:nvPr>
        </p:nvGraphicFramePr>
        <p:xfrm>
          <a:off x="5865814" y="685800"/>
          <a:ext cx="5638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8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5EBE335-CA77-444B-93E0-30410E9EF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graphicEl>
                                              <a:dgm id="{35EBE335-CA77-444B-93E0-30410E9EF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graphicEl>
                                              <a:dgm id="{35EBE335-CA77-444B-93E0-30410E9EF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F41F259-D111-7F42-B257-124A7EF82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graphicEl>
                                              <a:dgm id="{1F41F259-D111-7F42-B257-124A7EF82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graphicEl>
                                              <a:dgm id="{1F41F259-D111-7F42-B257-124A7EF82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01D9615-4C0C-F441-89E6-E1DE10B5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graphicEl>
                                              <a:dgm id="{201D9615-4C0C-F441-89E6-E1DE10B5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graphicEl>
                                              <a:dgm id="{201D9615-4C0C-F441-89E6-E1DE10B5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173A1AA-D76B-8A4C-B3F6-76525C541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graphicEl>
                                              <a:dgm id="{6173A1AA-D76B-8A4C-B3F6-76525C541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graphicEl>
                                              <a:dgm id="{6173A1AA-D76B-8A4C-B3F6-76525C541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FC44-164F-DC73-792D-EE277932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n-US" dirty="0"/>
              <a:t>COIL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EBBA-37F6-6A40-C137-2A8923341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434" y="1841863"/>
            <a:ext cx="5105401" cy="475456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000" dirty="0"/>
              <a:t>Partnerships between instructors and students in different countries collaborating on jointly-constructed learning experiences</a:t>
            </a:r>
          </a:p>
          <a:p>
            <a:pPr marL="45720" indent="0">
              <a:buNone/>
            </a:pPr>
            <a:r>
              <a:rPr lang="en-US" sz="2000" dirty="0"/>
              <a:t>Promotes:</a:t>
            </a:r>
          </a:p>
          <a:p>
            <a:pPr lvl="1"/>
            <a:r>
              <a:rPr lang="en-US" dirty="0"/>
              <a:t>Intercultural understanding</a:t>
            </a:r>
          </a:p>
          <a:p>
            <a:pPr lvl="1"/>
            <a:r>
              <a:rPr lang="en-US" dirty="0"/>
              <a:t>Global perspective taking</a:t>
            </a:r>
          </a:p>
          <a:p>
            <a:pPr lvl="1"/>
            <a:r>
              <a:rPr lang="en-US" dirty="0"/>
              <a:t>Interdisciplinary learning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Time management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/>
              <a:t>(Harris 2021, </a:t>
            </a:r>
            <a:r>
              <a:rPr lang="en-US" dirty="0" err="1"/>
              <a:t>Drobotun</a:t>
            </a:r>
            <a:r>
              <a:rPr lang="en-US" dirty="0"/>
              <a:t>, 2023; Bauk, 2019</a:t>
            </a:r>
          </a:p>
        </p:txBody>
      </p:sp>
      <p:pic>
        <p:nvPicPr>
          <p:cNvPr id="9" name="Picture 8" descr="A world map made of pins and strings">
            <a:extLst>
              <a:ext uri="{FF2B5EF4-FFF2-40B4-BE49-F238E27FC236}">
                <a16:creationId xmlns:a16="http://schemas.microsoft.com/office/drawing/2014/main" id="{4DAE5AF1-CE59-9D49-E0F8-8EFA2A9FF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57" y="1841863"/>
            <a:ext cx="6506966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830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0E62-3056-D8E5-D2A7-6B04B742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2057400"/>
          </a:xfrm>
        </p:spPr>
        <p:txBody>
          <a:bodyPr anchor="b">
            <a:normAutofit/>
          </a:bodyPr>
          <a:lstStyle/>
          <a:p>
            <a:r>
              <a:rPr lang="en-US" dirty="0"/>
              <a:t>COIL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2AEBA-2A1D-B2FE-3B44-A27FF54D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13" y="2743200"/>
            <a:ext cx="3886200" cy="129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&amp; Cross-Cultural Leadership 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258134F-0B63-BC1B-1A14-CDD66F47A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362772"/>
              </p:ext>
            </p:extLst>
          </p:nvPr>
        </p:nvGraphicFramePr>
        <p:xfrm>
          <a:off x="5865814" y="685800"/>
          <a:ext cx="5638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World map made from multi-colored toy blocks">
            <a:extLst>
              <a:ext uri="{FF2B5EF4-FFF2-40B4-BE49-F238E27FC236}">
                <a16:creationId xmlns:a16="http://schemas.microsoft.com/office/drawing/2014/main" id="{EC54256F-454F-E829-B476-7B51286477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2" y="3484538"/>
            <a:ext cx="5216434" cy="33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1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596E97-4CA3-4685-A006-CA6C86E1E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8596E97-4CA3-4685-A006-CA6C86E1E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ADECBE-E6E4-4CA1-B9D1-D856279D8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86ADECBE-E6E4-4CA1-B9D1-D856279D8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775527-7DD9-4971-810B-8001DCD27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4D775527-7DD9-4971-810B-8001DCD27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793B34-C5BB-44C4-B0B9-1A268C36C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33793B34-C5BB-44C4-B0B9-1A268C36C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9613E6-D886-45E8-A0F0-7EEA23FE1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959613E6-D886-45E8-A0F0-7EEA23FE1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7D1EE3-C15D-4021-AF7B-2F9A11552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5A7D1EE3-C15D-4021-AF7B-2F9A11552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708F03-3164-471F-BD79-D96CCCAA5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6A708F03-3164-471F-BD79-D96CCCAA5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C4F0A9-25CC-4580-B0CC-340957EDF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44C4F0A9-25CC-4580-B0CC-340957EDF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05E2BB-764F-452C-A727-BBF6B174A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8105E2BB-764F-452C-A727-BBF6B174A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507625-524D-4869-9875-A8F836220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69507625-524D-4869-9875-A8F836220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D3C38F-8F3D-4B54-845B-3B7524891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92D3C38F-8F3D-4B54-845B-3B7524891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D20DE9-B5EC-4A56-95AF-EFBCF8D8F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06D20DE9-B5EC-4A56-95AF-EFBCF8D8F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ECAC3E-6041-47FA-85B9-876528CB6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CDECAC3E-6041-47FA-85B9-876528CB6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72E1FF-C721-4373-A815-A7B1316B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0772E1FF-C721-4373-A815-A7B1316BD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7F6875-CF6A-4B4C-9206-328C81D46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247F6875-CF6A-4B4C-9206-328C81D46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27A652-6C8E-40B1-83F8-A38B6C738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2F27A652-6C8E-40B1-83F8-A38B6C738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0698E4-7C02-4DD4-B17F-1998A91D5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220698E4-7C02-4DD4-B17F-1998A91D5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087A54-BD3B-4A41-99A5-6459169DE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20087A54-BD3B-4A41-99A5-6459169DE0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D7B4B5-97F0-4244-A30C-B905E10A9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CDD7B4B5-97F0-4244-A30C-B905E10A9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EDBBFA-B30C-46A1-B915-954560F51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CEEDBBFA-B30C-46A1-B915-954560F51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10F2A9-C718-4BC1-AF85-29F6588F7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FA10F2A9-C718-4BC1-AF85-29F6588F7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3948-9488-18AB-CCCB-3F92B718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409700"/>
            <a:ext cx="3886200" cy="4038600"/>
          </a:xfrm>
        </p:spPr>
        <p:txBody>
          <a:bodyPr/>
          <a:lstStyle/>
          <a:p>
            <a:r>
              <a:rPr lang="en-US" dirty="0"/>
              <a:t>COIL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BBE40-8294-E0E2-AE90-04FCAFF8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612" y="685800"/>
            <a:ext cx="6096002" cy="54864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/>
              <a:t>Collaboration between IGS 2500 at Elon and High-Intermediate English class at an-Najah University (Palestine) </a:t>
            </a:r>
          </a:p>
          <a:p>
            <a:pPr marL="45720" indent="0">
              <a:buNone/>
            </a:pPr>
            <a:r>
              <a:rPr lang="en-US" b="1" dirty="0"/>
              <a:t>LEARNING GOALS:</a:t>
            </a:r>
          </a:p>
          <a:p>
            <a:r>
              <a:rPr lang="en-US" dirty="0"/>
              <a:t>Think critically and engage in meaningful cross-cultural dialogue on issues related to democracy, justice, human rights, and equality n ways that challenge Western-centric perspectives. </a:t>
            </a:r>
          </a:p>
          <a:p>
            <a:r>
              <a:rPr lang="en-US" dirty="0"/>
              <a:t>Identify and compare examples of youth leadership and political/civic engagement in different cultural settings.  </a:t>
            </a:r>
          </a:p>
          <a:p>
            <a:r>
              <a:rPr lang="en-US" dirty="0"/>
              <a:t>Be able to advocate for practices or policies that support justice, inclusion, and democratic engagement by and for young people in multiple modalities, verbally and in writing.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DC2D2-304E-E2FA-6666-9CC502D95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13" y="5569131"/>
            <a:ext cx="3886200" cy="129540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“Young People’s Leadership &amp; Political Engagement in the US &amp; Palestine”</a:t>
            </a:r>
          </a:p>
        </p:txBody>
      </p:sp>
      <p:pic>
        <p:nvPicPr>
          <p:cNvPr id="1026" name="Picture 2" descr="An-Najah National University - Wikipedia">
            <a:extLst>
              <a:ext uri="{FF2B5EF4-FFF2-40B4-BE49-F238E27FC236}">
                <a16:creationId xmlns:a16="http://schemas.microsoft.com/office/drawing/2014/main" id="{A03F7169-95D1-870E-DA21-2483378E8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2" y="489857"/>
            <a:ext cx="4191000" cy="39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3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8068-4DAB-033D-B24E-BE4747CD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E15E8-142D-E9B8-658C-F11098E78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WEEKLY LEARNING ACTIVITIES </a:t>
            </a:r>
          </a:p>
          <a:p>
            <a:r>
              <a:rPr lang="en-US" dirty="0"/>
              <a:t>Week 1 - Introductions (asynchronous</a:t>
            </a:r>
          </a:p>
          <a:p>
            <a:r>
              <a:rPr lang="en-US" dirty="0"/>
              <a:t>Week 2 - Day-in-the-life</a:t>
            </a:r>
          </a:p>
          <a:p>
            <a:r>
              <a:rPr lang="en-US" dirty="0"/>
              <a:t>Week 3 - Mapping Your Cultural Orientation</a:t>
            </a:r>
          </a:p>
          <a:p>
            <a:r>
              <a:rPr lang="en-US" dirty="0"/>
              <a:t>Week 4 - Home Town Tour</a:t>
            </a:r>
          </a:p>
          <a:p>
            <a:r>
              <a:rPr lang="en-US" dirty="0"/>
              <a:t>Week 5 - Visualizing Democracy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CEDF4-2D0A-E200-8ABE-AD5C2BD27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Learning Activities </a:t>
            </a:r>
          </a:p>
        </p:txBody>
      </p:sp>
      <p:pic>
        <p:nvPicPr>
          <p:cNvPr id="2050" name="Picture 2" descr="An-Najah National University">
            <a:extLst>
              <a:ext uri="{FF2B5EF4-FFF2-40B4-BE49-F238E27FC236}">
                <a16:creationId xmlns:a16="http://schemas.microsoft.com/office/drawing/2014/main" id="{8AD9988F-17BA-25EB-5BF0-5D29809AA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1" y="0"/>
            <a:ext cx="5194663" cy="34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لا يتوفر وصف للصورة.">
            <a:extLst>
              <a:ext uri="{FF2B5EF4-FFF2-40B4-BE49-F238E27FC236}">
                <a16:creationId xmlns:a16="http://schemas.microsoft.com/office/drawing/2014/main" id="{05CB1962-1283-1B13-D3C6-48FA86CCE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1" y="3428999"/>
            <a:ext cx="5195465" cy="34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3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FA9D-FB49-1503-5528-2CC852A9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F1AA-1CA9-D3A7-3FB6-17F4C50B6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b="1" dirty="0"/>
              <a:t>Weekly written reflections</a:t>
            </a:r>
          </a:p>
          <a:p>
            <a:pPr marL="502920" indent="-457200">
              <a:buFont typeface="+mj-lt"/>
              <a:buAutoNum type="arabicPeriod"/>
            </a:pPr>
            <a:r>
              <a:rPr lang="en-US" b="1" dirty="0"/>
              <a:t>Expectations: </a:t>
            </a:r>
            <a:r>
              <a:rPr lang="en-US" dirty="0"/>
              <a:t>What are you hoping and expecting to get out of this collaboration? What are you excited about? What are you nervous about?</a:t>
            </a:r>
          </a:p>
          <a:p>
            <a:pPr marL="502920" indent="-457200">
              <a:buFont typeface="+mj-lt"/>
              <a:buAutoNum type="arabicPeriod"/>
            </a:pPr>
            <a:r>
              <a:rPr lang="en-US" b="1" dirty="0"/>
              <a:t>First Impressions: </a:t>
            </a:r>
            <a:r>
              <a:rPr lang="en-US" dirty="0"/>
              <a:t>What are your first impressions so far? How have your assumptions been challenged?</a:t>
            </a:r>
          </a:p>
          <a:p>
            <a:pPr marL="502920" indent="-457200">
              <a:buFont typeface="+mj-lt"/>
              <a:buAutoNum type="arabicPeriod"/>
            </a:pPr>
            <a:r>
              <a:rPr lang="en-US" b="1" dirty="0"/>
              <a:t>Messy Reality: </a:t>
            </a:r>
            <a:r>
              <a:rPr lang="en-US" dirty="0"/>
              <a:t>Glow &amp; Grow/Roses-Buds-Thorns</a:t>
            </a:r>
          </a:p>
          <a:p>
            <a:pPr marL="502920" indent="-457200">
              <a:buFont typeface="+mj-lt"/>
              <a:buAutoNum type="arabicPeriod"/>
            </a:pPr>
            <a:r>
              <a:rPr lang="en-US" b="1" dirty="0"/>
              <a:t>Summative reflection: </a:t>
            </a:r>
            <a:r>
              <a:rPr lang="en-US" dirty="0"/>
              <a:t>What have you learned, how have you changed, how have you grown, and where do you go from here?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9505B-6CC3-DE4C-06FC-3F16CACEE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Weekly Reflections &amp; Learning Assessment </a:t>
            </a:r>
          </a:p>
        </p:txBody>
      </p:sp>
    </p:spTree>
    <p:extLst>
      <p:ext uri="{BB962C8B-B14F-4D97-AF65-F5344CB8AC3E}">
        <p14:creationId xmlns:p14="http://schemas.microsoft.com/office/powerpoint/2010/main" val="95370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3EE2-957F-92AA-A360-573D53FA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84D18-D0BA-9096-5F14-4BD79DA57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deliberative dialogue guide for a global issue (e.g. does social promote civic engagement or disinformation? ) </a:t>
            </a:r>
          </a:p>
          <a:p>
            <a:r>
              <a:rPr lang="en-US" dirty="0"/>
              <a:t>Engage in an in-class deliberative dialogue on this topic. </a:t>
            </a:r>
          </a:p>
          <a:p>
            <a:r>
              <a:rPr lang="en-US" dirty="0"/>
              <a:t>Student groups then create a strategy for sharing what they learned publicly. Options include creating an </a:t>
            </a:r>
            <a:r>
              <a:rPr lang="en-US" dirty="0" err="1"/>
              <a:t>InstaGram</a:t>
            </a:r>
            <a:r>
              <a:rPr lang="en-US" dirty="0"/>
              <a:t> story, TikTok videos, sharing with audiences in their own contexts.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E7B6D-8D90-D1F8-D561-702EE69B0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Final Project </a:t>
            </a:r>
          </a:p>
        </p:txBody>
      </p:sp>
    </p:spTree>
    <p:extLst>
      <p:ext uri="{BB962C8B-B14F-4D97-AF65-F5344CB8AC3E}">
        <p14:creationId xmlns:p14="http://schemas.microsoft.com/office/powerpoint/2010/main" val="420169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1_win32_fixed.potx" id="{67E1CE12-4E7F-4E00-8450-70E8A44C0BA6}" vid="{5B359CD9-B23F-44EB-BBF8-9808683E469B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Presentation 16x9</Template>
  <TotalTime>5111</TotalTime>
  <Words>529</Words>
  <Application>Microsoft Macintosh PowerPoint</Application>
  <PresentationFormat>Custom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World Presentation 16x9</vt:lpstr>
      <vt:lpstr>Cross-cultural Leadership Development Through Collaborative Online International Learning (COIL)  </vt:lpstr>
      <vt:lpstr>OUTLINE</vt:lpstr>
      <vt:lpstr>Cross-Cultural Leadership</vt:lpstr>
      <vt:lpstr>COIL</vt:lpstr>
      <vt:lpstr>COIL</vt:lpstr>
      <vt:lpstr>COIL Project</vt:lpstr>
      <vt:lpstr>COIL </vt:lpstr>
      <vt:lpstr>COIL </vt:lpstr>
      <vt:lpstr>COIL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Cross-cultural Leadership Development Through Collaborative Online International Learning (COIL)  </dc:title>
  <dc:creator>Sandy Marshall</dc:creator>
  <cp:lastModifiedBy>Sandy Marshall</cp:lastModifiedBy>
  <cp:revision>2</cp:revision>
  <dcterms:created xsi:type="dcterms:W3CDTF">2024-03-13T03:31:29Z</dcterms:created>
  <dcterms:modified xsi:type="dcterms:W3CDTF">2024-03-16T17:20:33Z</dcterms:modified>
</cp:coreProperties>
</file>