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57" r:id="rId4"/>
    <p:sldId id="260" r:id="rId5"/>
    <p:sldId id="258" r:id="rId6"/>
    <p:sldId id="263" r:id="rId7"/>
    <p:sldId id="272" r:id="rId8"/>
    <p:sldId id="267" r:id="rId9"/>
    <p:sldId id="270" r:id="rId10"/>
    <p:sldId id="269" r:id="rId11"/>
    <p:sldId id="277" r:id="rId12"/>
    <p:sldId id="273" r:id="rId13"/>
    <p:sldId id="268" r:id="rId14"/>
    <p:sldId id="275" r:id="rId15"/>
    <p:sldId id="266" r:id="rId16"/>
    <p:sldId id="274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EF6A8E-817B-B242-B237-996167B08F07}" v="925" dt="2025-03-31T18:01:52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554"/>
  </p:normalViewPr>
  <p:slideViewPr>
    <p:cSldViewPr snapToGrid="0">
      <p:cViewPr varScale="1">
        <p:scale>
          <a:sx n="80" d="100"/>
          <a:sy n="80" d="100"/>
        </p:scale>
        <p:origin x="312" y="192"/>
      </p:cViewPr>
      <p:guideLst/>
    </p:cSldViewPr>
  </p:slideViewPr>
  <p:outlineViewPr>
    <p:cViewPr>
      <p:scale>
        <a:sx n="33" d="100"/>
        <a:sy n="33" d="100"/>
      </p:scale>
      <p:origin x="0" y="-422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Gisclair" userId="90fb4887-7b8e-4d6e-a46b-9d7084eb5bd3" providerId="ADAL" clId="{47EF6A8E-817B-B242-B237-996167B08F07}"/>
    <pc:docChg chg="undo custSel addSld delSld modSld sldOrd">
      <pc:chgData name="Jessica Gisclair" userId="90fb4887-7b8e-4d6e-a46b-9d7084eb5bd3" providerId="ADAL" clId="{47EF6A8E-817B-B242-B237-996167B08F07}" dt="2025-03-31T18:03:29.212" v="1415" actId="20577"/>
      <pc:docMkLst>
        <pc:docMk/>
      </pc:docMkLst>
      <pc:sldChg chg="modSp mod">
        <pc:chgData name="Jessica Gisclair" userId="90fb4887-7b8e-4d6e-a46b-9d7084eb5bd3" providerId="ADAL" clId="{47EF6A8E-817B-B242-B237-996167B08F07}" dt="2025-03-31T17:45:46.879" v="1185" actId="1076"/>
        <pc:sldMkLst>
          <pc:docMk/>
          <pc:sldMk cId="3470879079" sldId="263"/>
        </pc:sldMkLst>
        <pc:spChg chg="mod">
          <ac:chgData name="Jessica Gisclair" userId="90fb4887-7b8e-4d6e-a46b-9d7084eb5bd3" providerId="ADAL" clId="{47EF6A8E-817B-B242-B237-996167B08F07}" dt="2025-03-31T17:43:36.602" v="1104" actId="20577"/>
          <ac:spMkLst>
            <pc:docMk/>
            <pc:sldMk cId="3470879079" sldId="263"/>
            <ac:spMk id="2" creationId="{0595A722-B08B-16F6-D075-8EECF1902BEE}"/>
          </ac:spMkLst>
        </pc:spChg>
        <pc:spChg chg="mod">
          <ac:chgData name="Jessica Gisclair" userId="90fb4887-7b8e-4d6e-a46b-9d7084eb5bd3" providerId="ADAL" clId="{47EF6A8E-817B-B242-B237-996167B08F07}" dt="2025-03-31T17:43:51.657" v="1107" actId="1076"/>
          <ac:spMkLst>
            <pc:docMk/>
            <pc:sldMk cId="3470879079" sldId="263"/>
            <ac:spMk id="3" creationId="{5322EF91-DAD2-3934-0F69-CA0894A07EFD}"/>
          </ac:spMkLst>
        </pc:spChg>
        <pc:picChg chg="mod">
          <ac:chgData name="Jessica Gisclair" userId="90fb4887-7b8e-4d6e-a46b-9d7084eb5bd3" providerId="ADAL" clId="{47EF6A8E-817B-B242-B237-996167B08F07}" dt="2025-03-31T17:45:46.879" v="1185" actId="1076"/>
          <ac:picMkLst>
            <pc:docMk/>
            <pc:sldMk cId="3470879079" sldId="263"/>
            <ac:picMk id="8" creationId="{6B8724C0-0297-D374-40B1-4D13DA042DBB}"/>
          </ac:picMkLst>
        </pc:picChg>
      </pc:sldChg>
      <pc:sldChg chg="modSp ord">
        <pc:chgData name="Jessica Gisclair" userId="90fb4887-7b8e-4d6e-a46b-9d7084eb5bd3" providerId="ADAL" clId="{47EF6A8E-817B-B242-B237-996167B08F07}" dt="2025-03-31T18:01:21.307" v="1404" actId="20577"/>
        <pc:sldMkLst>
          <pc:docMk/>
          <pc:sldMk cId="3489947996" sldId="266"/>
        </pc:sldMkLst>
        <pc:graphicFrameChg chg="mod">
          <ac:chgData name="Jessica Gisclair" userId="90fb4887-7b8e-4d6e-a46b-9d7084eb5bd3" providerId="ADAL" clId="{47EF6A8E-817B-B242-B237-996167B08F07}" dt="2025-03-31T18:01:21.307" v="1404" actId="20577"/>
          <ac:graphicFrameMkLst>
            <pc:docMk/>
            <pc:sldMk cId="3489947996" sldId="266"/>
            <ac:graphicFrameMk id="6" creationId="{AF9AEAA1-69A0-0CFB-7E56-C0455A172391}"/>
          </ac:graphicFrameMkLst>
        </pc:graphicFrameChg>
      </pc:sldChg>
      <pc:sldChg chg="modSp mod">
        <pc:chgData name="Jessica Gisclair" userId="90fb4887-7b8e-4d6e-a46b-9d7084eb5bd3" providerId="ADAL" clId="{47EF6A8E-817B-B242-B237-996167B08F07}" dt="2025-03-31T17:45:53.617" v="1186" actId="1076"/>
        <pc:sldMkLst>
          <pc:docMk/>
          <pc:sldMk cId="2219817909" sldId="267"/>
        </pc:sldMkLst>
        <pc:spChg chg="mod">
          <ac:chgData name="Jessica Gisclair" userId="90fb4887-7b8e-4d6e-a46b-9d7084eb5bd3" providerId="ADAL" clId="{47EF6A8E-817B-B242-B237-996167B08F07}" dt="2025-03-31T17:44:43.092" v="1154" actId="20577"/>
          <ac:spMkLst>
            <pc:docMk/>
            <pc:sldMk cId="2219817909" sldId="267"/>
            <ac:spMk id="2" creationId="{ABE4056C-FD2C-F689-16F8-25061ED21E3B}"/>
          </ac:spMkLst>
        </pc:spChg>
        <pc:spChg chg="mod">
          <ac:chgData name="Jessica Gisclair" userId="90fb4887-7b8e-4d6e-a46b-9d7084eb5bd3" providerId="ADAL" clId="{47EF6A8E-817B-B242-B237-996167B08F07}" dt="2025-03-31T17:44:37.933" v="1153" actId="14100"/>
          <ac:spMkLst>
            <pc:docMk/>
            <pc:sldMk cId="2219817909" sldId="267"/>
            <ac:spMk id="4" creationId="{085690C9-6460-9D91-BB58-F4A9458660C6}"/>
          </ac:spMkLst>
        </pc:spChg>
        <pc:picChg chg="mod">
          <ac:chgData name="Jessica Gisclair" userId="90fb4887-7b8e-4d6e-a46b-9d7084eb5bd3" providerId="ADAL" clId="{47EF6A8E-817B-B242-B237-996167B08F07}" dt="2025-03-31T17:45:53.617" v="1186" actId="1076"/>
          <ac:picMkLst>
            <pc:docMk/>
            <pc:sldMk cId="2219817909" sldId="267"/>
            <ac:picMk id="14" creationId="{FD7F8A6A-562C-4E4A-1BE5-4118082257B0}"/>
          </ac:picMkLst>
        </pc:picChg>
      </pc:sldChg>
      <pc:sldChg chg="modSp mod ord">
        <pc:chgData name="Jessica Gisclair" userId="90fb4887-7b8e-4d6e-a46b-9d7084eb5bd3" providerId="ADAL" clId="{47EF6A8E-817B-B242-B237-996167B08F07}" dt="2025-03-31T17:58:34.097" v="1295" actId="20577"/>
        <pc:sldMkLst>
          <pc:docMk/>
          <pc:sldMk cId="3403002106" sldId="268"/>
        </pc:sldMkLst>
        <pc:spChg chg="mod">
          <ac:chgData name="Jessica Gisclair" userId="90fb4887-7b8e-4d6e-a46b-9d7084eb5bd3" providerId="ADAL" clId="{47EF6A8E-817B-B242-B237-996167B08F07}" dt="2025-03-31T17:58:34.097" v="1295" actId="20577"/>
          <ac:spMkLst>
            <pc:docMk/>
            <pc:sldMk cId="3403002106" sldId="268"/>
            <ac:spMk id="2" creationId="{DD73DFB6-7070-11F4-1D89-8A2CD9F7532A}"/>
          </ac:spMkLst>
        </pc:spChg>
        <pc:graphicFrameChg chg="mod">
          <ac:chgData name="Jessica Gisclair" userId="90fb4887-7b8e-4d6e-a46b-9d7084eb5bd3" providerId="ADAL" clId="{47EF6A8E-817B-B242-B237-996167B08F07}" dt="2025-03-31T17:47:27.931" v="1230" actId="113"/>
          <ac:graphicFrameMkLst>
            <pc:docMk/>
            <pc:sldMk cId="3403002106" sldId="268"/>
            <ac:graphicFrameMk id="8" creationId="{625E68BB-170C-388E-1F0E-7CBB35BDB91A}"/>
          </ac:graphicFrameMkLst>
        </pc:graphicFrameChg>
      </pc:sldChg>
      <pc:sldChg chg="modSp mod">
        <pc:chgData name="Jessica Gisclair" userId="90fb4887-7b8e-4d6e-a46b-9d7084eb5bd3" providerId="ADAL" clId="{47EF6A8E-817B-B242-B237-996167B08F07}" dt="2025-03-31T17:46:02.730" v="1188" actId="14100"/>
        <pc:sldMkLst>
          <pc:docMk/>
          <pc:sldMk cId="2742234765" sldId="269"/>
        </pc:sldMkLst>
        <pc:spChg chg="mod">
          <ac:chgData name="Jessica Gisclair" userId="90fb4887-7b8e-4d6e-a46b-9d7084eb5bd3" providerId="ADAL" clId="{47EF6A8E-817B-B242-B237-996167B08F07}" dt="2025-03-31T17:45:22.385" v="1181" actId="20577"/>
          <ac:spMkLst>
            <pc:docMk/>
            <pc:sldMk cId="2742234765" sldId="269"/>
            <ac:spMk id="2" creationId="{FA53B94D-9E04-AD58-4B66-87F2A3724702}"/>
          </ac:spMkLst>
        </pc:spChg>
        <pc:spChg chg="mod">
          <ac:chgData name="Jessica Gisclair" userId="90fb4887-7b8e-4d6e-a46b-9d7084eb5bd3" providerId="ADAL" clId="{47EF6A8E-817B-B242-B237-996167B08F07}" dt="2025-03-31T17:45:33.615" v="1183" actId="1076"/>
          <ac:spMkLst>
            <pc:docMk/>
            <pc:sldMk cId="2742234765" sldId="269"/>
            <ac:spMk id="3" creationId="{7ACCDDCB-C881-8E90-E317-813DF8345F01}"/>
          </ac:spMkLst>
        </pc:spChg>
        <pc:picChg chg="mod">
          <ac:chgData name="Jessica Gisclair" userId="90fb4887-7b8e-4d6e-a46b-9d7084eb5bd3" providerId="ADAL" clId="{47EF6A8E-817B-B242-B237-996167B08F07}" dt="2025-03-31T17:46:02.730" v="1188" actId="14100"/>
          <ac:picMkLst>
            <pc:docMk/>
            <pc:sldMk cId="2742234765" sldId="269"/>
            <ac:picMk id="8" creationId="{B74CA02E-0740-2D00-E8A9-CE5E0B311705}"/>
          </ac:picMkLst>
        </pc:picChg>
      </pc:sldChg>
      <pc:sldChg chg="ord">
        <pc:chgData name="Jessica Gisclair" userId="90fb4887-7b8e-4d6e-a46b-9d7084eb5bd3" providerId="ADAL" clId="{47EF6A8E-817B-B242-B237-996167B08F07}" dt="2025-03-28T20:04:30.044" v="815" actId="20578"/>
        <pc:sldMkLst>
          <pc:docMk/>
          <pc:sldMk cId="1854641127" sldId="273"/>
        </pc:sldMkLst>
      </pc:sldChg>
      <pc:sldChg chg="addSp delSp modSp mod">
        <pc:chgData name="Jessica Gisclair" userId="90fb4887-7b8e-4d6e-a46b-9d7084eb5bd3" providerId="ADAL" clId="{47EF6A8E-817B-B242-B237-996167B08F07}" dt="2025-03-31T18:01:52.049" v="1407" actId="113"/>
        <pc:sldMkLst>
          <pc:docMk/>
          <pc:sldMk cId="2296826000" sldId="274"/>
        </pc:sldMkLst>
        <pc:spChg chg="mod ord">
          <ac:chgData name="Jessica Gisclair" userId="90fb4887-7b8e-4d6e-a46b-9d7084eb5bd3" providerId="ADAL" clId="{47EF6A8E-817B-B242-B237-996167B08F07}" dt="2025-03-28T19:55:42.989" v="763" actId="26606"/>
          <ac:spMkLst>
            <pc:docMk/>
            <pc:sldMk cId="2296826000" sldId="274"/>
            <ac:spMk id="2" creationId="{605DB5B8-4D25-F11C-073D-E6CB80654BCB}"/>
          </ac:spMkLst>
        </pc:spChg>
        <pc:spChg chg="add">
          <ac:chgData name="Jessica Gisclair" userId="90fb4887-7b8e-4d6e-a46b-9d7084eb5bd3" providerId="ADAL" clId="{47EF6A8E-817B-B242-B237-996167B08F07}" dt="2025-03-28T19:55:43.002" v="764" actId="26606"/>
          <ac:spMkLst>
            <pc:docMk/>
            <pc:sldMk cId="2296826000" sldId="274"/>
            <ac:spMk id="80" creationId="{D9A7F3BF-8763-4074-AD77-92790AF314D1}"/>
          </ac:spMkLst>
        </pc:spChg>
        <pc:spChg chg="add">
          <ac:chgData name="Jessica Gisclair" userId="90fb4887-7b8e-4d6e-a46b-9d7084eb5bd3" providerId="ADAL" clId="{47EF6A8E-817B-B242-B237-996167B08F07}" dt="2025-03-28T19:55:43.002" v="764" actId="26606"/>
          <ac:spMkLst>
            <pc:docMk/>
            <pc:sldMk cId="2296826000" sldId="274"/>
            <ac:spMk id="82" creationId="{6CB927A4-E432-4310-9CD5-E89FF5063179}"/>
          </ac:spMkLst>
        </pc:spChg>
        <pc:spChg chg="add">
          <ac:chgData name="Jessica Gisclair" userId="90fb4887-7b8e-4d6e-a46b-9d7084eb5bd3" providerId="ADAL" clId="{47EF6A8E-817B-B242-B237-996167B08F07}" dt="2025-03-28T19:55:43.002" v="764" actId="26606"/>
          <ac:spMkLst>
            <pc:docMk/>
            <pc:sldMk cId="2296826000" sldId="274"/>
            <ac:spMk id="83" creationId="{E3020543-B24B-4EC4-8FFC-8DD88EEA91A8}"/>
          </ac:spMkLst>
        </pc:spChg>
        <pc:spChg chg="add">
          <ac:chgData name="Jessica Gisclair" userId="90fb4887-7b8e-4d6e-a46b-9d7084eb5bd3" providerId="ADAL" clId="{47EF6A8E-817B-B242-B237-996167B08F07}" dt="2025-03-28T19:55:43.002" v="764" actId="26606"/>
          <ac:spMkLst>
            <pc:docMk/>
            <pc:sldMk cId="2296826000" sldId="274"/>
            <ac:spMk id="84" creationId="{1453BF6C-B012-48B7-B4E8-6D7AC7C27D02}"/>
          </ac:spMkLst>
        </pc:spChg>
        <pc:graphicFrameChg chg="mod ord modGraphic">
          <ac:chgData name="Jessica Gisclair" userId="90fb4887-7b8e-4d6e-a46b-9d7084eb5bd3" providerId="ADAL" clId="{47EF6A8E-817B-B242-B237-996167B08F07}" dt="2025-03-31T18:01:52.049" v="1407" actId="113"/>
          <ac:graphicFrameMkLst>
            <pc:docMk/>
            <pc:sldMk cId="2296826000" sldId="274"/>
            <ac:graphicFrameMk id="6" creationId="{5F347C6D-691D-1FAA-9D82-FD3F447DB579}"/>
          </ac:graphicFrameMkLst>
        </pc:graphicFrameChg>
        <pc:picChg chg="add mod">
          <ac:chgData name="Jessica Gisclair" userId="90fb4887-7b8e-4d6e-a46b-9d7084eb5bd3" providerId="ADAL" clId="{47EF6A8E-817B-B242-B237-996167B08F07}" dt="2025-03-28T19:55:42.989" v="763" actId="26606"/>
          <ac:picMkLst>
            <pc:docMk/>
            <pc:sldMk cId="2296826000" sldId="274"/>
            <ac:picMk id="4" creationId="{6B6EF4AA-FAA2-CA15-C7C2-267F72A9B3BF}"/>
          </ac:picMkLst>
        </pc:picChg>
        <pc:cxnChg chg="add">
          <ac:chgData name="Jessica Gisclair" userId="90fb4887-7b8e-4d6e-a46b-9d7084eb5bd3" providerId="ADAL" clId="{47EF6A8E-817B-B242-B237-996167B08F07}" dt="2025-03-28T19:55:43.002" v="764" actId="26606"/>
          <ac:cxnSpMkLst>
            <pc:docMk/>
            <pc:sldMk cId="2296826000" sldId="274"/>
            <ac:cxnSpMk id="81" creationId="{C49DA8F6-BCC1-4447-B54C-57856834B94B}"/>
          </ac:cxnSpMkLst>
        </pc:cxnChg>
      </pc:sldChg>
      <pc:sldChg chg="addSp delSp modSp add mod ord setBg">
        <pc:chgData name="Jessica Gisclair" userId="90fb4887-7b8e-4d6e-a46b-9d7084eb5bd3" providerId="ADAL" clId="{47EF6A8E-817B-B242-B237-996167B08F07}" dt="2025-03-31T17:59:11.944" v="1320" actId="20577"/>
        <pc:sldMkLst>
          <pc:docMk/>
          <pc:sldMk cId="4234134279" sldId="275"/>
        </pc:sldMkLst>
        <pc:spChg chg="mod">
          <ac:chgData name="Jessica Gisclair" userId="90fb4887-7b8e-4d6e-a46b-9d7084eb5bd3" providerId="ADAL" clId="{47EF6A8E-817B-B242-B237-996167B08F07}" dt="2025-03-31T17:59:11.944" v="1320" actId="20577"/>
          <ac:spMkLst>
            <pc:docMk/>
            <pc:sldMk cId="4234134279" sldId="275"/>
            <ac:spMk id="2" creationId="{98DB7B1D-B133-3CD1-B5C1-6172D3E14A97}"/>
          </ac:spMkLst>
        </pc:spChg>
        <pc:spChg chg="add">
          <ac:chgData name="Jessica Gisclair" userId="90fb4887-7b8e-4d6e-a46b-9d7084eb5bd3" providerId="ADAL" clId="{47EF6A8E-817B-B242-B237-996167B08F07}" dt="2025-03-28T19:36:18.266" v="538" actId="26606"/>
          <ac:spMkLst>
            <pc:docMk/>
            <pc:sldMk cId="4234134279" sldId="275"/>
            <ac:spMk id="34" creationId="{063BBA22-50EA-4C4D-BE05-F1CE4E63AA56}"/>
          </ac:spMkLst>
        </pc:spChg>
        <pc:spChg chg="add">
          <ac:chgData name="Jessica Gisclair" userId="90fb4887-7b8e-4d6e-a46b-9d7084eb5bd3" providerId="ADAL" clId="{47EF6A8E-817B-B242-B237-996167B08F07}" dt="2025-03-28T19:36:18.266" v="538" actId="26606"/>
          <ac:spMkLst>
            <pc:docMk/>
            <pc:sldMk cId="4234134279" sldId="275"/>
            <ac:spMk id="35" creationId="{BACC6370-2D7E-4714-9D71-7542949D7D5D}"/>
          </ac:spMkLst>
        </pc:spChg>
        <pc:spChg chg="add">
          <ac:chgData name="Jessica Gisclair" userId="90fb4887-7b8e-4d6e-a46b-9d7084eb5bd3" providerId="ADAL" clId="{47EF6A8E-817B-B242-B237-996167B08F07}" dt="2025-03-28T19:36:18.266" v="538" actId="26606"/>
          <ac:spMkLst>
            <pc:docMk/>
            <pc:sldMk cId="4234134279" sldId="275"/>
            <ac:spMk id="36" creationId="{F68B3F68-107C-434F-AA38-110D5EA91B85}"/>
          </ac:spMkLst>
        </pc:spChg>
        <pc:spChg chg="add">
          <ac:chgData name="Jessica Gisclair" userId="90fb4887-7b8e-4d6e-a46b-9d7084eb5bd3" providerId="ADAL" clId="{47EF6A8E-817B-B242-B237-996167B08F07}" dt="2025-03-28T19:36:18.266" v="538" actId="26606"/>
          <ac:spMkLst>
            <pc:docMk/>
            <pc:sldMk cId="4234134279" sldId="275"/>
            <ac:spMk id="37" creationId="{AAD0DBB9-1A4B-4391-81D4-CB19F9AB918A}"/>
          </ac:spMkLst>
        </pc:spChg>
        <pc:graphicFrameChg chg="mod modGraphic">
          <ac:chgData name="Jessica Gisclair" userId="90fb4887-7b8e-4d6e-a46b-9d7084eb5bd3" providerId="ADAL" clId="{47EF6A8E-817B-B242-B237-996167B08F07}" dt="2025-03-28T19:58:17.733" v="783" actId="20577"/>
          <ac:graphicFrameMkLst>
            <pc:docMk/>
            <pc:sldMk cId="4234134279" sldId="275"/>
            <ac:graphicFrameMk id="6" creationId="{AC30F95C-C759-6B06-E72D-1DF265D37D36}"/>
          </ac:graphicFrameMkLst>
        </pc:graphicFrameChg>
      </pc:sldChg>
      <pc:sldChg chg="addSp delSp modSp add del mod ord setBg setClrOvrMap">
        <pc:chgData name="Jessica Gisclair" userId="90fb4887-7b8e-4d6e-a46b-9d7084eb5bd3" providerId="ADAL" clId="{47EF6A8E-817B-B242-B237-996167B08F07}" dt="2025-03-31T17:48:01.508" v="1231" actId="2696"/>
        <pc:sldMkLst>
          <pc:docMk/>
          <pc:sldMk cId="2033818595" sldId="276"/>
        </pc:sldMkLst>
      </pc:sldChg>
      <pc:sldChg chg="modSp add mod">
        <pc:chgData name="Jessica Gisclair" userId="90fb4887-7b8e-4d6e-a46b-9d7084eb5bd3" providerId="ADAL" clId="{47EF6A8E-817B-B242-B237-996167B08F07}" dt="2025-03-31T18:03:29.212" v="1415" actId="20577"/>
        <pc:sldMkLst>
          <pc:docMk/>
          <pc:sldMk cId="2189436677" sldId="277"/>
        </pc:sldMkLst>
        <pc:spChg chg="mod">
          <ac:chgData name="Jessica Gisclair" userId="90fb4887-7b8e-4d6e-a46b-9d7084eb5bd3" providerId="ADAL" clId="{47EF6A8E-817B-B242-B237-996167B08F07}" dt="2025-03-31T18:03:29.212" v="1415" actId="20577"/>
          <ac:spMkLst>
            <pc:docMk/>
            <pc:sldMk cId="2189436677" sldId="277"/>
            <ac:spMk id="2" creationId="{D2907524-C36F-753E-77CD-274217AE3C87}"/>
          </ac:spMkLst>
        </pc:spChg>
        <pc:spChg chg="mod">
          <ac:chgData name="Jessica Gisclair" userId="90fb4887-7b8e-4d6e-a46b-9d7084eb5bd3" providerId="ADAL" clId="{47EF6A8E-817B-B242-B237-996167B08F07}" dt="2025-03-31T17:53:16.627" v="1273" actId="20577"/>
          <ac:spMkLst>
            <pc:docMk/>
            <pc:sldMk cId="2189436677" sldId="277"/>
            <ac:spMk id="3" creationId="{CBA23C41-86A0-9F3E-F10C-85C6768D9DB3}"/>
          </ac:spMkLst>
        </pc:spChg>
        <pc:picChg chg="mod">
          <ac:chgData name="Jessica Gisclair" userId="90fb4887-7b8e-4d6e-a46b-9d7084eb5bd3" providerId="ADAL" clId="{47EF6A8E-817B-B242-B237-996167B08F07}" dt="2025-03-31T17:43:21.418" v="1086" actId="1076"/>
          <ac:picMkLst>
            <pc:docMk/>
            <pc:sldMk cId="2189436677" sldId="277"/>
            <ac:picMk id="8" creationId="{3F4DF667-B17E-AE8B-0DF8-049E2A2BB355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614AA2-2E99-2D47-8F7C-C9DB703FE6A2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8EDE1716-4CA9-D849-807E-BD9C429C16AB}">
      <dgm:prSet phldrT="[Text]"/>
      <dgm:spPr/>
      <dgm:t>
        <a:bodyPr/>
        <a:lstStyle/>
        <a:p>
          <a:r>
            <a:rPr lang="en-US" dirty="0"/>
            <a:t>NC Sunshine Laws</a:t>
          </a:r>
        </a:p>
      </dgm:t>
    </dgm:pt>
    <dgm:pt modelId="{2E7C9B60-2589-564B-A87C-E33C5FBB2991}" type="parTrans" cxnId="{F1FBEB93-5BDB-8F42-9109-696CA2B4EE3F}">
      <dgm:prSet/>
      <dgm:spPr/>
      <dgm:t>
        <a:bodyPr/>
        <a:lstStyle/>
        <a:p>
          <a:endParaRPr lang="en-US"/>
        </a:p>
      </dgm:t>
    </dgm:pt>
    <dgm:pt modelId="{408D9524-F062-0F47-9707-E2EBBB23258F}" type="sibTrans" cxnId="{F1FBEB93-5BDB-8F42-9109-696CA2B4EE3F}">
      <dgm:prSet/>
      <dgm:spPr/>
      <dgm:t>
        <a:bodyPr/>
        <a:lstStyle/>
        <a:p>
          <a:endParaRPr lang="en-US" dirty="0"/>
        </a:p>
      </dgm:t>
    </dgm:pt>
    <dgm:pt modelId="{1267542A-B629-544C-BD11-49442A8151DC}">
      <dgm:prSet phldrT="[Text]"/>
      <dgm:spPr/>
      <dgm:t>
        <a:bodyPr/>
        <a:lstStyle/>
        <a:p>
          <a:r>
            <a:rPr lang="en-US" dirty="0"/>
            <a:t>NC Criticism</a:t>
          </a:r>
        </a:p>
      </dgm:t>
    </dgm:pt>
    <dgm:pt modelId="{D08D0680-59E7-9C46-A73C-1E70C2A53B0B}" type="parTrans" cxnId="{C50394F3-9422-7E42-B435-1B019F2EA38E}">
      <dgm:prSet/>
      <dgm:spPr/>
      <dgm:t>
        <a:bodyPr/>
        <a:lstStyle/>
        <a:p>
          <a:endParaRPr lang="en-US"/>
        </a:p>
      </dgm:t>
    </dgm:pt>
    <dgm:pt modelId="{4090E414-A174-A347-9110-7095CEEE0119}" type="sibTrans" cxnId="{C50394F3-9422-7E42-B435-1B019F2EA38E}">
      <dgm:prSet/>
      <dgm:spPr/>
      <dgm:t>
        <a:bodyPr/>
        <a:lstStyle/>
        <a:p>
          <a:endParaRPr lang="en-US" dirty="0"/>
        </a:p>
      </dgm:t>
    </dgm:pt>
    <dgm:pt modelId="{A649A161-65C1-2646-8885-A7BCD3E95185}">
      <dgm:prSet phldrT="[Text]"/>
      <dgm:spPr/>
      <dgm:t>
        <a:bodyPr/>
        <a:lstStyle/>
        <a:p>
          <a:r>
            <a:rPr lang="en-US" dirty="0"/>
            <a:t>NC Issues</a:t>
          </a:r>
        </a:p>
      </dgm:t>
    </dgm:pt>
    <dgm:pt modelId="{4B8FE567-6B15-5842-9CE3-8F249949D119}" type="parTrans" cxnId="{318EA203-C4D2-574E-B6DB-28DE02FABE1A}">
      <dgm:prSet/>
      <dgm:spPr/>
      <dgm:t>
        <a:bodyPr/>
        <a:lstStyle/>
        <a:p>
          <a:endParaRPr lang="en-US"/>
        </a:p>
      </dgm:t>
    </dgm:pt>
    <dgm:pt modelId="{FC5A6915-5D1D-9443-84DB-CC0C3B913366}" type="sibTrans" cxnId="{318EA203-C4D2-574E-B6DB-28DE02FABE1A}">
      <dgm:prSet/>
      <dgm:spPr/>
      <dgm:t>
        <a:bodyPr/>
        <a:lstStyle/>
        <a:p>
          <a:endParaRPr lang="en-US" dirty="0"/>
        </a:p>
      </dgm:t>
    </dgm:pt>
    <dgm:pt modelId="{BBD34B47-5B5B-2047-8CA6-BFC0CC8FBC5B}">
      <dgm:prSet phldrT="[Text]"/>
      <dgm:spPr/>
      <dgm:t>
        <a:bodyPr/>
        <a:lstStyle/>
        <a:p>
          <a:r>
            <a:rPr lang="en-US" dirty="0"/>
            <a:t>Possible Improvements</a:t>
          </a:r>
        </a:p>
      </dgm:t>
    </dgm:pt>
    <dgm:pt modelId="{4D5F2920-9E31-8647-9335-3BC36900E8D1}" type="parTrans" cxnId="{F548353B-16E6-0F4D-854A-E9E306FC983A}">
      <dgm:prSet/>
      <dgm:spPr/>
      <dgm:t>
        <a:bodyPr/>
        <a:lstStyle/>
        <a:p>
          <a:endParaRPr lang="en-US"/>
        </a:p>
      </dgm:t>
    </dgm:pt>
    <dgm:pt modelId="{E1C96BC0-DC38-2240-AED6-9DC0DDC7E9CC}" type="sibTrans" cxnId="{F548353B-16E6-0F4D-854A-E9E306FC983A}">
      <dgm:prSet/>
      <dgm:spPr/>
      <dgm:t>
        <a:bodyPr/>
        <a:lstStyle/>
        <a:p>
          <a:endParaRPr lang="en-US"/>
        </a:p>
      </dgm:t>
    </dgm:pt>
    <dgm:pt modelId="{159CC4EF-84E2-F247-9F1D-E973656B7172}">
      <dgm:prSet phldrT="[Text]"/>
      <dgm:spPr/>
      <dgm:t>
        <a:bodyPr/>
        <a:lstStyle/>
        <a:p>
          <a:r>
            <a:rPr lang="en-US" dirty="0"/>
            <a:t>Body-worn camera footage </a:t>
          </a:r>
        </a:p>
      </dgm:t>
    </dgm:pt>
    <dgm:pt modelId="{40CA1C1F-3D67-2A43-8C84-19B3A84F79AE}" type="parTrans" cxnId="{4B9E9361-0952-2741-BE8D-C9CE226C8391}">
      <dgm:prSet/>
      <dgm:spPr/>
      <dgm:t>
        <a:bodyPr/>
        <a:lstStyle/>
        <a:p>
          <a:endParaRPr lang="en-US"/>
        </a:p>
      </dgm:t>
    </dgm:pt>
    <dgm:pt modelId="{EC38164B-D521-E44A-82EE-19EEF58C3239}" type="sibTrans" cxnId="{4B9E9361-0952-2741-BE8D-C9CE226C8391}">
      <dgm:prSet/>
      <dgm:spPr/>
      <dgm:t>
        <a:bodyPr/>
        <a:lstStyle/>
        <a:p>
          <a:endParaRPr lang="en-US"/>
        </a:p>
      </dgm:t>
    </dgm:pt>
    <dgm:pt modelId="{DA4A0BF3-EB9B-2C49-82D6-21D2C9CA8136}">
      <dgm:prSet phldrT="[Text]"/>
      <dgm:spPr/>
      <dgm:t>
        <a:bodyPr/>
        <a:lstStyle/>
        <a:p>
          <a:r>
            <a:rPr lang="en-US" dirty="0"/>
            <a:t>Special service charges </a:t>
          </a:r>
        </a:p>
      </dgm:t>
    </dgm:pt>
    <dgm:pt modelId="{A099FCA8-02F3-4C47-888D-271E29EDBF23}" type="parTrans" cxnId="{0914FD9A-7F51-5643-89A0-8A764890429B}">
      <dgm:prSet/>
      <dgm:spPr/>
      <dgm:t>
        <a:bodyPr/>
        <a:lstStyle/>
        <a:p>
          <a:endParaRPr lang="en-US"/>
        </a:p>
      </dgm:t>
    </dgm:pt>
    <dgm:pt modelId="{F5D57865-EF35-554B-B493-DCE86CB16EB2}" type="sibTrans" cxnId="{0914FD9A-7F51-5643-89A0-8A764890429B}">
      <dgm:prSet/>
      <dgm:spPr/>
      <dgm:t>
        <a:bodyPr/>
        <a:lstStyle/>
        <a:p>
          <a:endParaRPr lang="en-US"/>
        </a:p>
      </dgm:t>
    </dgm:pt>
    <dgm:pt modelId="{D0E282CB-F50E-6448-B46E-7CD88ACB61F2}">
      <dgm:prSet phldrT="[Text]"/>
      <dgm:spPr/>
      <dgm:t>
        <a:bodyPr/>
        <a:lstStyle/>
        <a:p>
          <a:r>
            <a:rPr lang="en-US" dirty="0"/>
            <a:t>Citing personnel exemptions </a:t>
          </a:r>
        </a:p>
      </dgm:t>
    </dgm:pt>
    <dgm:pt modelId="{0224E68F-3D1D-FE43-9D67-289857B4A80E}" type="parTrans" cxnId="{B25819CF-FBBB-FA46-B362-362056066F59}">
      <dgm:prSet/>
      <dgm:spPr/>
      <dgm:t>
        <a:bodyPr/>
        <a:lstStyle/>
        <a:p>
          <a:endParaRPr lang="en-US"/>
        </a:p>
      </dgm:t>
    </dgm:pt>
    <dgm:pt modelId="{74E31150-3FE4-0847-A638-410F2970266A}" type="sibTrans" cxnId="{B25819CF-FBBB-FA46-B362-362056066F59}">
      <dgm:prSet/>
      <dgm:spPr/>
      <dgm:t>
        <a:bodyPr/>
        <a:lstStyle/>
        <a:p>
          <a:endParaRPr lang="en-US"/>
        </a:p>
      </dgm:t>
    </dgm:pt>
    <dgm:pt modelId="{DFD954EA-F75C-9540-8580-9CCC8F6777E0}">
      <dgm:prSet/>
      <dgm:spPr/>
      <dgm:t>
        <a:bodyPr/>
        <a:lstStyle/>
        <a:p>
          <a:r>
            <a:rPr lang="en-US" dirty="0"/>
            <a:t>Reduce challenges to open government</a:t>
          </a:r>
        </a:p>
      </dgm:t>
    </dgm:pt>
    <dgm:pt modelId="{E8690484-146B-364A-8A78-56C3FFA6C486}" type="parTrans" cxnId="{D5CBCA58-4061-0346-994D-CF311F0B8E56}">
      <dgm:prSet/>
      <dgm:spPr/>
      <dgm:t>
        <a:bodyPr/>
        <a:lstStyle/>
        <a:p>
          <a:endParaRPr lang="en-US"/>
        </a:p>
      </dgm:t>
    </dgm:pt>
    <dgm:pt modelId="{2411FA3A-70A7-5046-987D-E3BBDA70584A}" type="sibTrans" cxnId="{D5CBCA58-4061-0346-994D-CF311F0B8E56}">
      <dgm:prSet/>
      <dgm:spPr/>
      <dgm:t>
        <a:bodyPr/>
        <a:lstStyle/>
        <a:p>
          <a:endParaRPr lang="en-US"/>
        </a:p>
      </dgm:t>
    </dgm:pt>
    <dgm:pt modelId="{15BAA464-B4E7-A943-86A1-23ABC7D8DD1E}">
      <dgm:prSet phldrT="[Text]"/>
      <dgm:spPr/>
      <dgm:t>
        <a:bodyPr/>
        <a:lstStyle/>
        <a:p>
          <a:r>
            <a:rPr lang="en-US" dirty="0"/>
            <a:t>Define public record</a:t>
          </a:r>
        </a:p>
      </dgm:t>
    </dgm:pt>
    <dgm:pt modelId="{B7CF5F4A-CC19-644E-82AC-23111D66D53F}" type="parTrans" cxnId="{DC45376E-ABBA-E248-B306-A696344364B0}">
      <dgm:prSet/>
      <dgm:spPr/>
      <dgm:t>
        <a:bodyPr/>
        <a:lstStyle/>
        <a:p>
          <a:endParaRPr lang="en-US"/>
        </a:p>
      </dgm:t>
    </dgm:pt>
    <dgm:pt modelId="{0706060B-E7CD-E648-A8B9-B2D7E9C797E0}" type="sibTrans" cxnId="{DC45376E-ABBA-E248-B306-A696344364B0}">
      <dgm:prSet/>
      <dgm:spPr/>
      <dgm:t>
        <a:bodyPr/>
        <a:lstStyle/>
        <a:p>
          <a:endParaRPr lang="en-US"/>
        </a:p>
      </dgm:t>
    </dgm:pt>
    <dgm:pt modelId="{145BCFDF-530D-C149-979A-1356F5BB9C61}">
      <dgm:prSet phldrT="[Text]"/>
      <dgm:spPr/>
      <dgm:t>
        <a:bodyPr/>
        <a:lstStyle/>
        <a:p>
          <a:r>
            <a:rPr lang="en-US" dirty="0"/>
            <a:t>Define open meetings</a:t>
          </a:r>
        </a:p>
      </dgm:t>
    </dgm:pt>
    <dgm:pt modelId="{8513FC35-7608-DE44-BD69-040BC4C31963}" type="parTrans" cxnId="{01A3A1AD-6433-C945-BB46-5C84D0D8A7C0}">
      <dgm:prSet/>
      <dgm:spPr/>
      <dgm:t>
        <a:bodyPr/>
        <a:lstStyle/>
        <a:p>
          <a:endParaRPr lang="en-US"/>
        </a:p>
      </dgm:t>
    </dgm:pt>
    <dgm:pt modelId="{5B5B6EFB-ADD3-AF48-AA70-7A95610645C9}" type="sibTrans" cxnId="{01A3A1AD-6433-C945-BB46-5C84D0D8A7C0}">
      <dgm:prSet/>
      <dgm:spPr/>
      <dgm:t>
        <a:bodyPr/>
        <a:lstStyle/>
        <a:p>
          <a:endParaRPr lang="en-US"/>
        </a:p>
      </dgm:t>
    </dgm:pt>
    <dgm:pt modelId="{79C7A0A1-A6BE-2148-8575-5B4E800B460D}" type="pres">
      <dgm:prSet presAssocID="{C6614AA2-2E99-2D47-8F7C-C9DB703FE6A2}" presName="Name0" presStyleCnt="0">
        <dgm:presLayoutVars>
          <dgm:dir/>
          <dgm:resizeHandles val="exact"/>
        </dgm:presLayoutVars>
      </dgm:prSet>
      <dgm:spPr/>
    </dgm:pt>
    <dgm:pt modelId="{715C2583-EF5C-4D44-9725-438160D50681}" type="pres">
      <dgm:prSet presAssocID="{8EDE1716-4CA9-D849-807E-BD9C429C16AB}" presName="node" presStyleLbl="node1" presStyleIdx="0" presStyleCnt="4">
        <dgm:presLayoutVars>
          <dgm:bulletEnabled val="1"/>
        </dgm:presLayoutVars>
      </dgm:prSet>
      <dgm:spPr/>
    </dgm:pt>
    <dgm:pt modelId="{853D123C-2B84-7443-AE53-1563627102CA}" type="pres">
      <dgm:prSet presAssocID="{408D9524-F062-0F47-9707-E2EBBB23258F}" presName="sibTrans" presStyleLbl="sibTrans2D1" presStyleIdx="0" presStyleCnt="3"/>
      <dgm:spPr/>
    </dgm:pt>
    <dgm:pt modelId="{25571305-5790-F24A-B894-3F2D1B604B28}" type="pres">
      <dgm:prSet presAssocID="{408D9524-F062-0F47-9707-E2EBBB23258F}" presName="connectorText" presStyleLbl="sibTrans2D1" presStyleIdx="0" presStyleCnt="3"/>
      <dgm:spPr/>
    </dgm:pt>
    <dgm:pt modelId="{55CF0DA8-9967-EB4D-B9C8-60C1E508ADC9}" type="pres">
      <dgm:prSet presAssocID="{1267542A-B629-544C-BD11-49442A8151DC}" presName="node" presStyleLbl="node1" presStyleIdx="1" presStyleCnt="4">
        <dgm:presLayoutVars>
          <dgm:bulletEnabled val="1"/>
        </dgm:presLayoutVars>
      </dgm:prSet>
      <dgm:spPr/>
    </dgm:pt>
    <dgm:pt modelId="{BDF6DF21-AF76-5547-A7AA-70A6296B7A4C}" type="pres">
      <dgm:prSet presAssocID="{4090E414-A174-A347-9110-7095CEEE0119}" presName="sibTrans" presStyleLbl="sibTrans2D1" presStyleIdx="1" presStyleCnt="3"/>
      <dgm:spPr/>
    </dgm:pt>
    <dgm:pt modelId="{6941B615-6B51-D242-A499-C35640FDF848}" type="pres">
      <dgm:prSet presAssocID="{4090E414-A174-A347-9110-7095CEEE0119}" presName="connectorText" presStyleLbl="sibTrans2D1" presStyleIdx="1" presStyleCnt="3"/>
      <dgm:spPr/>
    </dgm:pt>
    <dgm:pt modelId="{53746C8C-FBBF-5141-8F88-2D80FD0E7D54}" type="pres">
      <dgm:prSet presAssocID="{A649A161-65C1-2646-8885-A7BCD3E95185}" presName="node" presStyleLbl="node1" presStyleIdx="2" presStyleCnt="4">
        <dgm:presLayoutVars>
          <dgm:bulletEnabled val="1"/>
        </dgm:presLayoutVars>
      </dgm:prSet>
      <dgm:spPr/>
    </dgm:pt>
    <dgm:pt modelId="{ACBB14FC-D838-8845-99E1-3D68B0E9C134}" type="pres">
      <dgm:prSet presAssocID="{FC5A6915-5D1D-9443-84DB-CC0C3B913366}" presName="sibTrans" presStyleLbl="sibTrans2D1" presStyleIdx="2" presStyleCnt="3"/>
      <dgm:spPr/>
    </dgm:pt>
    <dgm:pt modelId="{936CADD2-5FC3-9E45-A558-BB86C9E5341E}" type="pres">
      <dgm:prSet presAssocID="{FC5A6915-5D1D-9443-84DB-CC0C3B913366}" presName="connectorText" presStyleLbl="sibTrans2D1" presStyleIdx="2" presStyleCnt="3"/>
      <dgm:spPr/>
    </dgm:pt>
    <dgm:pt modelId="{07E0573B-F538-9140-B40B-717CEA74AA4A}" type="pres">
      <dgm:prSet presAssocID="{BBD34B47-5B5B-2047-8CA6-BFC0CC8FBC5B}" presName="node" presStyleLbl="node1" presStyleIdx="3" presStyleCnt="4">
        <dgm:presLayoutVars>
          <dgm:bulletEnabled val="1"/>
        </dgm:presLayoutVars>
      </dgm:prSet>
      <dgm:spPr/>
    </dgm:pt>
  </dgm:ptLst>
  <dgm:cxnLst>
    <dgm:cxn modelId="{318EA203-C4D2-574E-B6DB-28DE02FABE1A}" srcId="{C6614AA2-2E99-2D47-8F7C-C9DB703FE6A2}" destId="{A649A161-65C1-2646-8885-A7BCD3E95185}" srcOrd="2" destOrd="0" parTransId="{4B8FE567-6B15-5842-9CE3-8F249949D119}" sibTransId="{FC5A6915-5D1D-9443-84DB-CC0C3B913366}"/>
    <dgm:cxn modelId="{317AD91A-B23B-2C42-8474-64551FABE29C}" type="presOf" srcId="{A649A161-65C1-2646-8885-A7BCD3E95185}" destId="{53746C8C-FBBF-5141-8F88-2D80FD0E7D54}" srcOrd="0" destOrd="0" presId="urn:microsoft.com/office/officeart/2005/8/layout/process1"/>
    <dgm:cxn modelId="{9332422D-4F45-F946-8DC8-75BF060C73CE}" type="presOf" srcId="{8EDE1716-4CA9-D849-807E-BD9C429C16AB}" destId="{715C2583-EF5C-4D44-9725-438160D50681}" srcOrd="0" destOrd="0" presId="urn:microsoft.com/office/officeart/2005/8/layout/process1"/>
    <dgm:cxn modelId="{1CF7282E-1F18-EE4A-94E2-0A1CB47FA7B0}" type="presOf" srcId="{4090E414-A174-A347-9110-7095CEEE0119}" destId="{6941B615-6B51-D242-A499-C35640FDF848}" srcOrd="1" destOrd="0" presId="urn:microsoft.com/office/officeart/2005/8/layout/process1"/>
    <dgm:cxn modelId="{F548353B-16E6-0F4D-854A-E9E306FC983A}" srcId="{C6614AA2-2E99-2D47-8F7C-C9DB703FE6A2}" destId="{BBD34B47-5B5B-2047-8CA6-BFC0CC8FBC5B}" srcOrd="3" destOrd="0" parTransId="{4D5F2920-9E31-8647-9335-3BC36900E8D1}" sibTransId="{E1C96BC0-DC38-2240-AED6-9DC0DDC7E9CC}"/>
    <dgm:cxn modelId="{3C5BA93D-23CA-4846-8AFE-DBCC735CAB70}" type="presOf" srcId="{FC5A6915-5D1D-9443-84DB-CC0C3B913366}" destId="{ACBB14FC-D838-8845-99E1-3D68B0E9C134}" srcOrd="0" destOrd="0" presId="urn:microsoft.com/office/officeart/2005/8/layout/process1"/>
    <dgm:cxn modelId="{48EE2244-6AC1-234D-ACF6-BF3504EDC983}" type="presOf" srcId="{BBD34B47-5B5B-2047-8CA6-BFC0CC8FBC5B}" destId="{07E0573B-F538-9140-B40B-717CEA74AA4A}" srcOrd="0" destOrd="0" presId="urn:microsoft.com/office/officeart/2005/8/layout/process1"/>
    <dgm:cxn modelId="{BFAA7D45-E824-E84F-80F2-5B6F22B9F4A4}" type="presOf" srcId="{159CC4EF-84E2-F247-9F1D-E973656B7172}" destId="{53746C8C-FBBF-5141-8F88-2D80FD0E7D54}" srcOrd="0" destOrd="1" presId="urn:microsoft.com/office/officeart/2005/8/layout/process1"/>
    <dgm:cxn modelId="{D6216C52-B622-CE4E-800F-68DD9205607B}" type="presOf" srcId="{C6614AA2-2E99-2D47-8F7C-C9DB703FE6A2}" destId="{79C7A0A1-A6BE-2148-8575-5B4E800B460D}" srcOrd="0" destOrd="0" presId="urn:microsoft.com/office/officeart/2005/8/layout/process1"/>
    <dgm:cxn modelId="{28423557-5DA5-024D-BD0E-9C5105833772}" type="presOf" srcId="{145BCFDF-530D-C149-979A-1356F5BB9C61}" destId="{55CF0DA8-9967-EB4D-B9C8-60C1E508ADC9}" srcOrd="0" destOrd="2" presId="urn:microsoft.com/office/officeart/2005/8/layout/process1"/>
    <dgm:cxn modelId="{D5CBCA58-4061-0346-994D-CF311F0B8E56}" srcId="{BBD34B47-5B5B-2047-8CA6-BFC0CC8FBC5B}" destId="{DFD954EA-F75C-9540-8580-9CCC8F6777E0}" srcOrd="0" destOrd="0" parTransId="{E8690484-146B-364A-8A78-56C3FFA6C486}" sibTransId="{2411FA3A-70A7-5046-987D-E3BBDA70584A}"/>
    <dgm:cxn modelId="{F71ABC5F-7376-B54C-8061-75016E2C9BE9}" type="presOf" srcId="{15BAA464-B4E7-A943-86A1-23ABC7D8DD1E}" destId="{55CF0DA8-9967-EB4D-B9C8-60C1E508ADC9}" srcOrd="0" destOrd="1" presId="urn:microsoft.com/office/officeart/2005/8/layout/process1"/>
    <dgm:cxn modelId="{4B9E9361-0952-2741-BE8D-C9CE226C8391}" srcId="{A649A161-65C1-2646-8885-A7BCD3E95185}" destId="{159CC4EF-84E2-F247-9F1D-E973656B7172}" srcOrd="0" destOrd="0" parTransId="{40CA1C1F-3D67-2A43-8C84-19B3A84F79AE}" sibTransId="{EC38164B-D521-E44A-82EE-19EEF58C3239}"/>
    <dgm:cxn modelId="{702CA262-D38D-CC4B-A661-296C92058C45}" type="presOf" srcId="{4090E414-A174-A347-9110-7095CEEE0119}" destId="{BDF6DF21-AF76-5547-A7AA-70A6296B7A4C}" srcOrd="0" destOrd="0" presId="urn:microsoft.com/office/officeart/2005/8/layout/process1"/>
    <dgm:cxn modelId="{DC45376E-ABBA-E248-B306-A696344364B0}" srcId="{1267542A-B629-544C-BD11-49442A8151DC}" destId="{15BAA464-B4E7-A943-86A1-23ABC7D8DD1E}" srcOrd="0" destOrd="0" parTransId="{B7CF5F4A-CC19-644E-82AC-23111D66D53F}" sibTransId="{0706060B-E7CD-E648-A8B9-B2D7E9C797E0}"/>
    <dgm:cxn modelId="{19BDD57D-F7FB-3B40-91EA-0D337027AC38}" type="presOf" srcId="{408D9524-F062-0F47-9707-E2EBBB23258F}" destId="{853D123C-2B84-7443-AE53-1563627102CA}" srcOrd="0" destOrd="0" presId="urn:microsoft.com/office/officeart/2005/8/layout/process1"/>
    <dgm:cxn modelId="{F1FBEB93-5BDB-8F42-9109-696CA2B4EE3F}" srcId="{C6614AA2-2E99-2D47-8F7C-C9DB703FE6A2}" destId="{8EDE1716-4CA9-D849-807E-BD9C429C16AB}" srcOrd="0" destOrd="0" parTransId="{2E7C9B60-2589-564B-A87C-E33C5FBB2991}" sibTransId="{408D9524-F062-0F47-9707-E2EBBB23258F}"/>
    <dgm:cxn modelId="{54A1019A-F25C-C24E-906E-0624A0DA03A5}" type="presOf" srcId="{D0E282CB-F50E-6448-B46E-7CD88ACB61F2}" destId="{53746C8C-FBBF-5141-8F88-2D80FD0E7D54}" srcOrd="0" destOrd="3" presId="urn:microsoft.com/office/officeart/2005/8/layout/process1"/>
    <dgm:cxn modelId="{0914FD9A-7F51-5643-89A0-8A764890429B}" srcId="{A649A161-65C1-2646-8885-A7BCD3E95185}" destId="{DA4A0BF3-EB9B-2C49-82D6-21D2C9CA8136}" srcOrd="1" destOrd="0" parTransId="{A099FCA8-02F3-4C47-888D-271E29EDBF23}" sibTransId="{F5D57865-EF35-554B-B493-DCE86CB16EB2}"/>
    <dgm:cxn modelId="{01A3A1AD-6433-C945-BB46-5C84D0D8A7C0}" srcId="{1267542A-B629-544C-BD11-49442A8151DC}" destId="{145BCFDF-530D-C149-979A-1356F5BB9C61}" srcOrd="1" destOrd="0" parTransId="{8513FC35-7608-DE44-BD69-040BC4C31963}" sibTransId="{5B5B6EFB-ADD3-AF48-AA70-7A95610645C9}"/>
    <dgm:cxn modelId="{0D3868BB-863B-6644-BE96-A112FD4F3D3B}" type="presOf" srcId="{DA4A0BF3-EB9B-2C49-82D6-21D2C9CA8136}" destId="{53746C8C-FBBF-5141-8F88-2D80FD0E7D54}" srcOrd="0" destOrd="2" presId="urn:microsoft.com/office/officeart/2005/8/layout/process1"/>
    <dgm:cxn modelId="{DE1CBFBB-C9B6-954B-AFBA-57E5C3229FB1}" type="presOf" srcId="{DFD954EA-F75C-9540-8580-9CCC8F6777E0}" destId="{07E0573B-F538-9140-B40B-717CEA74AA4A}" srcOrd="0" destOrd="1" presId="urn:microsoft.com/office/officeart/2005/8/layout/process1"/>
    <dgm:cxn modelId="{98D2E8C5-6C9B-B64D-8011-A1E145ABF69A}" type="presOf" srcId="{1267542A-B629-544C-BD11-49442A8151DC}" destId="{55CF0DA8-9967-EB4D-B9C8-60C1E508ADC9}" srcOrd="0" destOrd="0" presId="urn:microsoft.com/office/officeart/2005/8/layout/process1"/>
    <dgm:cxn modelId="{B25819CF-FBBB-FA46-B362-362056066F59}" srcId="{A649A161-65C1-2646-8885-A7BCD3E95185}" destId="{D0E282CB-F50E-6448-B46E-7CD88ACB61F2}" srcOrd="2" destOrd="0" parTransId="{0224E68F-3D1D-FE43-9D67-289857B4A80E}" sibTransId="{74E31150-3FE4-0847-A638-410F2970266A}"/>
    <dgm:cxn modelId="{3D9DF0D7-4C69-8B4D-AABB-39CF62A6CC67}" type="presOf" srcId="{FC5A6915-5D1D-9443-84DB-CC0C3B913366}" destId="{936CADD2-5FC3-9E45-A558-BB86C9E5341E}" srcOrd="1" destOrd="0" presId="urn:microsoft.com/office/officeart/2005/8/layout/process1"/>
    <dgm:cxn modelId="{C50394F3-9422-7E42-B435-1B019F2EA38E}" srcId="{C6614AA2-2E99-2D47-8F7C-C9DB703FE6A2}" destId="{1267542A-B629-544C-BD11-49442A8151DC}" srcOrd="1" destOrd="0" parTransId="{D08D0680-59E7-9C46-A73C-1E70C2A53B0B}" sibTransId="{4090E414-A174-A347-9110-7095CEEE0119}"/>
    <dgm:cxn modelId="{A8213BFF-A28B-D146-B85E-2D5224F80A5E}" type="presOf" srcId="{408D9524-F062-0F47-9707-E2EBBB23258F}" destId="{25571305-5790-F24A-B894-3F2D1B604B28}" srcOrd="1" destOrd="0" presId="urn:microsoft.com/office/officeart/2005/8/layout/process1"/>
    <dgm:cxn modelId="{16AFA39F-573A-5749-83A4-13EF657767DD}" type="presParOf" srcId="{79C7A0A1-A6BE-2148-8575-5B4E800B460D}" destId="{715C2583-EF5C-4D44-9725-438160D50681}" srcOrd="0" destOrd="0" presId="urn:microsoft.com/office/officeart/2005/8/layout/process1"/>
    <dgm:cxn modelId="{6891FC21-E920-D74A-82C6-43F54DB24547}" type="presParOf" srcId="{79C7A0A1-A6BE-2148-8575-5B4E800B460D}" destId="{853D123C-2B84-7443-AE53-1563627102CA}" srcOrd="1" destOrd="0" presId="urn:microsoft.com/office/officeart/2005/8/layout/process1"/>
    <dgm:cxn modelId="{60535B6A-025E-D54F-A85D-B24AF797AFCA}" type="presParOf" srcId="{853D123C-2B84-7443-AE53-1563627102CA}" destId="{25571305-5790-F24A-B894-3F2D1B604B28}" srcOrd="0" destOrd="0" presId="urn:microsoft.com/office/officeart/2005/8/layout/process1"/>
    <dgm:cxn modelId="{BC32FCEB-95F4-BA4F-8111-BD74158F0094}" type="presParOf" srcId="{79C7A0A1-A6BE-2148-8575-5B4E800B460D}" destId="{55CF0DA8-9967-EB4D-B9C8-60C1E508ADC9}" srcOrd="2" destOrd="0" presId="urn:microsoft.com/office/officeart/2005/8/layout/process1"/>
    <dgm:cxn modelId="{D7769C5B-535D-E846-8863-B6832F09D005}" type="presParOf" srcId="{79C7A0A1-A6BE-2148-8575-5B4E800B460D}" destId="{BDF6DF21-AF76-5547-A7AA-70A6296B7A4C}" srcOrd="3" destOrd="0" presId="urn:microsoft.com/office/officeart/2005/8/layout/process1"/>
    <dgm:cxn modelId="{4374A3A2-0418-9745-A385-AE81E9D3D9CF}" type="presParOf" srcId="{BDF6DF21-AF76-5547-A7AA-70A6296B7A4C}" destId="{6941B615-6B51-D242-A499-C35640FDF848}" srcOrd="0" destOrd="0" presId="urn:microsoft.com/office/officeart/2005/8/layout/process1"/>
    <dgm:cxn modelId="{C302C5A0-E147-CE44-93F0-89B5124F0E2E}" type="presParOf" srcId="{79C7A0A1-A6BE-2148-8575-5B4E800B460D}" destId="{53746C8C-FBBF-5141-8F88-2D80FD0E7D54}" srcOrd="4" destOrd="0" presId="urn:microsoft.com/office/officeart/2005/8/layout/process1"/>
    <dgm:cxn modelId="{3809D21D-EEF9-D240-8794-6931B750BAA7}" type="presParOf" srcId="{79C7A0A1-A6BE-2148-8575-5B4E800B460D}" destId="{ACBB14FC-D838-8845-99E1-3D68B0E9C134}" srcOrd="5" destOrd="0" presId="urn:microsoft.com/office/officeart/2005/8/layout/process1"/>
    <dgm:cxn modelId="{10F62A12-B320-1C42-8D1B-1B9EADC2EF0F}" type="presParOf" srcId="{ACBB14FC-D838-8845-99E1-3D68B0E9C134}" destId="{936CADD2-5FC3-9E45-A558-BB86C9E5341E}" srcOrd="0" destOrd="0" presId="urn:microsoft.com/office/officeart/2005/8/layout/process1"/>
    <dgm:cxn modelId="{3987DBF1-A2BC-A646-8B16-F243F4CDA4FD}" type="presParOf" srcId="{79C7A0A1-A6BE-2148-8575-5B4E800B460D}" destId="{07E0573B-F538-9140-B40B-717CEA74AA4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E09F9B-58BB-4047-A940-648D37889B29}" type="doc">
      <dgm:prSet loTypeId="urn:microsoft.com/office/officeart/2005/8/layout/radial3" loCatId="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EEC994F1-31AC-7943-9098-A48545330C7C}">
      <dgm:prSet phldrT="[Text]" custT="1"/>
      <dgm:spPr/>
      <dgm:t>
        <a:bodyPr/>
        <a:lstStyle/>
        <a:p>
          <a:r>
            <a:rPr lang="en-US" sz="1700" dirty="0"/>
            <a:t>Inclusive</a:t>
          </a:r>
          <a:r>
            <a:rPr lang="en-US" sz="1800" dirty="0"/>
            <a:t> </a:t>
          </a:r>
        </a:p>
      </dgm:t>
    </dgm:pt>
    <dgm:pt modelId="{19A49D79-EACF-CE4C-9470-9CC343CF43D2}" type="parTrans" cxnId="{D1B19564-EC3D-C443-85DD-F642782D9C46}">
      <dgm:prSet/>
      <dgm:spPr/>
      <dgm:t>
        <a:bodyPr/>
        <a:lstStyle/>
        <a:p>
          <a:endParaRPr lang="en-US"/>
        </a:p>
      </dgm:t>
    </dgm:pt>
    <dgm:pt modelId="{2A8BE480-2AF8-3341-9E31-104E094D7DD8}" type="sibTrans" cxnId="{D1B19564-EC3D-C443-85DD-F642782D9C46}">
      <dgm:prSet/>
      <dgm:spPr/>
      <dgm:t>
        <a:bodyPr/>
        <a:lstStyle/>
        <a:p>
          <a:endParaRPr lang="en-US"/>
        </a:p>
      </dgm:t>
    </dgm:pt>
    <dgm:pt modelId="{7FD9DD99-9092-7D47-9994-EEEDCC3E98FF}">
      <dgm:prSet phldrT="[Text]" custT="1"/>
      <dgm:spPr/>
      <dgm:t>
        <a:bodyPr/>
        <a:lstStyle/>
        <a:p>
          <a:r>
            <a:rPr lang="en-US" sz="1700" dirty="0"/>
            <a:t>Empower</a:t>
          </a:r>
        </a:p>
      </dgm:t>
    </dgm:pt>
    <dgm:pt modelId="{38263B9F-E036-204D-AB69-F51C19E992F7}" type="parTrans" cxnId="{63415DDE-B9B1-7C45-B9AC-3EA3A51118C3}">
      <dgm:prSet/>
      <dgm:spPr/>
      <dgm:t>
        <a:bodyPr/>
        <a:lstStyle/>
        <a:p>
          <a:endParaRPr lang="en-US"/>
        </a:p>
      </dgm:t>
    </dgm:pt>
    <dgm:pt modelId="{E85CB1BF-FE7A-3144-8BD1-FBBFD066FFD5}" type="sibTrans" cxnId="{63415DDE-B9B1-7C45-B9AC-3EA3A51118C3}">
      <dgm:prSet/>
      <dgm:spPr/>
      <dgm:t>
        <a:bodyPr/>
        <a:lstStyle/>
        <a:p>
          <a:endParaRPr lang="en-US"/>
        </a:p>
      </dgm:t>
    </dgm:pt>
    <dgm:pt modelId="{BB0C720F-3041-A240-98E5-C83357D487BE}">
      <dgm:prSet phldrT="[Text]" custT="1"/>
      <dgm:spPr/>
      <dgm:t>
        <a:bodyPr/>
        <a:lstStyle/>
        <a:p>
          <a:r>
            <a:rPr lang="en-US" sz="1700" dirty="0"/>
            <a:t>Ethical</a:t>
          </a:r>
        </a:p>
      </dgm:t>
    </dgm:pt>
    <dgm:pt modelId="{8AE0A9C3-47AB-ED4D-AAFA-3893FDD48254}" type="parTrans" cxnId="{C65B176C-2F00-3F45-8949-B3BFF6983027}">
      <dgm:prSet/>
      <dgm:spPr/>
      <dgm:t>
        <a:bodyPr/>
        <a:lstStyle/>
        <a:p>
          <a:endParaRPr lang="en-US"/>
        </a:p>
      </dgm:t>
    </dgm:pt>
    <dgm:pt modelId="{C9B0872D-1CC8-964B-A1D3-67F10E711893}" type="sibTrans" cxnId="{C65B176C-2F00-3F45-8949-B3BFF6983027}">
      <dgm:prSet/>
      <dgm:spPr/>
      <dgm:t>
        <a:bodyPr/>
        <a:lstStyle/>
        <a:p>
          <a:endParaRPr lang="en-US"/>
        </a:p>
      </dgm:t>
    </dgm:pt>
    <dgm:pt modelId="{E97EE9D3-F2E2-644B-89BF-BE628C677698}">
      <dgm:prSet phldrT="[Text]" custT="1"/>
      <dgm:spPr/>
      <dgm:t>
        <a:bodyPr/>
        <a:lstStyle/>
        <a:p>
          <a:r>
            <a:rPr lang="en-US" sz="3600" dirty="0"/>
            <a:t>Purpose</a:t>
          </a:r>
        </a:p>
      </dgm:t>
    </dgm:pt>
    <dgm:pt modelId="{B0D622EA-BB4B-FB43-9792-E5414C53E070}" type="sibTrans" cxnId="{E1F463F0-CA71-6543-87FC-C62A221F4CA7}">
      <dgm:prSet/>
      <dgm:spPr/>
      <dgm:t>
        <a:bodyPr/>
        <a:lstStyle/>
        <a:p>
          <a:endParaRPr lang="en-US"/>
        </a:p>
      </dgm:t>
    </dgm:pt>
    <dgm:pt modelId="{4C2DACEF-2422-6E41-BC72-5D08D901E2D3}" type="parTrans" cxnId="{E1F463F0-CA71-6543-87FC-C62A221F4CA7}">
      <dgm:prSet/>
      <dgm:spPr/>
      <dgm:t>
        <a:bodyPr/>
        <a:lstStyle/>
        <a:p>
          <a:endParaRPr lang="en-US"/>
        </a:p>
      </dgm:t>
    </dgm:pt>
    <dgm:pt modelId="{7770BD6F-8E57-FA45-A415-27E4AEF83658}" type="pres">
      <dgm:prSet presAssocID="{6FE09F9B-58BB-4047-A940-648D37889B29}" presName="composite" presStyleCnt="0">
        <dgm:presLayoutVars>
          <dgm:chMax val="1"/>
          <dgm:dir/>
          <dgm:resizeHandles val="exact"/>
        </dgm:presLayoutVars>
      </dgm:prSet>
      <dgm:spPr/>
    </dgm:pt>
    <dgm:pt modelId="{28122AD7-C9DC-8A4B-8E7B-F70700C4B455}" type="pres">
      <dgm:prSet presAssocID="{6FE09F9B-58BB-4047-A940-648D37889B29}" presName="radial" presStyleCnt="0">
        <dgm:presLayoutVars>
          <dgm:animLvl val="ctr"/>
        </dgm:presLayoutVars>
      </dgm:prSet>
      <dgm:spPr/>
    </dgm:pt>
    <dgm:pt modelId="{EA313053-9502-9C41-B415-1E1FA6D5C3C7}" type="pres">
      <dgm:prSet presAssocID="{E97EE9D3-F2E2-644B-89BF-BE628C677698}" presName="centerShape" presStyleLbl="vennNode1" presStyleIdx="0" presStyleCnt="4"/>
      <dgm:spPr/>
    </dgm:pt>
    <dgm:pt modelId="{2327638D-6170-3E4A-8225-59829851F0FE}" type="pres">
      <dgm:prSet presAssocID="{EEC994F1-31AC-7943-9098-A48545330C7C}" presName="node" presStyleLbl="vennNode1" presStyleIdx="1" presStyleCnt="4">
        <dgm:presLayoutVars>
          <dgm:bulletEnabled val="1"/>
        </dgm:presLayoutVars>
      </dgm:prSet>
      <dgm:spPr/>
    </dgm:pt>
    <dgm:pt modelId="{F2CC1865-E59B-8E41-AE00-1C105724F25E}" type="pres">
      <dgm:prSet presAssocID="{7FD9DD99-9092-7D47-9994-EEEDCC3E98FF}" presName="node" presStyleLbl="vennNode1" presStyleIdx="2" presStyleCnt="4">
        <dgm:presLayoutVars>
          <dgm:bulletEnabled val="1"/>
        </dgm:presLayoutVars>
      </dgm:prSet>
      <dgm:spPr/>
    </dgm:pt>
    <dgm:pt modelId="{09796364-A28F-C241-A877-95FBA8FFE868}" type="pres">
      <dgm:prSet presAssocID="{BB0C720F-3041-A240-98E5-C83357D487BE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A2C66942-6C4A-F64C-AC11-C010168E1320}" type="presOf" srcId="{E97EE9D3-F2E2-644B-89BF-BE628C677698}" destId="{EA313053-9502-9C41-B415-1E1FA6D5C3C7}" srcOrd="0" destOrd="0" presId="urn:microsoft.com/office/officeart/2005/8/layout/radial3"/>
    <dgm:cxn modelId="{702EBC42-104D-2342-B860-50CB0892ED28}" type="presOf" srcId="{BB0C720F-3041-A240-98E5-C83357D487BE}" destId="{09796364-A28F-C241-A877-95FBA8FFE868}" srcOrd="0" destOrd="0" presId="urn:microsoft.com/office/officeart/2005/8/layout/radial3"/>
    <dgm:cxn modelId="{AED80E4E-2733-374F-AEA7-6BAB6FC2574A}" type="presOf" srcId="{7FD9DD99-9092-7D47-9994-EEEDCC3E98FF}" destId="{F2CC1865-E59B-8E41-AE00-1C105724F25E}" srcOrd="0" destOrd="0" presId="urn:microsoft.com/office/officeart/2005/8/layout/radial3"/>
    <dgm:cxn modelId="{D1B19564-EC3D-C443-85DD-F642782D9C46}" srcId="{E97EE9D3-F2E2-644B-89BF-BE628C677698}" destId="{EEC994F1-31AC-7943-9098-A48545330C7C}" srcOrd="0" destOrd="0" parTransId="{19A49D79-EACF-CE4C-9470-9CC343CF43D2}" sibTransId="{2A8BE480-2AF8-3341-9E31-104E094D7DD8}"/>
    <dgm:cxn modelId="{C65B176C-2F00-3F45-8949-B3BFF6983027}" srcId="{E97EE9D3-F2E2-644B-89BF-BE628C677698}" destId="{BB0C720F-3041-A240-98E5-C83357D487BE}" srcOrd="2" destOrd="0" parTransId="{8AE0A9C3-47AB-ED4D-AAFA-3893FDD48254}" sibTransId="{C9B0872D-1CC8-964B-A1D3-67F10E711893}"/>
    <dgm:cxn modelId="{63415DDE-B9B1-7C45-B9AC-3EA3A51118C3}" srcId="{E97EE9D3-F2E2-644B-89BF-BE628C677698}" destId="{7FD9DD99-9092-7D47-9994-EEEDCC3E98FF}" srcOrd="1" destOrd="0" parTransId="{38263B9F-E036-204D-AB69-F51C19E992F7}" sibTransId="{E85CB1BF-FE7A-3144-8BD1-FBBFD066FFD5}"/>
    <dgm:cxn modelId="{FAC96EE2-924D-014D-B82E-FA7D3EAD2A9D}" type="presOf" srcId="{EEC994F1-31AC-7943-9098-A48545330C7C}" destId="{2327638D-6170-3E4A-8225-59829851F0FE}" srcOrd="0" destOrd="0" presId="urn:microsoft.com/office/officeart/2005/8/layout/radial3"/>
    <dgm:cxn modelId="{E1F463F0-CA71-6543-87FC-C62A221F4CA7}" srcId="{6FE09F9B-58BB-4047-A940-648D37889B29}" destId="{E97EE9D3-F2E2-644B-89BF-BE628C677698}" srcOrd="0" destOrd="0" parTransId="{4C2DACEF-2422-6E41-BC72-5D08D901E2D3}" sibTransId="{B0D622EA-BB4B-FB43-9792-E5414C53E070}"/>
    <dgm:cxn modelId="{15387EF7-95D6-274E-AEEE-E56D13594757}" type="presOf" srcId="{6FE09F9B-58BB-4047-A940-648D37889B29}" destId="{7770BD6F-8E57-FA45-A415-27E4AEF83658}" srcOrd="0" destOrd="0" presId="urn:microsoft.com/office/officeart/2005/8/layout/radial3"/>
    <dgm:cxn modelId="{9C4BC3D5-8E58-944E-8EE3-BE7B9BBA6274}" type="presParOf" srcId="{7770BD6F-8E57-FA45-A415-27E4AEF83658}" destId="{28122AD7-C9DC-8A4B-8E7B-F70700C4B455}" srcOrd="0" destOrd="0" presId="urn:microsoft.com/office/officeart/2005/8/layout/radial3"/>
    <dgm:cxn modelId="{143BE043-3948-F34E-945A-6388C352756F}" type="presParOf" srcId="{28122AD7-C9DC-8A4B-8E7B-F70700C4B455}" destId="{EA313053-9502-9C41-B415-1E1FA6D5C3C7}" srcOrd="0" destOrd="0" presId="urn:microsoft.com/office/officeart/2005/8/layout/radial3"/>
    <dgm:cxn modelId="{E78A58AB-DBCD-DC40-8DDB-3EA8DB728D5F}" type="presParOf" srcId="{28122AD7-C9DC-8A4B-8E7B-F70700C4B455}" destId="{2327638D-6170-3E4A-8225-59829851F0FE}" srcOrd="1" destOrd="0" presId="urn:microsoft.com/office/officeart/2005/8/layout/radial3"/>
    <dgm:cxn modelId="{947A047A-369C-2F4B-8168-06B765BD64FE}" type="presParOf" srcId="{28122AD7-C9DC-8A4B-8E7B-F70700C4B455}" destId="{F2CC1865-E59B-8E41-AE00-1C105724F25E}" srcOrd="2" destOrd="0" presId="urn:microsoft.com/office/officeart/2005/8/layout/radial3"/>
    <dgm:cxn modelId="{81604C5D-8328-0143-A427-E0316258072E}" type="presParOf" srcId="{28122AD7-C9DC-8A4B-8E7B-F70700C4B455}" destId="{09796364-A28F-C241-A877-95FBA8FFE868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126DA2-9C25-0245-B14A-2827546AAB9B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ACEFA652-C9F7-5C4F-A9E3-AB8ABA261E5F}">
      <dgm:prSet phldrT="[Text]"/>
      <dgm:spPr/>
      <dgm:t>
        <a:bodyPr/>
        <a:lstStyle/>
        <a:p>
          <a:r>
            <a:rPr lang="en-US" dirty="0"/>
            <a:t>Reflect</a:t>
          </a:r>
        </a:p>
      </dgm:t>
    </dgm:pt>
    <dgm:pt modelId="{B7ADF387-1FA8-DD48-B93B-502B82AFC4CF}" type="parTrans" cxnId="{803B94D4-A747-FB49-8E40-4B7FC4C26FC4}">
      <dgm:prSet/>
      <dgm:spPr/>
      <dgm:t>
        <a:bodyPr/>
        <a:lstStyle/>
        <a:p>
          <a:endParaRPr lang="en-US"/>
        </a:p>
      </dgm:t>
    </dgm:pt>
    <dgm:pt modelId="{6DB7A37B-CA60-F144-8B1F-E4FD9AA91D00}" type="sibTrans" cxnId="{803B94D4-A747-FB49-8E40-4B7FC4C26FC4}">
      <dgm:prSet/>
      <dgm:spPr/>
      <dgm:t>
        <a:bodyPr/>
        <a:lstStyle/>
        <a:p>
          <a:endParaRPr lang="en-US"/>
        </a:p>
      </dgm:t>
    </dgm:pt>
    <dgm:pt modelId="{71410085-5A9B-A444-AF00-648B5840D3E9}">
      <dgm:prSet phldrT="[Text]"/>
      <dgm:spPr/>
      <dgm:t>
        <a:bodyPr/>
        <a:lstStyle/>
        <a:p>
          <a:r>
            <a:rPr lang="en-US" dirty="0"/>
            <a:t>Impact</a:t>
          </a:r>
        </a:p>
      </dgm:t>
    </dgm:pt>
    <dgm:pt modelId="{0703059F-D457-6C4A-ACA2-8773312868FE}" type="parTrans" cxnId="{846BA983-5F93-BC4B-B2F5-A38B8177E14F}">
      <dgm:prSet/>
      <dgm:spPr/>
      <dgm:t>
        <a:bodyPr/>
        <a:lstStyle/>
        <a:p>
          <a:endParaRPr lang="en-US"/>
        </a:p>
      </dgm:t>
    </dgm:pt>
    <dgm:pt modelId="{81EB1991-8F70-CD44-AF6D-7C00CAAB3574}" type="sibTrans" cxnId="{846BA983-5F93-BC4B-B2F5-A38B8177E14F}">
      <dgm:prSet/>
      <dgm:spPr/>
      <dgm:t>
        <a:bodyPr/>
        <a:lstStyle/>
        <a:p>
          <a:endParaRPr lang="en-US"/>
        </a:p>
      </dgm:t>
    </dgm:pt>
    <dgm:pt modelId="{420C5306-869B-564C-8279-0AFF27F77196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1EDD7F60-93F8-0842-AE3A-04DB7FC0860A}" type="parTrans" cxnId="{DA4E09F2-5817-8245-A10D-A81D077C5531}">
      <dgm:prSet/>
      <dgm:spPr/>
      <dgm:t>
        <a:bodyPr/>
        <a:lstStyle/>
        <a:p>
          <a:endParaRPr lang="en-US"/>
        </a:p>
      </dgm:t>
    </dgm:pt>
    <dgm:pt modelId="{3271DD14-9052-4647-A846-3219DB3B97AE}" type="sibTrans" cxnId="{DA4E09F2-5817-8245-A10D-A81D077C5531}">
      <dgm:prSet/>
      <dgm:spPr/>
      <dgm:t>
        <a:bodyPr/>
        <a:lstStyle/>
        <a:p>
          <a:endParaRPr lang="en-US"/>
        </a:p>
      </dgm:t>
    </dgm:pt>
    <dgm:pt modelId="{727A9E57-D5D5-DA46-BBCD-AFDDDA1C88E2}" type="pres">
      <dgm:prSet presAssocID="{1E126DA2-9C25-0245-B14A-2827546AAB9B}" presName="compositeShape" presStyleCnt="0">
        <dgm:presLayoutVars>
          <dgm:chMax val="7"/>
          <dgm:dir/>
          <dgm:resizeHandles val="exact"/>
        </dgm:presLayoutVars>
      </dgm:prSet>
      <dgm:spPr/>
    </dgm:pt>
    <dgm:pt modelId="{8FBB6518-19C1-F24F-99E3-CBF24C8B6B07}" type="pres">
      <dgm:prSet presAssocID="{1E126DA2-9C25-0245-B14A-2827546AAB9B}" presName="wedge1" presStyleLbl="node1" presStyleIdx="0" presStyleCnt="3"/>
      <dgm:spPr/>
    </dgm:pt>
    <dgm:pt modelId="{6D433C89-5DEB-DA44-8F5C-958FA12C573B}" type="pres">
      <dgm:prSet presAssocID="{1E126DA2-9C25-0245-B14A-2827546AAB9B}" presName="dummy1a" presStyleCnt="0"/>
      <dgm:spPr/>
    </dgm:pt>
    <dgm:pt modelId="{AA030FB4-D822-CE48-AE0A-377D92D1895E}" type="pres">
      <dgm:prSet presAssocID="{1E126DA2-9C25-0245-B14A-2827546AAB9B}" presName="dummy1b" presStyleCnt="0"/>
      <dgm:spPr/>
    </dgm:pt>
    <dgm:pt modelId="{922901BA-C20B-8B4A-B848-B4C3FCB8FE6B}" type="pres">
      <dgm:prSet presAssocID="{1E126DA2-9C25-0245-B14A-2827546AAB9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610B4CB-0618-8448-BD86-57F3FD839DE0}" type="pres">
      <dgm:prSet presAssocID="{1E126DA2-9C25-0245-B14A-2827546AAB9B}" presName="wedge2" presStyleLbl="node1" presStyleIdx="1" presStyleCnt="3"/>
      <dgm:spPr/>
    </dgm:pt>
    <dgm:pt modelId="{D7526882-ABAC-594A-87BE-B287B849B078}" type="pres">
      <dgm:prSet presAssocID="{1E126DA2-9C25-0245-B14A-2827546AAB9B}" presName="dummy2a" presStyleCnt="0"/>
      <dgm:spPr/>
    </dgm:pt>
    <dgm:pt modelId="{38A493F5-DF82-B04C-A997-8D2E40C7BB2F}" type="pres">
      <dgm:prSet presAssocID="{1E126DA2-9C25-0245-B14A-2827546AAB9B}" presName="dummy2b" presStyleCnt="0"/>
      <dgm:spPr/>
    </dgm:pt>
    <dgm:pt modelId="{AA18012F-76D8-B140-8EC3-E53A221958A4}" type="pres">
      <dgm:prSet presAssocID="{1E126DA2-9C25-0245-B14A-2827546AAB9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62B16D4-FAB0-804B-8D4D-67C7BCEA34CD}" type="pres">
      <dgm:prSet presAssocID="{1E126DA2-9C25-0245-B14A-2827546AAB9B}" presName="wedge3" presStyleLbl="node1" presStyleIdx="2" presStyleCnt="3"/>
      <dgm:spPr/>
    </dgm:pt>
    <dgm:pt modelId="{A83290E1-368E-D74E-9812-A90CF6F8A994}" type="pres">
      <dgm:prSet presAssocID="{1E126DA2-9C25-0245-B14A-2827546AAB9B}" presName="dummy3a" presStyleCnt="0"/>
      <dgm:spPr/>
    </dgm:pt>
    <dgm:pt modelId="{A1285F18-4F00-4B48-85C5-D8BB4D61F21B}" type="pres">
      <dgm:prSet presAssocID="{1E126DA2-9C25-0245-B14A-2827546AAB9B}" presName="dummy3b" presStyleCnt="0"/>
      <dgm:spPr/>
    </dgm:pt>
    <dgm:pt modelId="{6E47C4F1-FA47-0544-AD5A-B8929296DA01}" type="pres">
      <dgm:prSet presAssocID="{1E126DA2-9C25-0245-B14A-2827546AAB9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880739A-33A5-B14D-86D2-7C9A1930EFE9}" type="pres">
      <dgm:prSet presAssocID="{6DB7A37B-CA60-F144-8B1F-E4FD9AA91D00}" presName="arrowWedge1" presStyleLbl="fgSibTrans2D1" presStyleIdx="0" presStyleCnt="3"/>
      <dgm:spPr/>
    </dgm:pt>
    <dgm:pt modelId="{97BED1EA-6744-004C-B0AC-493EE3886317}" type="pres">
      <dgm:prSet presAssocID="{81EB1991-8F70-CD44-AF6D-7C00CAAB3574}" presName="arrowWedge2" presStyleLbl="fgSibTrans2D1" presStyleIdx="1" presStyleCnt="3"/>
      <dgm:spPr/>
    </dgm:pt>
    <dgm:pt modelId="{FA801547-3D41-6C4F-84D7-30368CCA7D20}" type="pres">
      <dgm:prSet presAssocID="{3271DD14-9052-4647-A846-3219DB3B97AE}" presName="arrowWedge3" presStyleLbl="fgSibTrans2D1" presStyleIdx="2" presStyleCnt="3"/>
      <dgm:spPr/>
    </dgm:pt>
  </dgm:ptLst>
  <dgm:cxnLst>
    <dgm:cxn modelId="{33C0AE08-CACB-134E-BFE6-B140B17AA581}" type="presOf" srcId="{ACEFA652-C9F7-5C4F-A9E3-AB8ABA261E5F}" destId="{8FBB6518-19C1-F24F-99E3-CBF24C8B6B07}" srcOrd="0" destOrd="0" presId="urn:microsoft.com/office/officeart/2005/8/layout/cycle8"/>
    <dgm:cxn modelId="{CDBF760E-4085-0B4A-8ED3-E99583977CFE}" type="presOf" srcId="{1E126DA2-9C25-0245-B14A-2827546AAB9B}" destId="{727A9E57-D5D5-DA46-BBCD-AFDDDA1C88E2}" srcOrd="0" destOrd="0" presId="urn:microsoft.com/office/officeart/2005/8/layout/cycle8"/>
    <dgm:cxn modelId="{E5FDA12E-61D9-2B4E-92BB-1B04F8B819C8}" type="presOf" srcId="{420C5306-869B-564C-8279-0AFF27F77196}" destId="{562B16D4-FAB0-804B-8D4D-67C7BCEA34CD}" srcOrd="0" destOrd="0" presId="urn:microsoft.com/office/officeart/2005/8/layout/cycle8"/>
    <dgm:cxn modelId="{846BA983-5F93-BC4B-B2F5-A38B8177E14F}" srcId="{1E126DA2-9C25-0245-B14A-2827546AAB9B}" destId="{71410085-5A9B-A444-AF00-648B5840D3E9}" srcOrd="1" destOrd="0" parTransId="{0703059F-D457-6C4A-ACA2-8773312868FE}" sibTransId="{81EB1991-8F70-CD44-AF6D-7C00CAAB3574}"/>
    <dgm:cxn modelId="{3650928F-69A8-6548-8CA7-3B6B8ED5E514}" type="presOf" srcId="{420C5306-869B-564C-8279-0AFF27F77196}" destId="{6E47C4F1-FA47-0544-AD5A-B8929296DA01}" srcOrd="1" destOrd="0" presId="urn:microsoft.com/office/officeart/2005/8/layout/cycle8"/>
    <dgm:cxn modelId="{8013D5A5-07FA-3249-B4AF-D7E07BB4426A}" type="presOf" srcId="{ACEFA652-C9F7-5C4F-A9E3-AB8ABA261E5F}" destId="{922901BA-C20B-8B4A-B848-B4C3FCB8FE6B}" srcOrd="1" destOrd="0" presId="urn:microsoft.com/office/officeart/2005/8/layout/cycle8"/>
    <dgm:cxn modelId="{214ABAB2-D6A3-A04B-84FF-3FE3FCF0388B}" type="presOf" srcId="{71410085-5A9B-A444-AF00-648B5840D3E9}" destId="{8610B4CB-0618-8448-BD86-57F3FD839DE0}" srcOrd="0" destOrd="0" presId="urn:microsoft.com/office/officeart/2005/8/layout/cycle8"/>
    <dgm:cxn modelId="{803B94D4-A747-FB49-8E40-4B7FC4C26FC4}" srcId="{1E126DA2-9C25-0245-B14A-2827546AAB9B}" destId="{ACEFA652-C9F7-5C4F-A9E3-AB8ABA261E5F}" srcOrd="0" destOrd="0" parTransId="{B7ADF387-1FA8-DD48-B93B-502B82AFC4CF}" sibTransId="{6DB7A37B-CA60-F144-8B1F-E4FD9AA91D00}"/>
    <dgm:cxn modelId="{C83EDCEB-0639-A743-A97C-E130667FBFB5}" type="presOf" srcId="{71410085-5A9B-A444-AF00-648B5840D3E9}" destId="{AA18012F-76D8-B140-8EC3-E53A221958A4}" srcOrd="1" destOrd="0" presId="urn:microsoft.com/office/officeart/2005/8/layout/cycle8"/>
    <dgm:cxn modelId="{DA4E09F2-5817-8245-A10D-A81D077C5531}" srcId="{1E126DA2-9C25-0245-B14A-2827546AAB9B}" destId="{420C5306-869B-564C-8279-0AFF27F77196}" srcOrd="2" destOrd="0" parTransId="{1EDD7F60-93F8-0842-AE3A-04DB7FC0860A}" sibTransId="{3271DD14-9052-4647-A846-3219DB3B97AE}"/>
    <dgm:cxn modelId="{D404C2B8-7A61-FC4A-A6D6-CF646C01E1D8}" type="presParOf" srcId="{727A9E57-D5D5-DA46-BBCD-AFDDDA1C88E2}" destId="{8FBB6518-19C1-F24F-99E3-CBF24C8B6B07}" srcOrd="0" destOrd="0" presId="urn:microsoft.com/office/officeart/2005/8/layout/cycle8"/>
    <dgm:cxn modelId="{71D35A2F-F955-4849-AAE2-5816D1A62207}" type="presParOf" srcId="{727A9E57-D5D5-DA46-BBCD-AFDDDA1C88E2}" destId="{6D433C89-5DEB-DA44-8F5C-958FA12C573B}" srcOrd="1" destOrd="0" presId="urn:microsoft.com/office/officeart/2005/8/layout/cycle8"/>
    <dgm:cxn modelId="{6A7AD66C-1AC7-BA4E-9CA5-274F736586A1}" type="presParOf" srcId="{727A9E57-D5D5-DA46-BBCD-AFDDDA1C88E2}" destId="{AA030FB4-D822-CE48-AE0A-377D92D1895E}" srcOrd="2" destOrd="0" presId="urn:microsoft.com/office/officeart/2005/8/layout/cycle8"/>
    <dgm:cxn modelId="{88CBD01C-10CD-BD42-A81F-5FE8CCE6456E}" type="presParOf" srcId="{727A9E57-D5D5-DA46-BBCD-AFDDDA1C88E2}" destId="{922901BA-C20B-8B4A-B848-B4C3FCB8FE6B}" srcOrd="3" destOrd="0" presId="urn:microsoft.com/office/officeart/2005/8/layout/cycle8"/>
    <dgm:cxn modelId="{3AD60CD2-CDDC-734C-AD05-DCAB8CA4581E}" type="presParOf" srcId="{727A9E57-D5D5-DA46-BBCD-AFDDDA1C88E2}" destId="{8610B4CB-0618-8448-BD86-57F3FD839DE0}" srcOrd="4" destOrd="0" presId="urn:microsoft.com/office/officeart/2005/8/layout/cycle8"/>
    <dgm:cxn modelId="{C2EDA28A-C80B-F346-A4B2-12393F149BD3}" type="presParOf" srcId="{727A9E57-D5D5-DA46-BBCD-AFDDDA1C88E2}" destId="{D7526882-ABAC-594A-87BE-B287B849B078}" srcOrd="5" destOrd="0" presId="urn:microsoft.com/office/officeart/2005/8/layout/cycle8"/>
    <dgm:cxn modelId="{E3B578AF-B9B7-1349-864A-EEF11B32885D}" type="presParOf" srcId="{727A9E57-D5D5-DA46-BBCD-AFDDDA1C88E2}" destId="{38A493F5-DF82-B04C-A997-8D2E40C7BB2F}" srcOrd="6" destOrd="0" presId="urn:microsoft.com/office/officeart/2005/8/layout/cycle8"/>
    <dgm:cxn modelId="{529781E0-B00B-494E-B1D4-5872A97B6708}" type="presParOf" srcId="{727A9E57-D5D5-DA46-BBCD-AFDDDA1C88E2}" destId="{AA18012F-76D8-B140-8EC3-E53A221958A4}" srcOrd="7" destOrd="0" presId="urn:microsoft.com/office/officeart/2005/8/layout/cycle8"/>
    <dgm:cxn modelId="{52FDA82C-11DF-694E-A57B-2E61ED9BAC1D}" type="presParOf" srcId="{727A9E57-D5D5-DA46-BBCD-AFDDDA1C88E2}" destId="{562B16D4-FAB0-804B-8D4D-67C7BCEA34CD}" srcOrd="8" destOrd="0" presId="urn:microsoft.com/office/officeart/2005/8/layout/cycle8"/>
    <dgm:cxn modelId="{8737C3E1-2402-EC41-B041-7F0C82F4A325}" type="presParOf" srcId="{727A9E57-D5D5-DA46-BBCD-AFDDDA1C88E2}" destId="{A83290E1-368E-D74E-9812-A90CF6F8A994}" srcOrd="9" destOrd="0" presId="urn:microsoft.com/office/officeart/2005/8/layout/cycle8"/>
    <dgm:cxn modelId="{D75D3533-9A42-4047-972A-7C19EB7D3148}" type="presParOf" srcId="{727A9E57-D5D5-DA46-BBCD-AFDDDA1C88E2}" destId="{A1285F18-4F00-4B48-85C5-D8BB4D61F21B}" srcOrd="10" destOrd="0" presId="urn:microsoft.com/office/officeart/2005/8/layout/cycle8"/>
    <dgm:cxn modelId="{28FC7B93-9B85-694A-BD30-7309CFB9F9DE}" type="presParOf" srcId="{727A9E57-D5D5-DA46-BBCD-AFDDDA1C88E2}" destId="{6E47C4F1-FA47-0544-AD5A-B8929296DA01}" srcOrd="11" destOrd="0" presId="urn:microsoft.com/office/officeart/2005/8/layout/cycle8"/>
    <dgm:cxn modelId="{CF1F29BC-F05F-DC41-8A6F-7A21A88C5538}" type="presParOf" srcId="{727A9E57-D5D5-DA46-BBCD-AFDDDA1C88E2}" destId="{3880739A-33A5-B14D-86D2-7C9A1930EFE9}" srcOrd="12" destOrd="0" presId="urn:microsoft.com/office/officeart/2005/8/layout/cycle8"/>
    <dgm:cxn modelId="{C55D0D16-AA73-E84C-9004-D9CC0E09B94C}" type="presParOf" srcId="{727A9E57-D5D5-DA46-BBCD-AFDDDA1C88E2}" destId="{97BED1EA-6744-004C-B0AC-493EE3886317}" srcOrd="13" destOrd="0" presId="urn:microsoft.com/office/officeart/2005/8/layout/cycle8"/>
    <dgm:cxn modelId="{71AD294F-DE17-7141-964D-7F957DD9AE51}" type="presParOf" srcId="{727A9E57-D5D5-DA46-BBCD-AFDDDA1C88E2}" destId="{FA801547-3D41-6C4F-84D7-30368CCA7D2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A7BC0C-094F-4695-83B1-95B92AAE467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E88BEF0-F9D1-46AB-9BFC-9E31D08C23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Interdisciplinary team-based assignment</a:t>
          </a:r>
        </a:p>
      </dgm:t>
    </dgm:pt>
    <dgm:pt modelId="{D149A558-8EBB-4FE5-8BAD-E5245C87D692}" type="parTrans" cxnId="{443E735E-D573-49E4-A065-547E96517FCF}">
      <dgm:prSet/>
      <dgm:spPr/>
      <dgm:t>
        <a:bodyPr/>
        <a:lstStyle/>
        <a:p>
          <a:endParaRPr lang="en-US"/>
        </a:p>
      </dgm:t>
    </dgm:pt>
    <dgm:pt modelId="{545309D1-7498-4A96-B399-4A2BFD7D5CF1}" type="sibTrans" cxnId="{443E735E-D573-49E4-A065-547E96517FCF}">
      <dgm:prSet/>
      <dgm:spPr/>
      <dgm:t>
        <a:bodyPr/>
        <a:lstStyle/>
        <a:p>
          <a:endParaRPr lang="en-US"/>
        </a:p>
      </dgm:t>
    </dgm:pt>
    <dgm:pt modelId="{1967E55E-40DF-4562-945D-267CCB740E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Group discussions around the deliberate dialogue model and individual written responses based on prompts.</a:t>
          </a:r>
        </a:p>
      </dgm:t>
    </dgm:pt>
    <dgm:pt modelId="{715D6412-B89F-4D74-9646-4821919CDB0E}" type="parTrans" cxnId="{81889BB2-52B5-4636-BA92-FEF00AFE647C}">
      <dgm:prSet/>
      <dgm:spPr/>
      <dgm:t>
        <a:bodyPr/>
        <a:lstStyle/>
        <a:p>
          <a:endParaRPr lang="en-US"/>
        </a:p>
      </dgm:t>
    </dgm:pt>
    <dgm:pt modelId="{33D741B6-FF84-4601-B3C8-6A42F90C0D44}" type="sibTrans" cxnId="{81889BB2-52B5-4636-BA92-FEF00AFE647C}">
      <dgm:prSet/>
      <dgm:spPr/>
      <dgm:t>
        <a:bodyPr/>
        <a:lstStyle/>
        <a:p>
          <a:endParaRPr lang="en-US"/>
        </a:p>
      </dgm:t>
    </dgm:pt>
    <dgm:pt modelId="{17C25F8B-A485-49DA-8C13-884F81DA5A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Students explore: </a:t>
          </a:r>
        </a:p>
      </dgm:t>
    </dgm:pt>
    <dgm:pt modelId="{528538F2-FA18-4960-A6E6-8D7DBA6E4B36}" type="parTrans" cxnId="{46436154-4AEA-444A-A85F-6FC448E731EE}">
      <dgm:prSet/>
      <dgm:spPr/>
      <dgm:t>
        <a:bodyPr/>
        <a:lstStyle/>
        <a:p>
          <a:endParaRPr lang="en-US"/>
        </a:p>
      </dgm:t>
    </dgm:pt>
    <dgm:pt modelId="{48A47254-027F-4D9B-A10C-9DA0FB1647FD}" type="sibTrans" cxnId="{46436154-4AEA-444A-A85F-6FC448E731EE}">
      <dgm:prSet/>
      <dgm:spPr/>
      <dgm:t>
        <a:bodyPr/>
        <a:lstStyle/>
        <a:p>
          <a:endParaRPr lang="en-US"/>
        </a:p>
      </dgm:t>
    </dgm:pt>
    <dgm:pt modelId="{9D270CEB-ABAF-4067-84A7-25765122F0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Commonalities and differences in the group’s perspectives. </a:t>
          </a:r>
        </a:p>
      </dgm:t>
    </dgm:pt>
    <dgm:pt modelId="{3178226E-F680-4BF8-8822-BFCDB15720DE}" type="parTrans" cxnId="{CB17C48C-44AB-4538-A1B2-19806E4F1E8E}">
      <dgm:prSet/>
      <dgm:spPr/>
      <dgm:t>
        <a:bodyPr/>
        <a:lstStyle/>
        <a:p>
          <a:endParaRPr lang="en-US"/>
        </a:p>
      </dgm:t>
    </dgm:pt>
    <dgm:pt modelId="{E3A91565-210A-43C8-B40F-C5A70BE3D377}" type="sibTrans" cxnId="{CB17C48C-44AB-4538-A1B2-19806E4F1E8E}">
      <dgm:prSet/>
      <dgm:spPr/>
      <dgm:t>
        <a:bodyPr/>
        <a:lstStyle/>
        <a:p>
          <a:endParaRPr lang="en-US"/>
        </a:p>
      </dgm:t>
    </dgm:pt>
    <dgm:pt modelId="{E29A3CDA-2CE1-4D7D-954F-AEDB11017C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Voices that need to  be heard. </a:t>
          </a:r>
        </a:p>
      </dgm:t>
    </dgm:pt>
    <dgm:pt modelId="{170EC70B-7918-4091-B0FB-E20192D18AB8}" type="parTrans" cxnId="{9C1AE16A-1784-4CE8-9AFD-1F5A3418A164}">
      <dgm:prSet/>
      <dgm:spPr/>
      <dgm:t>
        <a:bodyPr/>
        <a:lstStyle/>
        <a:p>
          <a:endParaRPr lang="en-US"/>
        </a:p>
      </dgm:t>
    </dgm:pt>
    <dgm:pt modelId="{6373E6E7-C449-4101-B7AD-BCB4BD709EED}" type="sibTrans" cxnId="{9C1AE16A-1784-4CE8-9AFD-1F5A3418A164}">
      <dgm:prSet/>
      <dgm:spPr/>
      <dgm:t>
        <a:bodyPr/>
        <a:lstStyle/>
        <a:p>
          <a:endParaRPr lang="en-US"/>
        </a:p>
      </dgm:t>
    </dgm:pt>
    <dgm:pt modelId="{4264F473-7EBA-49CF-9A66-BDBA0E34DD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Outcomes, insights gained, and further exploration.</a:t>
          </a:r>
        </a:p>
      </dgm:t>
    </dgm:pt>
    <dgm:pt modelId="{6A49C1C5-00C2-400A-8A1A-734AF5750EBA}" type="parTrans" cxnId="{E3AA5F11-0B60-4938-8939-0DF8FC2CFF95}">
      <dgm:prSet/>
      <dgm:spPr/>
      <dgm:t>
        <a:bodyPr/>
        <a:lstStyle/>
        <a:p>
          <a:endParaRPr lang="en-US"/>
        </a:p>
      </dgm:t>
    </dgm:pt>
    <dgm:pt modelId="{E09CF60A-7285-47B6-B4AD-6F4B1E4FD081}" type="sibTrans" cxnId="{E3AA5F11-0B60-4938-8939-0DF8FC2CFF95}">
      <dgm:prSet/>
      <dgm:spPr/>
      <dgm:t>
        <a:bodyPr/>
        <a:lstStyle/>
        <a:p>
          <a:endParaRPr lang="en-US"/>
        </a:p>
      </dgm:t>
    </dgm:pt>
    <dgm:pt modelId="{F7DB6F1D-85DC-4998-A7DA-9946CC6EF0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Which RLM component(s) guided the dialogue. </a:t>
          </a:r>
        </a:p>
      </dgm:t>
    </dgm:pt>
    <dgm:pt modelId="{D6849224-AD2C-411F-96B8-69D189CF3CF6}" type="parTrans" cxnId="{BC2BE761-E736-4429-BD9D-9277726C4FA4}">
      <dgm:prSet/>
      <dgm:spPr/>
      <dgm:t>
        <a:bodyPr/>
        <a:lstStyle/>
        <a:p>
          <a:endParaRPr lang="en-US"/>
        </a:p>
      </dgm:t>
    </dgm:pt>
    <dgm:pt modelId="{0B09BA8D-E62C-4F8E-BD63-19D78BCB0ED2}" type="sibTrans" cxnId="{BC2BE761-E736-4429-BD9D-9277726C4FA4}">
      <dgm:prSet/>
      <dgm:spPr/>
      <dgm:t>
        <a:bodyPr/>
        <a:lstStyle/>
        <a:p>
          <a:endParaRPr lang="en-US"/>
        </a:p>
      </dgm:t>
    </dgm:pt>
    <dgm:pt modelId="{F0809FC3-11A3-47F5-9BDE-8B93290F822D}" type="pres">
      <dgm:prSet presAssocID="{F5A7BC0C-094F-4695-83B1-95B92AAE4676}" presName="root" presStyleCnt="0">
        <dgm:presLayoutVars>
          <dgm:dir/>
          <dgm:resizeHandles val="exact"/>
        </dgm:presLayoutVars>
      </dgm:prSet>
      <dgm:spPr/>
    </dgm:pt>
    <dgm:pt modelId="{C2B743CF-C844-4CA4-83C5-514DAFFE7FBC}" type="pres">
      <dgm:prSet presAssocID="{7E88BEF0-F9D1-46AB-9BFC-9E31D08C2347}" presName="compNode" presStyleCnt="0"/>
      <dgm:spPr/>
    </dgm:pt>
    <dgm:pt modelId="{FF6253D7-28C0-4871-BBD3-55DBE4047AE6}" type="pres">
      <dgm:prSet presAssocID="{7E88BEF0-F9D1-46AB-9BFC-9E31D08C2347}" presName="bgRect" presStyleLbl="bgShp" presStyleIdx="0" presStyleCnt="3"/>
      <dgm:spPr/>
    </dgm:pt>
    <dgm:pt modelId="{5647DDBD-64BB-45FB-8C8E-B4A15F6A326A}" type="pres">
      <dgm:prSet presAssocID="{7E88BEF0-F9D1-46AB-9BFC-9E31D08C234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6076BB8-6E25-408D-8794-5118E015A7B3}" type="pres">
      <dgm:prSet presAssocID="{7E88BEF0-F9D1-46AB-9BFC-9E31D08C2347}" presName="spaceRect" presStyleCnt="0"/>
      <dgm:spPr/>
    </dgm:pt>
    <dgm:pt modelId="{3FC879F1-61CF-43EA-828D-BB356F17FE0A}" type="pres">
      <dgm:prSet presAssocID="{7E88BEF0-F9D1-46AB-9BFC-9E31D08C2347}" presName="parTx" presStyleLbl="revTx" presStyleIdx="0" presStyleCnt="4">
        <dgm:presLayoutVars>
          <dgm:chMax val="0"/>
          <dgm:chPref val="0"/>
        </dgm:presLayoutVars>
      </dgm:prSet>
      <dgm:spPr/>
    </dgm:pt>
    <dgm:pt modelId="{5E96802A-3F89-474C-85E5-0B5A899DFD1E}" type="pres">
      <dgm:prSet presAssocID="{545309D1-7498-4A96-B399-4A2BFD7D5CF1}" presName="sibTrans" presStyleCnt="0"/>
      <dgm:spPr/>
    </dgm:pt>
    <dgm:pt modelId="{1863D197-0E54-4601-9339-D7012D06262F}" type="pres">
      <dgm:prSet presAssocID="{1967E55E-40DF-4562-945D-267CCB740EE5}" presName="compNode" presStyleCnt="0"/>
      <dgm:spPr/>
    </dgm:pt>
    <dgm:pt modelId="{5EDFD117-6660-4D96-9D37-43B00D611F45}" type="pres">
      <dgm:prSet presAssocID="{1967E55E-40DF-4562-945D-267CCB740EE5}" presName="bgRect" presStyleLbl="bgShp" presStyleIdx="1" presStyleCnt="3"/>
      <dgm:spPr/>
    </dgm:pt>
    <dgm:pt modelId="{6CCFFFD9-8E1E-4FCD-94C7-2F47495182AD}" type="pres">
      <dgm:prSet presAssocID="{1967E55E-40DF-4562-945D-267CCB740EE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15056B46-EE62-429E-8227-5DD5261A8ADF}" type="pres">
      <dgm:prSet presAssocID="{1967E55E-40DF-4562-945D-267CCB740EE5}" presName="spaceRect" presStyleCnt="0"/>
      <dgm:spPr/>
    </dgm:pt>
    <dgm:pt modelId="{8E9B64C8-B602-4C3E-8BE5-AC85AB1134F0}" type="pres">
      <dgm:prSet presAssocID="{1967E55E-40DF-4562-945D-267CCB740EE5}" presName="parTx" presStyleLbl="revTx" presStyleIdx="1" presStyleCnt="4">
        <dgm:presLayoutVars>
          <dgm:chMax val="0"/>
          <dgm:chPref val="0"/>
        </dgm:presLayoutVars>
      </dgm:prSet>
      <dgm:spPr/>
    </dgm:pt>
    <dgm:pt modelId="{0D6B5538-6330-4DAC-9BBC-88F7751E062C}" type="pres">
      <dgm:prSet presAssocID="{33D741B6-FF84-4601-B3C8-6A42F90C0D44}" presName="sibTrans" presStyleCnt="0"/>
      <dgm:spPr/>
    </dgm:pt>
    <dgm:pt modelId="{D917CEDB-4113-413F-A009-D9AB3941474C}" type="pres">
      <dgm:prSet presAssocID="{17C25F8B-A485-49DA-8C13-884F81DA5A71}" presName="compNode" presStyleCnt="0"/>
      <dgm:spPr/>
    </dgm:pt>
    <dgm:pt modelId="{D38B836C-D9B5-47F8-8C3B-38FDAD8E686F}" type="pres">
      <dgm:prSet presAssocID="{17C25F8B-A485-49DA-8C13-884F81DA5A71}" presName="bgRect" presStyleLbl="bgShp" presStyleIdx="2" presStyleCnt="3"/>
      <dgm:spPr/>
    </dgm:pt>
    <dgm:pt modelId="{C5A1027E-0429-4EED-A7A1-E0582A416B37}" type="pres">
      <dgm:prSet presAssocID="{17C25F8B-A485-49DA-8C13-884F81DA5A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6F12926-3F13-4A5C-A578-39869654DA86}" type="pres">
      <dgm:prSet presAssocID="{17C25F8B-A485-49DA-8C13-884F81DA5A71}" presName="spaceRect" presStyleCnt="0"/>
      <dgm:spPr/>
    </dgm:pt>
    <dgm:pt modelId="{AA6FF416-A4D4-48DD-8061-B92688C99FDE}" type="pres">
      <dgm:prSet presAssocID="{17C25F8B-A485-49DA-8C13-884F81DA5A71}" presName="parTx" presStyleLbl="revTx" presStyleIdx="2" presStyleCnt="4">
        <dgm:presLayoutVars>
          <dgm:chMax val="0"/>
          <dgm:chPref val="0"/>
        </dgm:presLayoutVars>
      </dgm:prSet>
      <dgm:spPr/>
    </dgm:pt>
    <dgm:pt modelId="{50300135-4BC1-4F12-878B-588E92C11032}" type="pres">
      <dgm:prSet presAssocID="{17C25F8B-A485-49DA-8C13-884F81DA5A71}" presName="desTx" presStyleLbl="revTx" presStyleIdx="3" presStyleCnt="4" custScaleX="161200">
        <dgm:presLayoutVars/>
      </dgm:prSet>
      <dgm:spPr/>
    </dgm:pt>
  </dgm:ptLst>
  <dgm:cxnLst>
    <dgm:cxn modelId="{E3AA5F11-0B60-4938-8939-0DF8FC2CFF95}" srcId="{17C25F8B-A485-49DA-8C13-884F81DA5A71}" destId="{4264F473-7EBA-49CF-9A66-BDBA0E34DD20}" srcOrd="2" destOrd="0" parTransId="{6A49C1C5-00C2-400A-8A1A-734AF5750EBA}" sibTransId="{E09CF60A-7285-47B6-B4AD-6F4B1E4FD081}"/>
    <dgm:cxn modelId="{59E6623B-C1CD-C048-919C-47CA7C449D3A}" type="presOf" srcId="{9D270CEB-ABAF-4067-84A7-25765122F032}" destId="{50300135-4BC1-4F12-878B-588E92C11032}" srcOrd="0" destOrd="0" presId="urn:microsoft.com/office/officeart/2018/2/layout/IconVerticalSolidList"/>
    <dgm:cxn modelId="{7DA5304A-FF79-B643-8289-F4EA7EA14D89}" type="presOf" srcId="{F5A7BC0C-094F-4695-83B1-95B92AAE4676}" destId="{F0809FC3-11A3-47F5-9BDE-8B93290F822D}" srcOrd="0" destOrd="0" presId="urn:microsoft.com/office/officeart/2018/2/layout/IconVerticalSolidList"/>
    <dgm:cxn modelId="{F9EA2D50-C1C1-0445-9775-FE9EDC8B34E6}" type="presOf" srcId="{7E88BEF0-F9D1-46AB-9BFC-9E31D08C2347}" destId="{3FC879F1-61CF-43EA-828D-BB356F17FE0A}" srcOrd="0" destOrd="0" presId="urn:microsoft.com/office/officeart/2018/2/layout/IconVerticalSolidList"/>
    <dgm:cxn modelId="{46436154-4AEA-444A-A85F-6FC448E731EE}" srcId="{F5A7BC0C-094F-4695-83B1-95B92AAE4676}" destId="{17C25F8B-A485-49DA-8C13-884F81DA5A71}" srcOrd="2" destOrd="0" parTransId="{528538F2-FA18-4960-A6E6-8D7DBA6E4B36}" sibTransId="{48A47254-027F-4D9B-A10C-9DA0FB1647FD}"/>
    <dgm:cxn modelId="{443E735E-D573-49E4-A065-547E96517FCF}" srcId="{F5A7BC0C-094F-4695-83B1-95B92AAE4676}" destId="{7E88BEF0-F9D1-46AB-9BFC-9E31D08C2347}" srcOrd="0" destOrd="0" parTransId="{D149A558-8EBB-4FE5-8BAD-E5245C87D692}" sibTransId="{545309D1-7498-4A96-B399-4A2BFD7D5CF1}"/>
    <dgm:cxn modelId="{BC2BE761-E736-4429-BD9D-9277726C4FA4}" srcId="{17C25F8B-A485-49DA-8C13-884F81DA5A71}" destId="{F7DB6F1D-85DC-4998-A7DA-9946CC6EF074}" srcOrd="3" destOrd="0" parTransId="{D6849224-AD2C-411F-96B8-69D189CF3CF6}" sibTransId="{0B09BA8D-E62C-4F8E-BD63-19D78BCB0ED2}"/>
    <dgm:cxn modelId="{9C1AE16A-1784-4CE8-9AFD-1F5A3418A164}" srcId="{17C25F8B-A485-49DA-8C13-884F81DA5A71}" destId="{E29A3CDA-2CE1-4D7D-954F-AEDB11017C26}" srcOrd="1" destOrd="0" parTransId="{170EC70B-7918-4091-B0FB-E20192D18AB8}" sibTransId="{6373E6E7-C449-4101-B7AD-BCB4BD709EED}"/>
    <dgm:cxn modelId="{D012C46B-1216-8C49-9061-51434F73EA11}" type="presOf" srcId="{17C25F8B-A485-49DA-8C13-884F81DA5A71}" destId="{AA6FF416-A4D4-48DD-8061-B92688C99FDE}" srcOrd="0" destOrd="0" presId="urn:microsoft.com/office/officeart/2018/2/layout/IconVerticalSolidList"/>
    <dgm:cxn modelId="{A373A96E-C4A3-134B-8C32-1CF51D1AB527}" type="presOf" srcId="{1967E55E-40DF-4562-945D-267CCB740EE5}" destId="{8E9B64C8-B602-4C3E-8BE5-AC85AB1134F0}" srcOrd="0" destOrd="0" presId="urn:microsoft.com/office/officeart/2018/2/layout/IconVerticalSolidList"/>
    <dgm:cxn modelId="{1F36F87E-D58D-3D46-A18F-46F93B2A63BE}" type="presOf" srcId="{E29A3CDA-2CE1-4D7D-954F-AEDB11017C26}" destId="{50300135-4BC1-4F12-878B-588E92C11032}" srcOrd="0" destOrd="1" presId="urn:microsoft.com/office/officeart/2018/2/layout/IconVerticalSolidList"/>
    <dgm:cxn modelId="{CB17C48C-44AB-4538-A1B2-19806E4F1E8E}" srcId="{17C25F8B-A485-49DA-8C13-884F81DA5A71}" destId="{9D270CEB-ABAF-4067-84A7-25765122F032}" srcOrd="0" destOrd="0" parTransId="{3178226E-F680-4BF8-8822-BFCDB15720DE}" sibTransId="{E3A91565-210A-43C8-B40F-C5A70BE3D377}"/>
    <dgm:cxn modelId="{2E652CA3-FE89-FA49-9066-1ABE949C139B}" type="presOf" srcId="{F7DB6F1D-85DC-4998-A7DA-9946CC6EF074}" destId="{50300135-4BC1-4F12-878B-588E92C11032}" srcOrd="0" destOrd="3" presId="urn:microsoft.com/office/officeart/2018/2/layout/IconVerticalSolidList"/>
    <dgm:cxn modelId="{81889BB2-52B5-4636-BA92-FEF00AFE647C}" srcId="{F5A7BC0C-094F-4695-83B1-95B92AAE4676}" destId="{1967E55E-40DF-4562-945D-267CCB740EE5}" srcOrd="1" destOrd="0" parTransId="{715D6412-B89F-4D74-9646-4821919CDB0E}" sibTransId="{33D741B6-FF84-4601-B3C8-6A42F90C0D44}"/>
    <dgm:cxn modelId="{24E826F6-9A38-9E42-B3B6-408D2E3BF363}" type="presOf" srcId="{4264F473-7EBA-49CF-9A66-BDBA0E34DD20}" destId="{50300135-4BC1-4F12-878B-588E92C11032}" srcOrd="0" destOrd="2" presId="urn:microsoft.com/office/officeart/2018/2/layout/IconVerticalSolidList"/>
    <dgm:cxn modelId="{CEA569B8-E2EF-8942-B5D2-59C655ADC2A5}" type="presParOf" srcId="{F0809FC3-11A3-47F5-9BDE-8B93290F822D}" destId="{C2B743CF-C844-4CA4-83C5-514DAFFE7FBC}" srcOrd="0" destOrd="0" presId="urn:microsoft.com/office/officeart/2018/2/layout/IconVerticalSolidList"/>
    <dgm:cxn modelId="{D3989C81-25C8-E945-BE51-98FED07AA41F}" type="presParOf" srcId="{C2B743CF-C844-4CA4-83C5-514DAFFE7FBC}" destId="{FF6253D7-28C0-4871-BBD3-55DBE4047AE6}" srcOrd="0" destOrd="0" presId="urn:microsoft.com/office/officeart/2018/2/layout/IconVerticalSolidList"/>
    <dgm:cxn modelId="{521444DF-B107-3A45-B4EA-54D5BE95698D}" type="presParOf" srcId="{C2B743CF-C844-4CA4-83C5-514DAFFE7FBC}" destId="{5647DDBD-64BB-45FB-8C8E-B4A15F6A326A}" srcOrd="1" destOrd="0" presId="urn:microsoft.com/office/officeart/2018/2/layout/IconVerticalSolidList"/>
    <dgm:cxn modelId="{1227D73E-65FF-9F44-8FF4-60D3B75DEE87}" type="presParOf" srcId="{C2B743CF-C844-4CA4-83C5-514DAFFE7FBC}" destId="{96076BB8-6E25-408D-8794-5118E015A7B3}" srcOrd="2" destOrd="0" presId="urn:microsoft.com/office/officeart/2018/2/layout/IconVerticalSolidList"/>
    <dgm:cxn modelId="{6A50B391-4440-C94E-8145-02D2C7DEC810}" type="presParOf" srcId="{C2B743CF-C844-4CA4-83C5-514DAFFE7FBC}" destId="{3FC879F1-61CF-43EA-828D-BB356F17FE0A}" srcOrd="3" destOrd="0" presId="urn:microsoft.com/office/officeart/2018/2/layout/IconVerticalSolidList"/>
    <dgm:cxn modelId="{84EE79B0-E873-384D-AAA6-069382266250}" type="presParOf" srcId="{F0809FC3-11A3-47F5-9BDE-8B93290F822D}" destId="{5E96802A-3F89-474C-85E5-0B5A899DFD1E}" srcOrd="1" destOrd="0" presId="urn:microsoft.com/office/officeart/2018/2/layout/IconVerticalSolidList"/>
    <dgm:cxn modelId="{6C2541D9-18B7-2749-BE3E-DDB3249177BF}" type="presParOf" srcId="{F0809FC3-11A3-47F5-9BDE-8B93290F822D}" destId="{1863D197-0E54-4601-9339-D7012D06262F}" srcOrd="2" destOrd="0" presId="urn:microsoft.com/office/officeart/2018/2/layout/IconVerticalSolidList"/>
    <dgm:cxn modelId="{73251405-4569-1045-9495-3D95C5BEB21C}" type="presParOf" srcId="{1863D197-0E54-4601-9339-D7012D06262F}" destId="{5EDFD117-6660-4D96-9D37-43B00D611F45}" srcOrd="0" destOrd="0" presId="urn:microsoft.com/office/officeart/2018/2/layout/IconVerticalSolidList"/>
    <dgm:cxn modelId="{4AAD272B-4107-6640-8887-E5B4E1123412}" type="presParOf" srcId="{1863D197-0E54-4601-9339-D7012D06262F}" destId="{6CCFFFD9-8E1E-4FCD-94C7-2F47495182AD}" srcOrd="1" destOrd="0" presId="urn:microsoft.com/office/officeart/2018/2/layout/IconVerticalSolidList"/>
    <dgm:cxn modelId="{6130C749-6E0D-934C-B821-B42845EA8CDC}" type="presParOf" srcId="{1863D197-0E54-4601-9339-D7012D06262F}" destId="{15056B46-EE62-429E-8227-5DD5261A8ADF}" srcOrd="2" destOrd="0" presId="urn:microsoft.com/office/officeart/2018/2/layout/IconVerticalSolidList"/>
    <dgm:cxn modelId="{236A36F1-5D22-0640-8B78-DEC26013DF30}" type="presParOf" srcId="{1863D197-0E54-4601-9339-D7012D06262F}" destId="{8E9B64C8-B602-4C3E-8BE5-AC85AB1134F0}" srcOrd="3" destOrd="0" presId="urn:microsoft.com/office/officeart/2018/2/layout/IconVerticalSolidList"/>
    <dgm:cxn modelId="{D879FA0A-29DA-4D46-A08F-84CE0E30E4C4}" type="presParOf" srcId="{F0809FC3-11A3-47F5-9BDE-8B93290F822D}" destId="{0D6B5538-6330-4DAC-9BBC-88F7751E062C}" srcOrd="3" destOrd="0" presId="urn:microsoft.com/office/officeart/2018/2/layout/IconVerticalSolidList"/>
    <dgm:cxn modelId="{A4522AF3-6BA0-CF4E-A328-42A4672354C1}" type="presParOf" srcId="{F0809FC3-11A3-47F5-9BDE-8B93290F822D}" destId="{D917CEDB-4113-413F-A009-D9AB3941474C}" srcOrd="4" destOrd="0" presId="urn:microsoft.com/office/officeart/2018/2/layout/IconVerticalSolidList"/>
    <dgm:cxn modelId="{DE75C9B3-5E52-0742-97A5-FB4F95284BD1}" type="presParOf" srcId="{D917CEDB-4113-413F-A009-D9AB3941474C}" destId="{D38B836C-D9B5-47F8-8C3B-38FDAD8E686F}" srcOrd="0" destOrd="0" presId="urn:microsoft.com/office/officeart/2018/2/layout/IconVerticalSolidList"/>
    <dgm:cxn modelId="{18BD830C-BC33-924C-9C2C-71E125ED7813}" type="presParOf" srcId="{D917CEDB-4113-413F-A009-D9AB3941474C}" destId="{C5A1027E-0429-4EED-A7A1-E0582A416B37}" srcOrd="1" destOrd="0" presId="urn:microsoft.com/office/officeart/2018/2/layout/IconVerticalSolidList"/>
    <dgm:cxn modelId="{C66EEC6A-84DA-2D40-B692-7608BB18CBFB}" type="presParOf" srcId="{D917CEDB-4113-413F-A009-D9AB3941474C}" destId="{E6F12926-3F13-4A5C-A578-39869654DA86}" srcOrd="2" destOrd="0" presId="urn:microsoft.com/office/officeart/2018/2/layout/IconVerticalSolidList"/>
    <dgm:cxn modelId="{CD30111F-688E-A542-8809-4040AE4EBF25}" type="presParOf" srcId="{D917CEDB-4113-413F-A009-D9AB3941474C}" destId="{AA6FF416-A4D4-48DD-8061-B92688C99FDE}" srcOrd="3" destOrd="0" presId="urn:microsoft.com/office/officeart/2018/2/layout/IconVerticalSolidList"/>
    <dgm:cxn modelId="{2D716FCF-D9C9-044B-991D-CA96D89A90CD}" type="presParOf" srcId="{D917CEDB-4113-413F-A009-D9AB3941474C}" destId="{50300135-4BC1-4F12-878B-588E92C1103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77E1B4-70CB-4665-B72F-CFBBCFB8830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3C73E6F-D8D8-4CF7-858F-0E5DDD726FE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1" dirty="0"/>
            <a:t>Public Service Announcement </a:t>
          </a:r>
          <a:r>
            <a:rPr lang="en-US" sz="1800" b="0" dirty="0"/>
            <a:t>to promote the importance of open government in democracy. </a:t>
          </a:r>
        </a:p>
      </dgm:t>
    </dgm:pt>
    <dgm:pt modelId="{135385C6-DBC0-4853-9E49-C5622584C2B5}" type="parTrans" cxnId="{00ADBC46-632E-457A-BB5F-6F6B3681EF48}">
      <dgm:prSet/>
      <dgm:spPr/>
      <dgm:t>
        <a:bodyPr/>
        <a:lstStyle/>
        <a:p>
          <a:endParaRPr lang="en-US"/>
        </a:p>
      </dgm:t>
    </dgm:pt>
    <dgm:pt modelId="{B039EDF1-720C-446A-B265-E2BEE9D075EE}" type="sibTrans" cxnId="{00ADBC46-632E-457A-BB5F-6F6B3681EF48}">
      <dgm:prSet phldrT="1" phldr="0"/>
      <dgm:spPr/>
      <dgm:t>
        <a:bodyPr/>
        <a:lstStyle/>
        <a:p>
          <a:endParaRPr lang="en-US" dirty="0"/>
        </a:p>
      </dgm:t>
    </dgm:pt>
    <dgm:pt modelId="{C904C3F8-E0FF-41B6-8BCB-D519D9DF5A8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1" dirty="0"/>
            <a:t>Social Media Campaign </a:t>
          </a:r>
          <a:r>
            <a:rPr lang="en-US" sz="1800" b="0" dirty="0"/>
            <a:t>to reach diverse voices.</a:t>
          </a:r>
        </a:p>
      </dgm:t>
    </dgm:pt>
    <dgm:pt modelId="{E82BCBBB-1825-4651-BE1B-3ED93D66C93A}" type="parTrans" cxnId="{9D83CB45-195B-4D29-B9B4-CE86807DBD8C}">
      <dgm:prSet/>
      <dgm:spPr/>
      <dgm:t>
        <a:bodyPr/>
        <a:lstStyle/>
        <a:p>
          <a:endParaRPr lang="en-US"/>
        </a:p>
      </dgm:t>
    </dgm:pt>
    <dgm:pt modelId="{200AD40F-0BEC-428E-9518-51DBE8DB2877}" type="sibTrans" cxnId="{9D83CB45-195B-4D29-B9B4-CE86807DBD8C}">
      <dgm:prSet phldrT="2" phldr="0"/>
      <dgm:spPr/>
      <dgm:t>
        <a:bodyPr/>
        <a:lstStyle/>
        <a:p>
          <a:endParaRPr lang="en-US" dirty="0"/>
        </a:p>
      </dgm:t>
    </dgm:pt>
    <dgm:pt modelId="{38302AA1-5342-44A9-BD39-4ABD65FB52B6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1" dirty="0"/>
            <a:t>White Paper </a:t>
          </a:r>
          <a:r>
            <a:rPr lang="en-US" sz="1800" b="0" dirty="0"/>
            <a:t>sent NC legislators to advocate for solutions or changes in open government.</a:t>
          </a:r>
        </a:p>
      </dgm:t>
    </dgm:pt>
    <dgm:pt modelId="{2560D2D2-D3E7-47FE-81BD-1B9A746E839C}" type="parTrans" cxnId="{C8AF9E04-9796-4F11-95CB-CF804E287994}">
      <dgm:prSet/>
      <dgm:spPr/>
      <dgm:t>
        <a:bodyPr/>
        <a:lstStyle/>
        <a:p>
          <a:endParaRPr lang="en-US"/>
        </a:p>
      </dgm:t>
    </dgm:pt>
    <dgm:pt modelId="{179FBECC-1DFA-44BD-99D4-A2CC56BDC149}" type="sibTrans" cxnId="{C8AF9E04-9796-4F11-95CB-CF804E287994}">
      <dgm:prSet phldrT="3" phldr="0"/>
      <dgm:spPr/>
      <dgm:t>
        <a:bodyPr/>
        <a:lstStyle/>
        <a:p>
          <a:endParaRPr lang="en-US" dirty="0"/>
        </a:p>
      </dgm:t>
    </dgm:pt>
    <dgm:pt modelId="{13276BAA-3848-CF4A-87B0-7A928B7AE9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/>
            <a:t>RLM = Inclusive</a:t>
          </a:r>
        </a:p>
      </dgm:t>
    </dgm:pt>
    <dgm:pt modelId="{F255779F-66CA-7148-8C36-23DFD2DCD0B3}" type="parTrans" cxnId="{8C1B1E0A-9159-734A-8616-720EA37E5495}">
      <dgm:prSet/>
      <dgm:spPr/>
      <dgm:t>
        <a:bodyPr/>
        <a:lstStyle/>
        <a:p>
          <a:endParaRPr lang="en-US"/>
        </a:p>
      </dgm:t>
    </dgm:pt>
    <dgm:pt modelId="{0608A3A9-FACC-2244-B1B1-2062BB1D3E4F}" type="sibTrans" cxnId="{8C1B1E0A-9159-734A-8616-720EA37E5495}">
      <dgm:prSet phldrT="3" phldr="0"/>
      <dgm:spPr/>
      <dgm:t>
        <a:bodyPr/>
        <a:lstStyle/>
        <a:p>
          <a:endParaRPr lang="en-US"/>
        </a:p>
      </dgm:t>
    </dgm:pt>
    <dgm:pt modelId="{AA8C96A4-B770-6F47-AAD6-4DF391A07C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/>
            <a:t>RLM = Process</a:t>
          </a:r>
          <a:r>
            <a:rPr lang="en-US" dirty="0"/>
            <a:t>	</a:t>
          </a:r>
        </a:p>
      </dgm:t>
    </dgm:pt>
    <dgm:pt modelId="{D8C7B3ED-0A67-0A48-8A9C-54687839C726}" type="parTrans" cxnId="{0FEE2F6C-6180-F042-9CC0-18AFA3E89F44}">
      <dgm:prSet/>
      <dgm:spPr/>
      <dgm:t>
        <a:bodyPr/>
        <a:lstStyle/>
        <a:p>
          <a:endParaRPr lang="en-US"/>
        </a:p>
      </dgm:t>
    </dgm:pt>
    <dgm:pt modelId="{9AE323C6-164C-DB4C-936C-749DF4CB3729}" type="sibTrans" cxnId="{0FEE2F6C-6180-F042-9CC0-18AFA3E89F44}">
      <dgm:prSet phldrT="4" phldr="0"/>
      <dgm:spPr/>
      <dgm:t>
        <a:bodyPr/>
        <a:lstStyle/>
        <a:p>
          <a:endParaRPr lang="en-US"/>
        </a:p>
      </dgm:t>
    </dgm:pt>
    <dgm:pt modelId="{D6FF447F-D9B4-B942-8040-F4DAA4E5B7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1" dirty="0"/>
            <a:t>RLM = Purpose</a:t>
          </a:r>
          <a:endParaRPr lang="en-US" sz="1800" b="1" dirty="0"/>
        </a:p>
      </dgm:t>
    </dgm:pt>
    <dgm:pt modelId="{7F0674ED-C013-D349-A86E-9666EAD4AF39}" type="parTrans" cxnId="{4A1D8912-F646-304B-AE6E-011DBB90EDED}">
      <dgm:prSet/>
      <dgm:spPr/>
      <dgm:t>
        <a:bodyPr/>
        <a:lstStyle/>
        <a:p>
          <a:endParaRPr lang="en-US"/>
        </a:p>
      </dgm:t>
    </dgm:pt>
    <dgm:pt modelId="{1AD1C806-5E4A-1443-B571-F54C4ADED280}" type="sibTrans" cxnId="{4A1D8912-F646-304B-AE6E-011DBB90EDED}">
      <dgm:prSet/>
      <dgm:spPr/>
      <dgm:t>
        <a:bodyPr/>
        <a:lstStyle/>
        <a:p>
          <a:endParaRPr lang="en-US"/>
        </a:p>
      </dgm:t>
    </dgm:pt>
    <dgm:pt modelId="{F1A24B58-2BB9-4A54-A5EF-AF7C6542DE72}" type="pres">
      <dgm:prSet presAssocID="{3477E1B4-70CB-4665-B72F-CFBBCFB8830B}" presName="root" presStyleCnt="0">
        <dgm:presLayoutVars>
          <dgm:dir/>
          <dgm:resizeHandles val="exact"/>
        </dgm:presLayoutVars>
      </dgm:prSet>
      <dgm:spPr/>
    </dgm:pt>
    <dgm:pt modelId="{D1AF2EB0-E565-4BD8-A7BF-FB3EB1F1CBEC}" type="pres">
      <dgm:prSet presAssocID="{53C73E6F-D8D8-4CF7-858F-0E5DDD726FEE}" presName="compNode" presStyleCnt="0"/>
      <dgm:spPr/>
    </dgm:pt>
    <dgm:pt modelId="{96F37A81-390C-4C28-A7F4-6E29206EA929}" type="pres">
      <dgm:prSet presAssocID="{53C73E6F-D8D8-4CF7-858F-0E5DDD726FE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854ABAEE-D3CB-49AF-B764-7149FAA5633B}" type="pres">
      <dgm:prSet presAssocID="{53C73E6F-D8D8-4CF7-858F-0E5DDD726FEE}" presName="iconSpace" presStyleCnt="0"/>
      <dgm:spPr/>
    </dgm:pt>
    <dgm:pt modelId="{D80D76AC-7B0C-4E86-83B5-8E89D8172D89}" type="pres">
      <dgm:prSet presAssocID="{53C73E6F-D8D8-4CF7-858F-0E5DDD726FEE}" presName="parTx" presStyleLbl="revTx" presStyleIdx="0" presStyleCnt="6">
        <dgm:presLayoutVars>
          <dgm:chMax val="0"/>
          <dgm:chPref val="0"/>
        </dgm:presLayoutVars>
      </dgm:prSet>
      <dgm:spPr/>
    </dgm:pt>
    <dgm:pt modelId="{61A2E030-ED35-4199-B8E8-768825899D48}" type="pres">
      <dgm:prSet presAssocID="{53C73E6F-D8D8-4CF7-858F-0E5DDD726FEE}" presName="txSpace" presStyleCnt="0"/>
      <dgm:spPr/>
    </dgm:pt>
    <dgm:pt modelId="{E26CB0B2-5F7B-42AF-A01A-59A80FEA3752}" type="pres">
      <dgm:prSet presAssocID="{53C73E6F-D8D8-4CF7-858F-0E5DDD726FEE}" presName="desTx" presStyleLbl="revTx" presStyleIdx="1" presStyleCnt="6">
        <dgm:presLayoutVars/>
      </dgm:prSet>
      <dgm:spPr/>
    </dgm:pt>
    <dgm:pt modelId="{4B4CF02C-1CCF-43F8-AE80-D5DDD72E4BDB}" type="pres">
      <dgm:prSet presAssocID="{B039EDF1-720C-446A-B265-E2BEE9D075EE}" presName="sibTrans" presStyleCnt="0"/>
      <dgm:spPr/>
    </dgm:pt>
    <dgm:pt modelId="{8946CC4D-93C6-4E6B-BBD1-44A1822C92EB}" type="pres">
      <dgm:prSet presAssocID="{C904C3F8-E0FF-41B6-8BCB-D519D9DF5A85}" presName="compNode" presStyleCnt="0"/>
      <dgm:spPr/>
    </dgm:pt>
    <dgm:pt modelId="{24FB5FD7-89BD-48BF-9A84-99AFB0923B27}" type="pres">
      <dgm:prSet presAssocID="{C904C3F8-E0FF-41B6-8BCB-D519D9DF5A8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BFD1291-0028-43B3-B293-4F80A8F39431}" type="pres">
      <dgm:prSet presAssocID="{C904C3F8-E0FF-41B6-8BCB-D519D9DF5A85}" presName="iconSpace" presStyleCnt="0"/>
      <dgm:spPr/>
    </dgm:pt>
    <dgm:pt modelId="{A7DA7532-9365-4AF2-A8BC-4AFE70CDDF9A}" type="pres">
      <dgm:prSet presAssocID="{C904C3F8-E0FF-41B6-8BCB-D519D9DF5A85}" presName="parTx" presStyleLbl="revTx" presStyleIdx="2" presStyleCnt="6">
        <dgm:presLayoutVars>
          <dgm:chMax val="0"/>
          <dgm:chPref val="0"/>
        </dgm:presLayoutVars>
      </dgm:prSet>
      <dgm:spPr/>
    </dgm:pt>
    <dgm:pt modelId="{037793F1-ECEC-4E9B-A940-55F1887E4C9F}" type="pres">
      <dgm:prSet presAssocID="{C904C3F8-E0FF-41B6-8BCB-D519D9DF5A85}" presName="txSpace" presStyleCnt="0"/>
      <dgm:spPr/>
    </dgm:pt>
    <dgm:pt modelId="{5A4D20D3-F3F8-4623-9FB8-50FFC3A145B1}" type="pres">
      <dgm:prSet presAssocID="{C904C3F8-E0FF-41B6-8BCB-D519D9DF5A85}" presName="desTx" presStyleLbl="revTx" presStyleIdx="3" presStyleCnt="6">
        <dgm:presLayoutVars/>
      </dgm:prSet>
      <dgm:spPr/>
    </dgm:pt>
    <dgm:pt modelId="{B8EBAC7B-0DFF-4508-B3D6-34AC8052CB7E}" type="pres">
      <dgm:prSet presAssocID="{200AD40F-0BEC-428E-9518-51DBE8DB2877}" presName="sibTrans" presStyleCnt="0"/>
      <dgm:spPr/>
    </dgm:pt>
    <dgm:pt modelId="{A1A8B128-3AA8-4292-8D01-E738998340F7}" type="pres">
      <dgm:prSet presAssocID="{38302AA1-5342-44A9-BD39-4ABD65FB52B6}" presName="compNode" presStyleCnt="0"/>
      <dgm:spPr/>
    </dgm:pt>
    <dgm:pt modelId="{777F4A82-0148-4A79-8B21-BF53C289DEE0}" type="pres">
      <dgm:prSet presAssocID="{38302AA1-5342-44A9-BD39-4ABD65FB52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A414512A-E14B-4BC8-8B26-65ECBE7B1B3E}" type="pres">
      <dgm:prSet presAssocID="{38302AA1-5342-44A9-BD39-4ABD65FB52B6}" presName="iconSpace" presStyleCnt="0"/>
      <dgm:spPr/>
    </dgm:pt>
    <dgm:pt modelId="{3BE1C226-8EC2-47A7-BD30-460C915B1F42}" type="pres">
      <dgm:prSet presAssocID="{38302AA1-5342-44A9-BD39-4ABD65FB52B6}" presName="parTx" presStyleLbl="revTx" presStyleIdx="4" presStyleCnt="6">
        <dgm:presLayoutVars>
          <dgm:chMax val="0"/>
          <dgm:chPref val="0"/>
        </dgm:presLayoutVars>
      </dgm:prSet>
      <dgm:spPr/>
    </dgm:pt>
    <dgm:pt modelId="{70E63626-B7BE-4AF8-A1D9-78C0F9EBCFD7}" type="pres">
      <dgm:prSet presAssocID="{38302AA1-5342-44A9-BD39-4ABD65FB52B6}" presName="txSpace" presStyleCnt="0"/>
      <dgm:spPr/>
    </dgm:pt>
    <dgm:pt modelId="{5B15C376-3E79-4F1E-9A14-5643A2F2268B}" type="pres">
      <dgm:prSet presAssocID="{38302AA1-5342-44A9-BD39-4ABD65FB52B6}" presName="desTx" presStyleLbl="revTx" presStyleIdx="5" presStyleCnt="6">
        <dgm:presLayoutVars/>
      </dgm:prSet>
      <dgm:spPr/>
    </dgm:pt>
  </dgm:ptLst>
  <dgm:cxnLst>
    <dgm:cxn modelId="{C8AF9E04-9796-4F11-95CB-CF804E287994}" srcId="{3477E1B4-70CB-4665-B72F-CFBBCFB8830B}" destId="{38302AA1-5342-44A9-BD39-4ABD65FB52B6}" srcOrd="2" destOrd="0" parTransId="{2560D2D2-D3E7-47FE-81BD-1B9A746E839C}" sibTransId="{179FBECC-1DFA-44BD-99D4-A2CC56BDC149}"/>
    <dgm:cxn modelId="{8C1B1E0A-9159-734A-8616-720EA37E5495}" srcId="{C904C3F8-E0FF-41B6-8BCB-D519D9DF5A85}" destId="{13276BAA-3848-CF4A-87B0-7A928B7AE90D}" srcOrd="0" destOrd="0" parTransId="{F255779F-66CA-7148-8C36-23DFD2DCD0B3}" sibTransId="{0608A3A9-FACC-2244-B1B1-2062BB1D3E4F}"/>
    <dgm:cxn modelId="{4A1D8912-F646-304B-AE6E-011DBB90EDED}" srcId="{53C73E6F-D8D8-4CF7-858F-0E5DDD726FEE}" destId="{D6FF447F-D9B4-B942-8040-F4DAA4E5B75E}" srcOrd="0" destOrd="0" parTransId="{7F0674ED-C013-D349-A86E-9666EAD4AF39}" sibTransId="{1AD1C806-5E4A-1443-B571-F54C4ADED280}"/>
    <dgm:cxn modelId="{3087CF34-4428-1249-85B5-5AF05F3F6D70}" type="presOf" srcId="{AA8C96A4-B770-6F47-AAD6-4DF391A07C1F}" destId="{5B15C376-3E79-4F1E-9A14-5643A2F2268B}" srcOrd="0" destOrd="0" presId="urn:microsoft.com/office/officeart/2018/2/layout/IconLabelDescriptionList"/>
    <dgm:cxn modelId="{9D83CB45-195B-4D29-B9B4-CE86807DBD8C}" srcId="{3477E1B4-70CB-4665-B72F-CFBBCFB8830B}" destId="{C904C3F8-E0FF-41B6-8BCB-D519D9DF5A85}" srcOrd="1" destOrd="0" parTransId="{E82BCBBB-1825-4651-BE1B-3ED93D66C93A}" sibTransId="{200AD40F-0BEC-428E-9518-51DBE8DB2877}"/>
    <dgm:cxn modelId="{00ADBC46-632E-457A-BB5F-6F6B3681EF48}" srcId="{3477E1B4-70CB-4665-B72F-CFBBCFB8830B}" destId="{53C73E6F-D8D8-4CF7-858F-0E5DDD726FEE}" srcOrd="0" destOrd="0" parTransId="{135385C6-DBC0-4853-9E49-C5622584C2B5}" sibTransId="{B039EDF1-720C-446A-B265-E2BEE9D075EE}"/>
    <dgm:cxn modelId="{0FEE2F6C-6180-F042-9CC0-18AFA3E89F44}" srcId="{38302AA1-5342-44A9-BD39-4ABD65FB52B6}" destId="{AA8C96A4-B770-6F47-AAD6-4DF391A07C1F}" srcOrd="0" destOrd="0" parTransId="{D8C7B3ED-0A67-0A48-8A9C-54687839C726}" sibTransId="{9AE323C6-164C-DB4C-936C-749DF4CB3729}"/>
    <dgm:cxn modelId="{8FE6FD7B-1C92-F24A-87A9-6DCE248328BC}" type="presOf" srcId="{3477E1B4-70CB-4665-B72F-CFBBCFB8830B}" destId="{F1A24B58-2BB9-4A54-A5EF-AF7C6542DE72}" srcOrd="0" destOrd="0" presId="urn:microsoft.com/office/officeart/2018/2/layout/IconLabelDescriptionList"/>
    <dgm:cxn modelId="{A85F07B0-3AB9-1B41-B1D6-7D6446C5D117}" type="presOf" srcId="{38302AA1-5342-44A9-BD39-4ABD65FB52B6}" destId="{3BE1C226-8EC2-47A7-BD30-460C915B1F42}" srcOrd="0" destOrd="0" presId="urn:microsoft.com/office/officeart/2018/2/layout/IconLabelDescriptionList"/>
    <dgm:cxn modelId="{4C345DB2-C4F2-304A-B041-7B6733682033}" type="presOf" srcId="{53C73E6F-D8D8-4CF7-858F-0E5DDD726FEE}" destId="{D80D76AC-7B0C-4E86-83B5-8E89D8172D89}" srcOrd="0" destOrd="0" presId="urn:microsoft.com/office/officeart/2018/2/layout/IconLabelDescriptionList"/>
    <dgm:cxn modelId="{723481DE-15B4-1749-B46D-E0552840488A}" type="presOf" srcId="{D6FF447F-D9B4-B942-8040-F4DAA4E5B75E}" destId="{E26CB0B2-5F7B-42AF-A01A-59A80FEA3752}" srcOrd="0" destOrd="0" presId="urn:microsoft.com/office/officeart/2018/2/layout/IconLabelDescriptionList"/>
    <dgm:cxn modelId="{05C684E7-66AE-024D-B164-584D945697FD}" type="presOf" srcId="{C904C3F8-E0FF-41B6-8BCB-D519D9DF5A85}" destId="{A7DA7532-9365-4AF2-A8BC-4AFE70CDDF9A}" srcOrd="0" destOrd="0" presId="urn:microsoft.com/office/officeart/2018/2/layout/IconLabelDescriptionList"/>
    <dgm:cxn modelId="{0DCA5EEE-6CA2-9041-BAFD-CEB5F52392BE}" type="presOf" srcId="{13276BAA-3848-CF4A-87B0-7A928B7AE90D}" destId="{5A4D20D3-F3F8-4623-9FB8-50FFC3A145B1}" srcOrd="0" destOrd="0" presId="urn:microsoft.com/office/officeart/2018/2/layout/IconLabelDescriptionList"/>
    <dgm:cxn modelId="{386BAA8C-6DE0-6649-B870-9218C00D447C}" type="presParOf" srcId="{F1A24B58-2BB9-4A54-A5EF-AF7C6542DE72}" destId="{D1AF2EB0-E565-4BD8-A7BF-FB3EB1F1CBEC}" srcOrd="0" destOrd="0" presId="urn:microsoft.com/office/officeart/2018/2/layout/IconLabelDescriptionList"/>
    <dgm:cxn modelId="{2E499780-688F-5447-87BF-5CAF2D1693B0}" type="presParOf" srcId="{D1AF2EB0-E565-4BD8-A7BF-FB3EB1F1CBEC}" destId="{96F37A81-390C-4C28-A7F4-6E29206EA929}" srcOrd="0" destOrd="0" presId="urn:microsoft.com/office/officeart/2018/2/layout/IconLabelDescriptionList"/>
    <dgm:cxn modelId="{A3D30A8F-22EB-1A4B-9756-58BEB9415939}" type="presParOf" srcId="{D1AF2EB0-E565-4BD8-A7BF-FB3EB1F1CBEC}" destId="{854ABAEE-D3CB-49AF-B764-7149FAA5633B}" srcOrd="1" destOrd="0" presId="urn:microsoft.com/office/officeart/2018/2/layout/IconLabelDescriptionList"/>
    <dgm:cxn modelId="{45EC0BA9-2755-0C48-982A-6875136290AA}" type="presParOf" srcId="{D1AF2EB0-E565-4BD8-A7BF-FB3EB1F1CBEC}" destId="{D80D76AC-7B0C-4E86-83B5-8E89D8172D89}" srcOrd="2" destOrd="0" presId="urn:microsoft.com/office/officeart/2018/2/layout/IconLabelDescriptionList"/>
    <dgm:cxn modelId="{3B0B68B6-89DC-EB4D-A0FB-993085492A1B}" type="presParOf" srcId="{D1AF2EB0-E565-4BD8-A7BF-FB3EB1F1CBEC}" destId="{61A2E030-ED35-4199-B8E8-768825899D48}" srcOrd="3" destOrd="0" presId="urn:microsoft.com/office/officeart/2018/2/layout/IconLabelDescriptionList"/>
    <dgm:cxn modelId="{3ECB884C-CC6D-A949-8E37-D54659317660}" type="presParOf" srcId="{D1AF2EB0-E565-4BD8-A7BF-FB3EB1F1CBEC}" destId="{E26CB0B2-5F7B-42AF-A01A-59A80FEA3752}" srcOrd="4" destOrd="0" presId="urn:microsoft.com/office/officeart/2018/2/layout/IconLabelDescriptionList"/>
    <dgm:cxn modelId="{C14BEA40-A658-F441-9CA3-2E8C2D66C398}" type="presParOf" srcId="{F1A24B58-2BB9-4A54-A5EF-AF7C6542DE72}" destId="{4B4CF02C-1CCF-43F8-AE80-D5DDD72E4BDB}" srcOrd="1" destOrd="0" presId="urn:microsoft.com/office/officeart/2018/2/layout/IconLabelDescriptionList"/>
    <dgm:cxn modelId="{C09B4808-38AE-F64C-B843-2F09AE939F5A}" type="presParOf" srcId="{F1A24B58-2BB9-4A54-A5EF-AF7C6542DE72}" destId="{8946CC4D-93C6-4E6B-BBD1-44A1822C92EB}" srcOrd="2" destOrd="0" presId="urn:microsoft.com/office/officeart/2018/2/layout/IconLabelDescriptionList"/>
    <dgm:cxn modelId="{7EAA11C0-A4E6-4C4F-82FC-63A6330B4902}" type="presParOf" srcId="{8946CC4D-93C6-4E6B-BBD1-44A1822C92EB}" destId="{24FB5FD7-89BD-48BF-9A84-99AFB0923B27}" srcOrd="0" destOrd="0" presId="urn:microsoft.com/office/officeart/2018/2/layout/IconLabelDescriptionList"/>
    <dgm:cxn modelId="{79C82AAE-736D-8640-8085-138718872A47}" type="presParOf" srcId="{8946CC4D-93C6-4E6B-BBD1-44A1822C92EB}" destId="{BBFD1291-0028-43B3-B293-4F80A8F39431}" srcOrd="1" destOrd="0" presId="urn:microsoft.com/office/officeart/2018/2/layout/IconLabelDescriptionList"/>
    <dgm:cxn modelId="{CF842210-6E07-094B-BE51-492FDCD8B438}" type="presParOf" srcId="{8946CC4D-93C6-4E6B-BBD1-44A1822C92EB}" destId="{A7DA7532-9365-4AF2-A8BC-4AFE70CDDF9A}" srcOrd="2" destOrd="0" presId="urn:microsoft.com/office/officeart/2018/2/layout/IconLabelDescriptionList"/>
    <dgm:cxn modelId="{486AA130-2F88-7F46-A699-08FD271D53A1}" type="presParOf" srcId="{8946CC4D-93C6-4E6B-BBD1-44A1822C92EB}" destId="{037793F1-ECEC-4E9B-A940-55F1887E4C9F}" srcOrd="3" destOrd="0" presId="urn:microsoft.com/office/officeart/2018/2/layout/IconLabelDescriptionList"/>
    <dgm:cxn modelId="{0D7632B3-05D5-0D46-890C-B2D64B71CC36}" type="presParOf" srcId="{8946CC4D-93C6-4E6B-BBD1-44A1822C92EB}" destId="{5A4D20D3-F3F8-4623-9FB8-50FFC3A145B1}" srcOrd="4" destOrd="0" presId="urn:microsoft.com/office/officeart/2018/2/layout/IconLabelDescriptionList"/>
    <dgm:cxn modelId="{0CFF58FC-BB14-9F40-BBD5-AA7997E4D07F}" type="presParOf" srcId="{F1A24B58-2BB9-4A54-A5EF-AF7C6542DE72}" destId="{B8EBAC7B-0DFF-4508-B3D6-34AC8052CB7E}" srcOrd="3" destOrd="0" presId="urn:microsoft.com/office/officeart/2018/2/layout/IconLabelDescriptionList"/>
    <dgm:cxn modelId="{F8672770-48EC-034B-AD12-79310A72B8BE}" type="presParOf" srcId="{F1A24B58-2BB9-4A54-A5EF-AF7C6542DE72}" destId="{A1A8B128-3AA8-4292-8D01-E738998340F7}" srcOrd="4" destOrd="0" presId="urn:microsoft.com/office/officeart/2018/2/layout/IconLabelDescriptionList"/>
    <dgm:cxn modelId="{31AA4020-8866-C24D-AF93-3576A3CDE666}" type="presParOf" srcId="{A1A8B128-3AA8-4292-8D01-E738998340F7}" destId="{777F4A82-0148-4A79-8B21-BF53C289DEE0}" srcOrd="0" destOrd="0" presId="urn:microsoft.com/office/officeart/2018/2/layout/IconLabelDescriptionList"/>
    <dgm:cxn modelId="{CFBB5BCC-1D6F-754C-A594-05E0FC3D691A}" type="presParOf" srcId="{A1A8B128-3AA8-4292-8D01-E738998340F7}" destId="{A414512A-E14B-4BC8-8B26-65ECBE7B1B3E}" srcOrd="1" destOrd="0" presId="urn:microsoft.com/office/officeart/2018/2/layout/IconLabelDescriptionList"/>
    <dgm:cxn modelId="{F7314FB9-1052-3742-A611-A52C60D6D131}" type="presParOf" srcId="{A1A8B128-3AA8-4292-8D01-E738998340F7}" destId="{3BE1C226-8EC2-47A7-BD30-460C915B1F42}" srcOrd="2" destOrd="0" presId="urn:microsoft.com/office/officeart/2018/2/layout/IconLabelDescriptionList"/>
    <dgm:cxn modelId="{BBD7A45D-BD15-D940-9855-DDE48E702E8B}" type="presParOf" srcId="{A1A8B128-3AA8-4292-8D01-E738998340F7}" destId="{70E63626-B7BE-4AF8-A1D9-78C0F9EBCFD7}" srcOrd="3" destOrd="0" presId="urn:microsoft.com/office/officeart/2018/2/layout/IconLabelDescriptionList"/>
    <dgm:cxn modelId="{F67939A4-5FD2-6343-81FB-ECEBD5A33230}" type="presParOf" srcId="{A1A8B128-3AA8-4292-8D01-E738998340F7}" destId="{5B15C376-3E79-4F1E-9A14-5643A2F2268B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77E1B4-70CB-4665-B72F-CFBBCFB8830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3C73E6F-D8D8-4CF7-858F-0E5DDD726FEE}">
      <dgm:prSet/>
      <dgm:spPr/>
      <dgm:t>
        <a:bodyPr/>
        <a:lstStyle/>
        <a:p>
          <a:r>
            <a:rPr lang="en-US" dirty="0"/>
            <a:t>Students will attempt a </a:t>
          </a:r>
          <a:r>
            <a:rPr lang="en-US" b="1" dirty="0"/>
            <a:t>positive change</a:t>
          </a:r>
          <a:r>
            <a:rPr lang="en-US" b="0" dirty="0"/>
            <a:t> in North Carolina open government. </a:t>
          </a:r>
        </a:p>
      </dgm:t>
    </dgm:pt>
    <dgm:pt modelId="{135385C6-DBC0-4853-9E49-C5622584C2B5}" type="parTrans" cxnId="{00ADBC46-632E-457A-BB5F-6F6B3681EF48}">
      <dgm:prSet/>
      <dgm:spPr/>
      <dgm:t>
        <a:bodyPr/>
        <a:lstStyle/>
        <a:p>
          <a:endParaRPr lang="en-US"/>
        </a:p>
      </dgm:t>
    </dgm:pt>
    <dgm:pt modelId="{B039EDF1-720C-446A-B265-E2BEE9D075EE}" type="sibTrans" cxnId="{00ADBC46-632E-457A-BB5F-6F6B3681EF48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C904C3F8-E0FF-41B6-8BCB-D519D9DF5A85}">
      <dgm:prSet/>
      <dgm:spPr/>
      <dgm:t>
        <a:bodyPr/>
        <a:lstStyle/>
        <a:p>
          <a:r>
            <a:rPr lang="en-US" dirty="0"/>
            <a:t>Work to </a:t>
          </a:r>
          <a:r>
            <a:rPr lang="en-US" b="1" dirty="0"/>
            <a:t>better equip journalists and members of the public</a:t>
          </a:r>
          <a:r>
            <a:rPr lang="en-US" dirty="0"/>
            <a:t> to advocate for openness.</a:t>
          </a:r>
        </a:p>
      </dgm:t>
    </dgm:pt>
    <dgm:pt modelId="{E82BCBBB-1825-4651-BE1B-3ED93D66C93A}" type="parTrans" cxnId="{9D83CB45-195B-4D29-B9B4-CE86807DBD8C}">
      <dgm:prSet/>
      <dgm:spPr/>
      <dgm:t>
        <a:bodyPr/>
        <a:lstStyle/>
        <a:p>
          <a:endParaRPr lang="en-US"/>
        </a:p>
      </dgm:t>
    </dgm:pt>
    <dgm:pt modelId="{200AD40F-0BEC-428E-9518-51DBE8DB2877}" type="sibTrans" cxnId="{9D83CB45-195B-4D29-B9B4-CE86807DBD8C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38302AA1-5342-44A9-BD39-4ABD65FB52B6}">
      <dgm:prSet/>
      <dgm:spPr/>
      <dgm:t>
        <a:bodyPr/>
        <a:lstStyle/>
        <a:p>
          <a:r>
            <a:rPr lang="en-US" dirty="0"/>
            <a:t>Provide a </a:t>
          </a:r>
          <a:r>
            <a:rPr lang="en-US" b="1" dirty="0"/>
            <a:t>framework to implement </a:t>
          </a:r>
          <a:r>
            <a:rPr lang="en-US" dirty="0"/>
            <a:t>positive change.</a:t>
          </a:r>
        </a:p>
      </dgm:t>
    </dgm:pt>
    <dgm:pt modelId="{2560D2D2-D3E7-47FE-81BD-1B9A746E839C}" type="parTrans" cxnId="{C8AF9E04-9796-4F11-95CB-CF804E287994}">
      <dgm:prSet/>
      <dgm:spPr/>
      <dgm:t>
        <a:bodyPr/>
        <a:lstStyle/>
        <a:p>
          <a:endParaRPr lang="en-US"/>
        </a:p>
      </dgm:t>
    </dgm:pt>
    <dgm:pt modelId="{179FBECC-1DFA-44BD-99D4-A2CC56BDC149}" type="sibTrans" cxnId="{C8AF9E04-9796-4F11-95CB-CF804E287994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7363A9C8-92AD-1E47-82B8-0236B9575F2A}" type="pres">
      <dgm:prSet presAssocID="{3477E1B4-70CB-4665-B72F-CFBBCFB8830B}" presName="Name0" presStyleCnt="0">
        <dgm:presLayoutVars>
          <dgm:animLvl val="lvl"/>
          <dgm:resizeHandles val="exact"/>
        </dgm:presLayoutVars>
      </dgm:prSet>
      <dgm:spPr/>
    </dgm:pt>
    <dgm:pt modelId="{42B44948-31AB-3E46-AEC6-9463F6608808}" type="pres">
      <dgm:prSet presAssocID="{53C73E6F-D8D8-4CF7-858F-0E5DDD726FEE}" presName="compositeNode" presStyleCnt="0">
        <dgm:presLayoutVars>
          <dgm:bulletEnabled val="1"/>
        </dgm:presLayoutVars>
      </dgm:prSet>
      <dgm:spPr/>
    </dgm:pt>
    <dgm:pt modelId="{24481262-CB12-6845-956B-B3A1BD1F2CC3}" type="pres">
      <dgm:prSet presAssocID="{53C73E6F-D8D8-4CF7-858F-0E5DDD726FEE}" presName="bgRect" presStyleLbl="bgAccFollowNode1" presStyleIdx="0" presStyleCnt="3"/>
      <dgm:spPr/>
    </dgm:pt>
    <dgm:pt modelId="{6A60B538-73BC-904E-AABC-D68B2197F9A6}" type="pres">
      <dgm:prSet presAssocID="{B039EDF1-720C-446A-B265-E2BEE9D075E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E4A65313-F456-0748-BAB6-D6F746943194}" type="pres">
      <dgm:prSet presAssocID="{53C73E6F-D8D8-4CF7-858F-0E5DDD726FEE}" presName="bottomLine" presStyleLbl="alignNode1" presStyleIdx="1" presStyleCnt="6">
        <dgm:presLayoutVars/>
      </dgm:prSet>
      <dgm:spPr/>
    </dgm:pt>
    <dgm:pt modelId="{C53EEBC9-E33F-DE40-BDBE-91D170112435}" type="pres">
      <dgm:prSet presAssocID="{53C73E6F-D8D8-4CF7-858F-0E5DDD726FEE}" presName="nodeText" presStyleLbl="bgAccFollowNode1" presStyleIdx="0" presStyleCnt="3">
        <dgm:presLayoutVars>
          <dgm:bulletEnabled val="1"/>
        </dgm:presLayoutVars>
      </dgm:prSet>
      <dgm:spPr/>
    </dgm:pt>
    <dgm:pt modelId="{B9ECD756-459C-1548-AED8-51715DACDF76}" type="pres">
      <dgm:prSet presAssocID="{B039EDF1-720C-446A-B265-E2BEE9D075EE}" presName="sibTrans" presStyleCnt="0"/>
      <dgm:spPr/>
    </dgm:pt>
    <dgm:pt modelId="{F71D419A-F052-5A40-8ADA-6A2621EB6165}" type="pres">
      <dgm:prSet presAssocID="{C904C3F8-E0FF-41B6-8BCB-D519D9DF5A85}" presName="compositeNode" presStyleCnt="0">
        <dgm:presLayoutVars>
          <dgm:bulletEnabled val="1"/>
        </dgm:presLayoutVars>
      </dgm:prSet>
      <dgm:spPr/>
    </dgm:pt>
    <dgm:pt modelId="{84CFE47D-DB87-F647-9133-5029DAADEEB0}" type="pres">
      <dgm:prSet presAssocID="{C904C3F8-E0FF-41B6-8BCB-D519D9DF5A85}" presName="bgRect" presStyleLbl="bgAccFollowNode1" presStyleIdx="1" presStyleCnt="3"/>
      <dgm:spPr/>
    </dgm:pt>
    <dgm:pt modelId="{6A62BBBA-0A0A-8C46-8ED2-CC9F72AFA31D}" type="pres">
      <dgm:prSet presAssocID="{200AD40F-0BEC-428E-9518-51DBE8DB287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699B1CD1-6018-8A41-B2CB-FDE7DEEF80FE}" type="pres">
      <dgm:prSet presAssocID="{C904C3F8-E0FF-41B6-8BCB-D519D9DF5A85}" presName="bottomLine" presStyleLbl="alignNode1" presStyleIdx="3" presStyleCnt="6">
        <dgm:presLayoutVars/>
      </dgm:prSet>
      <dgm:spPr/>
    </dgm:pt>
    <dgm:pt modelId="{1382515D-6092-6C4E-B058-08239D629F27}" type="pres">
      <dgm:prSet presAssocID="{C904C3F8-E0FF-41B6-8BCB-D519D9DF5A85}" presName="nodeText" presStyleLbl="bgAccFollowNode1" presStyleIdx="1" presStyleCnt="3">
        <dgm:presLayoutVars>
          <dgm:bulletEnabled val="1"/>
        </dgm:presLayoutVars>
      </dgm:prSet>
      <dgm:spPr/>
    </dgm:pt>
    <dgm:pt modelId="{87331D6B-99A5-E541-8473-B6E5D0282C13}" type="pres">
      <dgm:prSet presAssocID="{200AD40F-0BEC-428E-9518-51DBE8DB2877}" presName="sibTrans" presStyleCnt="0"/>
      <dgm:spPr/>
    </dgm:pt>
    <dgm:pt modelId="{376585A8-8135-8441-A835-A5E5252EE72A}" type="pres">
      <dgm:prSet presAssocID="{38302AA1-5342-44A9-BD39-4ABD65FB52B6}" presName="compositeNode" presStyleCnt="0">
        <dgm:presLayoutVars>
          <dgm:bulletEnabled val="1"/>
        </dgm:presLayoutVars>
      </dgm:prSet>
      <dgm:spPr/>
    </dgm:pt>
    <dgm:pt modelId="{F0880969-AE47-4A47-B0F6-F4A076D031EB}" type="pres">
      <dgm:prSet presAssocID="{38302AA1-5342-44A9-BD39-4ABD65FB52B6}" presName="bgRect" presStyleLbl="bgAccFollowNode1" presStyleIdx="2" presStyleCnt="3"/>
      <dgm:spPr/>
    </dgm:pt>
    <dgm:pt modelId="{B431415A-697E-6646-BB1A-1447FFD3E6BD}" type="pres">
      <dgm:prSet presAssocID="{179FBECC-1DFA-44BD-99D4-A2CC56BDC149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B74B50CB-4B43-A948-8A3E-E2ADC09B9CF7}" type="pres">
      <dgm:prSet presAssocID="{38302AA1-5342-44A9-BD39-4ABD65FB52B6}" presName="bottomLine" presStyleLbl="alignNode1" presStyleIdx="5" presStyleCnt="6">
        <dgm:presLayoutVars/>
      </dgm:prSet>
      <dgm:spPr/>
    </dgm:pt>
    <dgm:pt modelId="{008AE4CF-6F4D-2346-9010-D52A09258FE7}" type="pres">
      <dgm:prSet presAssocID="{38302AA1-5342-44A9-BD39-4ABD65FB52B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C8AF9E04-9796-4F11-95CB-CF804E287994}" srcId="{3477E1B4-70CB-4665-B72F-CFBBCFB8830B}" destId="{38302AA1-5342-44A9-BD39-4ABD65FB52B6}" srcOrd="2" destOrd="0" parTransId="{2560D2D2-D3E7-47FE-81BD-1B9A746E839C}" sibTransId="{179FBECC-1DFA-44BD-99D4-A2CC56BDC149}"/>
    <dgm:cxn modelId="{740D972C-D02D-B349-A374-DF7D31885C60}" type="presOf" srcId="{B039EDF1-720C-446A-B265-E2BEE9D075EE}" destId="{6A60B538-73BC-904E-AABC-D68B2197F9A6}" srcOrd="0" destOrd="0" presId="urn:microsoft.com/office/officeart/2016/7/layout/BasicLinearProcessNumbered"/>
    <dgm:cxn modelId="{0BF8B12F-8FAF-E343-A7BA-0BC4EE91D535}" type="presOf" srcId="{3477E1B4-70CB-4665-B72F-CFBBCFB8830B}" destId="{7363A9C8-92AD-1E47-82B8-0236B9575F2A}" srcOrd="0" destOrd="0" presId="urn:microsoft.com/office/officeart/2016/7/layout/BasicLinearProcessNumbered"/>
    <dgm:cxn modelId="{9D83CB45-195B-4D29-B9B4-CE86807DBD8C}" srcId="{3477E1B4-70CB-4665-B72F-CFBBCFB8830B}" destId="{C904C3F8-E0FF-41B6-8BCB-D519D9DF5A85}" srcOrd="1" destOrd="0" parTransId="{E82BCBBB-1825-4651-BE1B-3ED93D66C93A}" sibTransId="{200AD40F-0BEC-428E-9518-51DBE8DB2877}"/>
    <dgm:cxn modelId="{00ADBC46-632E-457A-BB5F-6F6B3681EF48}" srcId="{3477E1B4-70CB-4665-B72F-CFBBCFB8830B}" destId="{53C73E6F-D8D8-4CF7-858F-0E5DDD726FEE}" srcOrd="0" destOrd="0" parTransId="{135385C6-DBC0-4853-9E49-C5622584C2B5}" sibTransId="{B039EDF1-720C-446A-B265-E2BEE9D075EE}"/>
    <dgm:cxn modelId="{A8466348-2B36-3349-911B-047A6593E600}" type="presOf" srcId="{53C73E6F-D8D8-4CF7-858F-0E5DDD726FEE}" destId="{24481262-CB12-6845-956B-B3A1BD1F2CC3}" srcOrd="0" destOrd="0" presId="urn:microsoft.com/office/officeart/2016/7/layout/BasicLinearProcessNumbered"/>
    <dgm:cxn modelId="{675B094A-E31A-EC4A-BAF3-4E7171776005}" type="presOf" srcId="{38302AA1-5342-44A9-BD39-4ABD65FB52B6}" destId="{008AE4CF-6F4D-2346-9010-D52A09258FE7}" srcOrd="1" destOrd="0" presId="urn:microsoft.com/office/officeart/2016/7/layout/BasicLinearProcessNumbered"/>
    <dgm:cxn modelId="{3085EE75-BDFF-1241-A4DF-02565B188218}" type="presOf" srcId="{C904C3F8-E0FF-41B6-8BCB-D519D9DF5A85}" destId="{1382515D-6092-6C4E-B058-08239D629F27}" srcOrd="1" destOrd="0" presId="urn:microsoft.com/office/officeart/2016/7/layout/BasicLinearProcessNumbered"/>
    <dgm:cxn modelId="{708B289C-FFAB-3248-85DA-03ED11642109}" type="presOf" srcId="{C904C3F8-E0FF-41B6-8BCB-D519D9DF5A85}" destId="{84CFE47D-DB87-F647-9133-5029DAADEEB0}" srcOrd="0" destOrd="0" presId="urn:microsoft.com/office/officeart/2016/7/layout/BasicLinearProcessNumbered"/>
    <dgm:cxn modelId="{4946DEC1-D674-3747-BD92-464F186B8265}" type="presOf" srcId="{38302AA1-5342-44A9-BD39-4ABD65FB52B6}" destId="{F0880969-AE47-4A47-B0F6-F4A076D031EB}" srcOrd="0" destOrd="0" presId="urn:microsoft.com/office/officeart/2016/7/layout/BasicLinearProcessNumbered"/>
    <dgm:cxn modelId="{6CFB5CC7-BC35-F343-8732-362B3A705552}" type="presOf" srcId="{200AD40F-0BEC-428E-9518-51DBE8DB2877}" destId="{6A62BBBA-0A0A-8C46-8ED2-CC9F72AFA31D}" srcOrd="0" destOrd="0" presId="urn:microsoft.com/office/officeart/2016/7/layout/BasicLinearProcessNumbered"/>
    <dgm:cxn modelId="{E82E44CE-760E-AB40-963C-ADF9F05D8BAA}" type="presOf" srcId="{179FBECC-1DFA-44BD-99D4-A2CC56BDC149}" destId="{B431415A-697E-6646-BB1A-1447FFD3E6BD}" srcOrd="0" destOrd="0" presId="urn:microsoft.com/office/officeart/2016/7/layout/BasicLinearProcessNumbered"/>
    <dgm:cxn modelId="{F38DE6E8-B302-2C47-A0A9-B1829CE3E8D0}" type="presOf" srcId="{53C73E6F-D8D8-4CF7-858F-0E5DDD726FEE}" destId="{C53EEBC9-E33F-DE40-BDBE-91D170112435}" srcOrd="1" destOrd="0" presId="urn:microsoft.com/office/officeart/2016/7/layout/BasicLinearProcessNumbered"/>
    <dgm:cxn modelId="{FEE76D48-C2D8-454D-97D9-BEDC8BD82483}" type="presParOf" srcId="{7363A9C8-92AD-1E47-82B8-0236B9575F2A}" destId="{42B44948-31AB-3E46-AEC6-9463F6608808}" srcOrd="0" destOrd="0" presId="urn:microsoft.com/office/officeart/2016/7/layout/BasicLinearProcessNumbered"/>
    <dgm:cxn modelId="{96C63B0F-EC03-D249-A880-7D9E8D3EE897}" type="presParOf" srcId="{42B44948-31AB-3E46-AEC6-9463F6608808}" destId="{24481262-CB12-6845-956B-B3A1BD1F2CC3}" srcOrd="0" destOrd="0" presId="urn:microsoft.com/office/officeart/2016/7/layout/BasicLinearProcessNumbered"/>
    <dgm:cxn modelId="{277E4D6C-5BFC-A043-8334-ED653442705F}" type="presParOf" srcId="{42B44948-31AB-3E46-AEC6-9463F6608808}" destId="{6A60B538-73BC-904E-AABC-D68B2197F9A6}" srcOrd="1" destOrd="0" presId="urn:microsoft.com/office/officeart/2016/7/layout/BasicLinearProcessNumbered"/>
    <dgm:cxn modelId="{77B92800-2241-4843-92D2-BC83DEA0D41C}" type="presParOf" srcId="{42B44948-31AB-3E46-AEC6-9463F6608808}" destId="{E4A65313-F456-0748-BAB6-D6F746943194}" srcOrd="2" destOrd="0" presId="urn:microsoft.com/office/officeart/2016/7/layout/BasicLinearProcessNumbered"/>
    <dgm:cxn modelId="{1BEA225E-50EC-1D44-950D-9FD20F6E1F01}" type="presParOf" srcId="{42B44948-31AB-3E46-AEC6-9463F6608808}" destId="{C53EEBC9-E33F-DE40-BDBE-91D170112435}" srcOrd="3" destOrd="0" presId="urn:microsoft.com/office/officeart/2016/7/layout/BasicLinearProcessNumbered"/>
    <dgm:cxn modelId="{BA74D4EE-F3D9-C44E-95E6-C7712FBC9902}" type="presParOf" srcId="{7363A9C8-92AD-1E47-82B8-0236B9575F2A}" destId="{B9ECD756-459C-1548-AED8-51715DACDF76}" srcOrd="1" destOrd="0" presId="urn:microsoft.com/office/officeart/2016/7/layout/BasicLinearProcessNumbered"/>
    <dgm:cxn modelId="{B283CC9E-0331-6B47-81BD-C3CC13CBA32B}" type="presParOf" srcId="{7363A9C8-92AD-1E47-82B8-0236B9575F2A}" destId="{F71D419A-F052-5A40-8ADA-6A2621EB6165}" srcOrd="2" destOrd="0" presId="urn:microsoft.com/office/officeart/2016/7/layout/BasicLinearProcessNumbered"/>
    <dgm:cxn modelId="{D3CA6ACD-D1BD-6647-8069-038A6493C31B}" type="presParOf" srcId="{F71D419A-F052-5A40-8ADA-6A2621EB6165}" destId="{84CFE47D-DB87-F647-9133-5029DAADEEB0}" srcOrd="0" destOrd="0" presId="urn:microsoft.com/office/officeart/2016/7/layout/BasicLinearProcessNumbered"/>
    <dgm:cxn modelId="{D5A3A35B-74B3-C848-873A-538A2C6B34BC}" type="presParOf" srcId="{F71D419A-F052-5A40-8ADA-6A2621EB6165}" destId="{6A62BBBA-0A0A-8C46-8ED2-CC9F72AFA31D}" srcOrd="1" destOrd="0" presId="urn:microsoft.com/office/officeart/2016/7/layout/BasicLinearProcessNumbered"/>
    <dgm:cxn modelId="{7232FB48-4365-BB42-BBB1-4E7CB338EF9D}" type="presParOf" srcId="{F71D419A-F052-5A40-8ADA-6A2621EB6165}" destId="{699B1CD1-6018-8A41-B2CB-FDE7DEEF80FE}" srcOrd="2" destOrd="0" presId="urn:microsoft.com/office/officeart/2016/7/layout/BasicLinearProcessNumbered"/>
    <dgm:cxn modelId="{2B9A1C18-05E1-6C4F-B513-391BA1DAFDA6}" type="presParOf" srcId="{F71D419A-F052-5A40-8ADA-6A2621EB6165}" destId="{1382515D-6092-6C4E-B058-08239D629F27}" srcOrd="3" destOrd="0" presId="urn:microsoft.com/office/officeart/2016/7/layout/BasicLinearProcessNumbered"/>
    <dgm:cxn modelId="{F05C0729-FB8E-0B47-9450-DE92876F40CF}" type="presParOf" srcId="{7363A9C8-92AD-1E47-82B8-0236B9575F2A}" destId="{87331D6B-99A5-E541-8473-B6E5D0282C13}" srcOrd="3" destOrd="0" presId="urn:microsoft.com/office/officeart/2016/7/layout/BasicLinearProcessNumbered"/>
    <dgm:cxn modelId="{A0280B92-854B-664E-A845-9A8EDD9ECAF6}" type="presParOf" srcId="{7363A9C8-92AD-1E47-82B8-0236B9575F2A}" destId="{376585A8-8135-8441-A835-A5E5252EE72A}" srcOrd="4" destOrd="0" presId="urn:microsoft.com/office/officeart/2016/7/layout/BasicLinearProcessNumbered"/>
    <dgm:cxn modelId="{94FD0CCA-530D-2A4C-B541-3C6DB5A01438}" type="presParOf" srcId="{376585A8-8135-8441-A835-A5E5252EE72A}" destId="{F0880969-AE47-4A47-B0F6-F4A076D031EB}" srcOrd="0" destOrd="0" presId="urn:microsoft.com/office/officeart/2016/7/layout/BasicLinearProcessNumbered"/>
    <dgm:cxn modelId="{E37B595F-55D5-9F41-8733-A9EA105B16C0}" type="presParOf" srcId="{376585A8-8135-8441-A835-A5E5252EE72A}" destId="{B431415A-697E-6646-BB1A-1447FFD3E6BD}" srcOrd="1" destOrd="0" presId="urn:microsoft.com/office/officeart/2016/7/layout/BasicLinearProcessNumbered"/>
    <dgm:cxn modelId="{3AFBC09A-BE2A-C542-A694-A06BF30FE1F5}" type="presParOf" srcId="{376585A8-8135-8441-A835-A5E5252EE72A}" destId="{B74B50CB-4B43-A948-8A3E-E2ADC09B9CF7}" srcOrd="2" destOrd="0" presId="urn:microsoft.com/office/officeart/2016/7/layout/BasicLinearProcessNumbered"/>
    <dgm:cxn modelId="{9EC27677-0A26-AA4F-92F2-A6B770967879}" type="presParOf" srcId="{376585A8-8135-8441-A835-A5E5252EE72A}" destId="{008AE4CF-6F4D-2346-9010-D52A09258FE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92D1CC-9B54-4A53-917E-3FFE2742AB78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FDD0880-6960-4F6F-B223-F4AB33AAF55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0" dirty="0"/>
            <a:t>Students interpret the </a:t>
          </a:r>
          <a:r>
            <a:rPr lang="en-US" sz="1800" b="1" dirty="0"/>
            <a:t>evolution</a:t>
          </a:r>
          <a:r>
            <a:rPr lang="en-US" sz="1800" b="0" dirty="0"/>
            <a:t> of the press and public perception of media.</a:t>
          </a:r>
        </a:p>
      </dgm:t>
    </dgm:pt>
    <dgm:pt modelId="{C6C5254B-C0AE-4652-B66D-7A24D719FD45}" type="parTrans" cxnId="{B82DE8D7-00A0-4D7D-919F-7EA9956BB6D3}">
      <dgm:prSet/>
      <dgm:spPr/>
      <dgm:t>
        <a:bodyPr/>
        <a:lstStyle/>
        <a:p>
          <a:endParaRPr lang="en-US"/>
        </a:p>
      </dgm:t>
    </dgm:pt>
    <dgm:pt modelId="{2F77E612-B610-4D16-96DA-AAC482AAF2DD}" type="sibTrans" cxnId="{B82DE8D7-00A0-4D7D-919F-7EA9956BB6D3}">
      <dgm:prSet/>
      <dgm:spPr/>
      <dgm:t>
        <a:bodyPr/>
        <a:lstStyle/>
        <a:p>
          <a:endParaRPr lang="en-US"/>
        </a:p>
      </dgm:t>
    </dgm:pt>
    <dgm:pt modelId="{4828B253-D2CC-49F5-9C85-192C236284E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0" dirty="0"/>
            <a:t>Students become </a:t>
          </a:r>
          <a:r>
            <a:rPr lang="en-US" sz="1800" b="1" dirty="0"/>
            <a:t>champions</a:t>
          </a:r>
          <a:r>
            <a:rPr lang="en-US" sz="1800" b="0" dirty="0"/>
            <a:t> of First Amendment freedoms and </a:t>
          </a:r>
          <a:r>
            <a:rPr lang="en-US" sz="1800" b="1" dirty="0"/>
            <a:t>advocates</a:t>
          </a:r>
          <a:r>
            <a:rPr lang="en-US" sz="1800" b="0" dirty="0"/>
            <a:t> for open and transparent  government.</a:t>
          </a:r>
        </a:p>
        <a:p>
          <a:pPr>
            <a:lnSpc>
              <a:spcPct val="100000"/>
            </a:lnSpc>
            <a:defRPr b="1"/>
          </a:pPr>
          <a:endParaRPr lang="en-US" sz="1800" dirty="0"/>
        </a:p>
      </dgm:t>
    </dgm:pt>
    <dgm:pt modelId="{0FC924B4-B57F-4965-9032-85E684431CE9}" type="parTrans" cxnId="{C2C175C4-E3DF-4596-954F-5086509F9D6D}">
      <dgm:prSet/>
      <dgm:spPr/>
      <dgm:t>
        <a:bodyPr/>
        <a:lstStyle/>
        <a:p>
          <a:endParaRPr lang="en-US"/>
        </a:p>
      </dgm:t>
    </dgm:pt>
    <dgm:pt modelId="{393540C7-5A7F-43B4-9490-B4A88266A249}" type="sibTrans" cxnId="{C2C175C4-E3DF-4596-954F-5086509F9D6D}">
      <dgm:prSet/>
      <dgm:spPr/>
      <dgm:t>
        <a:bodyPr/>
        <a:lstStyle/>
        <a:p>
          <a:endParaRPr lang="en-US"/>
        </a:p>
      </dgm:t>
    </dgm:pt>
    <dgm:pt modelId="{2314EEF6-01F9-AF4F-9D8B-34673C9522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Connects to course content. </a:t>
          </a:r>
          <a:endParaRPr lang="en-US" sz="1800" b="1" dirty="0"/>
        </a:p>
      </dgm:t>
    </dgm:pt>
    <dgm:pt modelId="{353591CE-0D95-FA4F-B069-251D39308F2B}" type="parTrans" cxnId="{BF702CA1-4A1F-3647-9BFC-A25618EF5C83}">
      <dgm:prSet/>
      <dgm:spPr/>
      <dgm:t>
        <a:bodyPr/>
        <a:lstStyle/>
        <a:p>
          <a:endParaRPr lang="en-US"/>
        </a:p>
      </dgm:t>
    </dgm:pt>
    <dgm:pt modelId="{2CB145A8-C516-0943-BED0-1A32FECB75ED}" type="sibTrans" cxnId="{BF702CA1-4A1F-3647-9BFC-A25618EF5C83}">
      <dgm:prSet/>
      <dgm:spPr/>
      <dgm:t>
        <a:bodyPr/>
        <a:lstStyle/>
        <a:p>
          <a:endParaRPr lang="en-US"/>
        </a:p>
      </dgm:t>
    </dgm:pt>
    <dgm:pt modelId="{B720EC3F-5F3F-3D47-B751-A7B586FE7F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Connects</a:t>
          </a:r>
          <a:r>
            <a:rPr lang="en-US" sz="1600" dirty="0"/>
            <a:t> </a:t>
          </a:r>
          <a:r>
            <a:rPr lang="en-US" sz="1600" b="1" dirty="0"/>
            <a:t>to</a:t>
          </a:r>
          <a:r>
            <a:rPr lang="en-US" sz="1600" dirty="0"/>
            <a:t> </a:t>
          </a:r>
          <a:r>
            <a:rPr lang="en-US" sz="1600" b="1" dirty="0"/>
            <a:t>RLM</a:t>
          </a:r>
          <a:r>
            <a:rPr lang="en-US" sz="1600" dirty="0"/>
            <a:t>.</a:t>
          </a:r>
          <a:endParaRPr lang="en-US" sz="1800" dirty="0"/>
        </a:p>
      </dgm:t>
    </dgm:pt>
    <dgm:pt modelId="{633E25A8-6B50-7444-8196-896A60AABA37}" type="parTrans" cxnId="{EAAE7AB1-4BE2-A445-96AC-8C78DEA6C98E}">
      <dgm:prSet/>
      <dgm:spPr/>
      <dgm:t>
        <a:bodyPr/>
        <a:lstStyle/>
        <a:p>
          <a:endParaRPr lang="en-US"/>
        </a:p>
      </dgm:t>
    </dgm:pt>
    <dgm:pt modelId="{39BBFB1C-2968-E44A-814A-1B9D00960917}" type="sibTrans" cxnId="{EAAE7AB1-4BE2-A445-96AC-8C78DEA6C98E}">
      <dgm:prSet/>
      <dgm:spPr/>
      <dgm:t>
        <a:bodyPr/>
        <a:lstStyle/>
        <a:p>
          <a:endParaRPr lang="en-US"/>
        </a:p>
      </dgm:t>
    </dgm:pt>
    <dgm:pt modelId="{74FE169D-0721-4F28-A540-35971887FC80}" type="pres">
      <dgm:prSet presAssocID="{0F92D1CC-9B54-4A53-917E-3FFE2742AB78}" presName="root" presStyleCnt="0">
        <dgm:presLayoutVars>
          <dgm:dir/>
          <dgm:resizeHandles val="exact"/>
        </dgm:presLayoutVars>
      </dgm:prSet>
      <dgm:spPr/>
    </dgm:pt>
    <dgm:pt modelId="{90FDA8C1-3C4F-43EB-A490-B379AAD1BD66}" type="pres">
      <dgm:prSet presAssocID="{BFDD0880-6960-4F6F-B223-F4AB33AAF558}" presName="compNode" presStyleCnt="0"/>
      <dgm:spPr/>
    </dgm:pt>
    <dgm:pt modelId="{173D3873-CF15-4A0A-AE93-A42FC7574E06}" type="pres">
      <dgm:prSet presAssocID="{BFDD0880-6960-4F6F-B223-F4AB33AAF55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atre"/>
        </a:ext>
      </dgm:extLst>
    </dgm:pt>
    <dgm:pt modelId="{E62283D9-0B2E-4150-9A99-6D5BEFDC4D34}" type="pres">
      <dgm:prSet presAssocID="{BFDD0880-6960-4F6F-B223-F4AB33AAF558}" presName="iconSpace" presStyleCnt="0"/>
      <dgm:spPr/>
    </dgm:pt>
    <dgm:pt modelId="{49224F4E-FF5C-4343-B706-6BAE139421CD}" type="pres">
      <dgm:prSet presAssocID="{BFDD0880-6960-4F6F-B223-F4AB33AAF558}" presName="parTx" presStyleLbl="revTx" presStyleIdx="0" presStyleCnt="4">
        <dgm:presLayoutVars>
          <dgm:chMax val="0"/>
          <dgm:chPref val="0"/>
        </dgm:presLayoutVars>
      </dgm:prSet>
      <dgm:spPr/>
    </dgm:pt>
    <dgm:pt modelId="{1538EB78-AEFA-48BA-8A09-BF6C0F08C1FB}" type="pres">
      <dgm:prSet presAssocID="{BFDD0880-6960-4F6F-B223-F4AB33AAF558}" presName="txSpace" presStyleCnt="0"/>
      <dgm:spPr/>
    </dgm:pt>
    <dgm:pt modelId="{8CB4488C-BE41-4933-B927-8F8A7D0D0CD6}" type="pres">
      <dgm:prSet presAssocID="{BFDD0880-6960-4F6F-B223-F4AB33AAF558}" presName="desTx" presStyleLbl="revTx" presStyleIdx="1" presStyleCnt="4" custLinFactNeighborX="1768" custLinFactNeighborY="57457">
        <dgm:presLayoutVars/>
      </dgm:prSet>
      <dgm:spPr/>
    </dgm:pt>
    <dgm:pt modelId="{80A5E413-0309-4B66-B715-70E8A2D698B8}" type="pres">
      <dgm:prSet presAssocID="{2F77E612-B610-4D16-96DA-AAC482AAF2DD}" presName="sibTrans" presStyleCnt="0"/>
      <dgm:spPr/>
    </dgm:pt>
    <dgm:pt modelId="{338E1E15-EECB-4237-A9F2-1F5C135EEB06}" type="pres">
      <dgm:prSet presAssocID="{4828B253-D2CC-49F5-9C85-192C236284E3}" presName="compNode" presStyleCnt="0"/>
      <dgm:spPr/>
    </dgm:pt>
    <dgm:pt modelId="{14A78FF2-703E-4577-9E1E-61DF2DA6E11A}" type="pres">
      <dgm:prSet presAssocID="{4828B253-D2CC-49F5-9C85-192C236284E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E3B89192-7435-4398-B1A0-2D0A70F926AC}" type="pres">
      <dgm:prSet presAssocID="{4828B253-D2CC-49F5-9C85-192C236284E3}" presName="iconSpace" presStyleCnt="0"/>
      <dgm:spPr/>
    </dgm:pt>
    <dgm:pt modelId="{3F00BE47-AF66-49E6-ACB4-3B592CB9885E}" type="pres">
      <dgm:prSet presAssocID="{4828B253-D2CC-49F5-9C85-192C236284E3}" presName="parTx" presStyleLbl="revTx" presStyleIdx="2" presStyleCnt="4">
        <dgm:presLayoutVars>
          <dgm:chMax val="0"/>
          <dgm:chPref val="0"/>
        </dgm:presLayoutVars>
      </dgm:prSet>
      <dgm:spPr/>
    </dgm:pt>
    <dgm:pt modelId="{88CE8AD4-D82A-486A-8C42-804375E35297}" type="pres">
      <dgm:prSet presAssocID="{4828B253-D2CC-49F5-9C85-192C236284E3}" presName="txSpace" presStyleCnt="0"/>
      <dgm:spPr/>
    </dgm:pt>
    <dgm:pt modelId="{CA5D58C5-4552-43F7-9A25-9067362AF7EE}" type="pres">
      <dgm:prSet presAssocID="{4828B253-D2CC-49F5-9C85-192C236284E3}" presName="desTx" presStyleLbl="revTx" presStyleIdx="3" presStyleCnt="4" custScaleY="100000" custLinFactNeighborX="1013" custLinFactNeighborY="46299">
        <dgm:presLayoutVars/>
      </dgm:prSet>
      <dgm:spPr/>
    </dgm:pt>
  </dgm:ptLst>
  <dgm:cxnLst>
    <dgm:cxn modelId="{8D6ACA07-C9F3-1A40-9C84-EEBA0FA433C9}" type="presOf" srcId="{4828B253-D2CC-49F5-9C85-192C236284E3}" destId="{3F00BE47-AF66-49E6-ACB4-3B592CB9885E}" srcOrd="0" destOrd="0" presId="urn:microsoft.com/office/officeart/2018/2/layout/IconLabelDescriptionList"/>
    <dgm:cxn modelId="{F6652C2B-AD98-9440-A49C-57766AAE64C1}" type="presOf" srcId="{BFDD0880-6960-4F6F-B223-F4AB33AAF558}" destId="{49224F4E-FF5C-4343-B706-6BAE139421CD}" srcOrd="0" destOrd="0" presId="urn:microsoft.com/office/officeart/2018/2/layout/IconLabelDescriptionList"/>
    <dgm:cxn modelId="{F2AD3585-8785-6B43-A577-6E1256D187DD}" type="presOf" srcId="{B720EC3F-5F3F-3D47-B751-A7B586FE7F90}" destId="{CA5D58C5-4552-43F7-9A25-9067362AF7EE}" srcOrd="0" destOrd="0" presId="urn:microsoft.com/office/officeart/2018/2/layout/IconLabelDescriptionList"/>
    <dgm:cxn modelId="{BF702CA1-4A1F-3647-9BFC-A25618EF5C83}" srcId="{BFDD0880-6960-4F6F-B223-F4AB33AAF558}" destId="{2314EEF6-01F9-AF4F-9D8B-34673C952202}" srcOrd="0" destOrd="0" parTransId="{353591CE-0D95-FA4F-B069-251D39308F2B}" sibTransId="{2CB145A8-C516-0943-BED0-1A32FECB75ED}"/>
    <dgm:cxn modelId="{EAAE7AB1-4BE2-A445-96AC-8C78DEA6C98E}" srcId="{4828B253-D2CC-49F5-9C85-192C236284E3}" destId="{B720EC3F-5F3F-3D47-B751-A7B586FE7F90}" srcOrd="0" destOrd="0" parTransId="{633E25A8-6B50-7444-8196-896A60AABA37}" sibTransId="{39BBFB1C-2968-E44A-814A-1B9D00960917}"/>
    <dgm:cxn modelId="{163F46B8-5CA5-1041-AE44-546289A8BBB4}" type="presOf" srcId="{0F92D1CC-9B54-4A53-917E-3FFE2742AB78}" destId="{74FE169D-0721-4F28-A540-35971887FC80}" srcOrd="0" destOrd="0" presId="urn:microsoft.com/office/officeart/2018/2/layout/IconLabelDescriptionList"/>
    <dgm:cxn modelId="{C2C175C4-E3DF-4596-954F-5086509F9D6D}" srcId="{0F92D1CC-9B54-4A53-917E-3FFE2742AB78}" destId="{4828B253-D2CC-49F5-9C85-192C236284E3}" srcOrd="1" destOrd="0" parTransId="{0FC924B4-B57F-4965-9032-85E684431CE9}" sibTransId="{393540C7-5A7F-43B4-9490-B4A88266A249}"/>
    <dgm:cxn modelId="{B82DE8D7-00A0-4D7D-919F-7EA9956BB6D3}" srcId="{0F92D1CC-9B54-4A53-917E-3FFE2742AB78}" destId="{BFDD0880-6960-4F6F-B223-F4AB33AAF558}" srcOrd="0" destOrd="0" parTransId="{C6C5254B-C0AE-4652-B66D-7A24D719FD45}" sibTransId="{2F77E612-B610-4D16-96DA-AAC482AAF2DD}"/>
    <dgm:cxn modelId="{DB9904F5-528A-2C49-9864-F37583062EB6}" type="presOf" srcId="{2314EEF6-01F9-AF4F-9D8B-34673C952202}" destId="{8CB4488C-BE41-4933-B927-8F8A7D0D0CD6}" srcOrd="0" destOrd="0" presId="urn:microsoft.com/office/officeart/2018/2/layout/IconLabelDescriptionList"/>
    <dgm:cxn modelId="{CD5136B3-507B-5544-AE32-22B177F158E1}" type="presParOf" srcId="{74FE169D-0721-4F28-A540-35971887FC80}" destId="{90FDA8C1-3C4F-43EB-A490-B379AAD1BD66}" srcOrd="0" destOrd="0" presId="urn:microsoft.com/office/officeart/2018/2/layout/IconLabelDescriptionList"/>
    <dgm:cxn modelId="{953FADD2-88EE-BD43-94F9-7D6A88828DD5}" type="presParOf" srcId="{90FDA8C1-3C4F-43EB-A490-B379AAD1BD66}" destId="{173D3873-CF15-4A0A-AE93-A42FC7574E06}" srcOrd="0" destOrd="0" presId="urn:microsoft.com/office/officeart/2018/2/layout/IconLabelDescriptionList"/>
    <dgm:cxn modelId="{364E7483-0861-8049-BA33-683E22247A97}" type="presParOf" srcId="{90FDA8C1-3C4F-43EB-A490-B379AAD1BD66}" destId="{E62283D9-0B2E-4150-9A99-6D5BEFDC4D34}" srcOrd="1" destOrd="0" presId="urn:microsoft.com/office/officeart/2018/2/layout/IconLabelDescriptionList"/>
    <dgm:cxn modelId="{616B686D-79B5-8542-AE3E-C6C0D07077BA}" type="presParOf" srcId="{90FDA8C1-3C4F-43EB-A490-B379AAD1BD66}" destId="{49224F4E-FF5C-4343-B706-6BAE139421CD}" srcOrd="2" destOrd="0" presId="urn:microsoft.com/office/officeart/2018/2/layout/IconLabelDescriptionList"/>
    <dgm:cxn modelId="{51D2F5A7-FE22-7C4E-AE81-A15BDCFD53E8}" type="presParOf" srcId="{90FDA8C1-3C4F-43EB-A490-B379AAD1BD66}" destId="{1538EB78-AEFA-48BA-8A09-BF6C0F08C1FB}" srcOrd="3" destOrd="0" presId="urn:microsoft.com/office/officeart/2018/2/layout/IconLabelDescriptionList"/>
    <dgm:cxn modelId="{F077B61B-28EC-B642-AAB2-46D93153E976}" type="presParOf" srcId="{90FDA8C1-3C4F-43EB-A490-B379AAD1BD66}" destId="{8CB4488C-BE41-4933-B927-8F8A7D0D0CD6}" srcOrd="4" destOrd="0" presId="urn:microsoft.com/office/officeart/2018/2/layout/IconLabelDescriptionList"/>
    <dgm:cxn modelId="{01FE05B7-DB02-D04E-8FD6-4DF7C44962CB}" type="presParOf" srcId="{74FE169D-0721-4F28-A540-35971887FC80}" destId="{80A5E413-0309-4B66-B715-70E8A2D698B8}" srcOrd="1" destOrd="0" presId="urn:microsoft.com/office/officeart/2018/2/layout/IconLabelDescriptionList"/>
    <dgm:cxn modelId="{6CC6421E-77F1-1A41-B982-2B3F82483D3C}" type="presParOf" srcId="{74FE169D-0721-4F28-A540-35971887FC80}" destId="{338E1E15-EECB-4237-A9F2-1F5C135EEB06}" srcOrd="2" destOrd="0" presId="urn:microsoft.com/office/officeart/2018/2/layout/IconLabelDescriptionList"/>
    <dgm:cxn modelId="{60656A8B-3B22-CF4B-BCD3-D1DA836C709B}" type="presParOf" srcId="{338E1E15-EECB-4237-A9F2-1F5C135EEB06}" destId="{14A78FF2-703E-4577-9E1E-61DF2DA6E11A}" srcOrd="0" destOrd="0" presId="urn:microsoft.com/office/officeart/2018/2/layout/IconLabelDescriptionList"/>
    <dgm:cxn modelId="{29D8AFBC-1B26-9643-8A42-85D218BD07ED}" type="presParOf" srcId="{338E1E15-EECB-4237-A9F2-1F5C135EEB06}" destId="{E3B89192-7435-4398-B1A0-2D0A70F926AC}" srcOrd="1" destOrd="0" presId="urn:microsoft.com/office/officeart/2018/2/layout/IconLabelDescriptionList"/>
    <dgm:cxn modelId="{0E6C3F8D-41E1-D646-BEBF-D4D8648D68AD}" type="presParOf" srcId="{338E1E15-EECB-4237-A9F2-1F5C135EEB06}" destId="{3F00BE47-AF66-49E6-ACB4-3B592CB9885E}" srcOrd="2" destOrd="0" presId="urn:microsoft.com/office/officeart/2018/2/layout/IconLabelDescriptionList"/>
    <dgm:cxn modelId="{BF3C4B84-B68B-7B48-ACDA-D92CA67EED72}" type="presParOf" srcId="{338E1E15-EECB-4237-A9F2-1F5C135EEB06}" destId="{88CE8AD4-D82A-486A-8C42-804375E35297}" srcOrd="3" destOrd="0" presId="urn:microsoft.com/office/officeart/2018/2/layout/IconLabelDescriptionList"/>
    <dgm:cxn modelId="{5F4E45B1-7E79-FA45-B1EA-B3C615689369}" type="presParOf" srcId="{338E1E15-EECB-4237-A9F2-1F5C135EEB06}" destId="{CA5D58C5-4552-43F7-9A25-9067362AF7E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C2583-EF5C-4D44-9725-438160D50681}">
      <dsp:nvSpPr>
        <dsp:cNvPr id="0" name=""/>
        <dsp:cNvSpPr/>
      </dsp:nvSpPr>
      <dsp:spPr>
        <a:xfrm>
          <a:off x="3941" y="2055000"/>
          <a:ext cx="1723118" cy="1857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NC Sunshine Laws</a:t>
          </a:r>
        </a:p>
      </dsp:txBody>
      <dsp:txXfrm>
        <a:off x="54409" y="2105468"/>
        <a:ext cx="1622182" cy="1756800"/>
      </dsp:txXfrm>
    </dsp:sp>
    <dsp:sp modelId="{853D123C-2B84-7443-AE53-1563627102CA}">
      <dsp:nvSpPr>
        <dsp:cNvPr id="0" name=""/>
        <dsp:cNvSpPr/>
      </dsp:nvSpPr>
      <dsp:spPr>
        <a:xfrm>
          <a:off x="1899370" y="2770201"/>
          <a:ext cx="365301" cy="427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899370" y="2855668"/>
        <a:ext cx="255711" cy="256399"/>
      </dsp:txXfrm>
    </dsp:sp>
    <dsp:sp modelId="{55CF0DA8-9967-EB4D-B9C8-60C1E508ADC9}">
      <dsp:nvSpPr>
        <dsp:cNvPr id="0" name=""/>
        <dsp:cNvSpPr/>
      </dsp:nvSpPr>
      <dsp:spPr>
        <a:xfrm>
          <a:off x="2416306" y="2055000"/>
          <a:ext cx="1723118" cy="1857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NC Criticism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Define public record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Define open meetings</a:t>
          </a:r>
        </a:p>
      </dsp:txBody>
      <dsp:txXfrm>
        <a:off x="2466774" y="2105468"/>
        <a:ext cx="1622182" cy="1756800"/>
      </dsp:txXfrm>
    </dsp:sp>
    <dsp:sp modelId="{BDF6DF21-AF76-5547-A7AA-70A6296B7A4C}">
      <dsp:nvSpPr>
        <dsp:cNvPr id="0" name=""/>
        <dsp:cNvSpPr/>
      </dsp:nvSpPr>
      <dsp:spPr>
        <a:xfrm>
          <a:off x="4311736" y="2770201"/>
          <a:ext cx="365301" cy="427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4311736" y="2855668"/>
        <a:ext cx="255711" cy="256399"/>
      </dsp:txXfrm>
    </dsp:sp>
    <dsp:sp modelId="{53746C8C-FBBF-5141-8F88-2D80FD0E7D54}">
      <dsp:nvSpPr>
        <dsp:cNvPr id="0" name=""/>
        <dsp:cNvSpPr/>
      </dsp:nvSpPr>
      <dsp:spPr>
        <a:xfrm>
          <a:off x="4828671" y="2055000"/>
          <a:ext cx="1723118" cy="1857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NC Issues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Body-worn camera footage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Special service charges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Citing personnel exemptions </a:t>
          </a:r>
        </a:p>
      </dsp:txBody>
      <dsp:txXfrm>
        <a:off x="4879139" y="2105468"/>
        <a:ext cx="1622182" cy="1756800"/>
      </dsp:txXfrm>
    </dsp:sp>
    <dsp:sp modelId="{ACBB14FC-D838-8845-99E1-3D68B0E9C134}">
      <dsp:nvSpPr>
        <dsp:cNvPr id="0" name=""/>
        <dsp:cNvSpPr/>
      </dsp:nvSpPr>
      <dsp:spPr>
        <a:xfrm>
          <a:off x="6724101" y="2770201"/>
          <a:ext cx="365301" cy="427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6724101" y="2855668"/>
        <a:ext cx="255711" cy="256399"/>
      </dsp:txXfrm>
    </dsp:sp>
    <dsp:sp modelId="{07E0573B-F538-9140-B40B-717CEA74AA4A}">
      <dsp:nvSpPr>
        <dsp:cNvPr id="0" name=""/>
        <dsp:cNvSpPr/>
      </dsp:nvSpPr>
      <dsp:spPr>
        <a:xfrm>
          <a:off x="7241036" y="2055000"/>
          <a:ext cx="1723118" cy="1857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Possible Improvements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Reduce challenges to open government</a:t>
          </a:r>
        </a:p>
      </dsp:txBody>
      <dsp:txXfrm>
        <a:off x="7291504" y="2105468"/>
        <a:ext cx="1622182" cy="1756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13053-9502-9C41-B415-1E1FA6D5C3C7}">
      <dsp:nvSpPr>
        <dsp:cNvPr id="0" name=""/>
        <dsp:cNvSpPr/>
      </dsp:nvSpPr>
      <dsp:spPr>
        <a:xfrm>
          <a:off x="3921378" y="1273980"/>
          <a:ext cx="2672843" cy="2672843"/>
        </a:xfrm>
        <a:prstGeom prst="ellipse">
          <a:avLst/>
        </a:prstGeom>
        <a:solidFill>
          <a:schemeClr val="accent4">
            <a:shade val="80000"/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Purpose</a:t>
          </a:r>
        </a:p>
      </dsp:txBody>
      <dsp:txXfrm>
        <a:off x="4312807" y="1665409"/>
        <a:ext cx="1889985" cy="1889985"/>
      </dsp:txXfrm>
    </dsp:sp>
    <dsp:sp modelId="{2327638D-6170-3E4A-8225-59829851F0FE}">
      <dsp:nvSpPr>
        <dsp:cNvPr id="0" name=""/>
        <dsp:cNvSpPr/>
      </dsp:nvSpPr>
      <dsp:spPr>
        <a:xfrm>
          <a:off x="4589589" y="203257"/>
          <a:ext cx="1336421" cy="1336421"/>
        </a:xfrm>
        <a:prstGeom prst="ellipse">
          <a:avLst/>
        </a:prstGeom>
        <a:solidFill>
          <a:schemeClr val="accent4">
            <a:shade val="80000"/>
            <a:alpha val="50000"/>
            <a:hueOff val="26"/>
            <a:satOff val="-355"/>
            <a:lumOff val="1487"/>
            <a:alphaOff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Inclusive</a:t>
          </a:r>
          <a:r>
            <a:rPr lang="en-US" sz="1800" kern="1200" dirty="0"/>
            <a:t> </a:t>
          </a:r>
        </a:p>
      </dsp:txBody>
      <dsp:txXfrm>
        <a:off x="4785303" y="398971"/>
        <a:ext cx="944993" cy="944993"/>
      </dsp:txXfrm>
    </dsp:sp>
    <dsp:sp modelId="{F2CC1865-E59B-8E41-AE00-1C105724F25E}">
      <dsp:nvSpPr>
        <dsp:cNvPr id="0" name=""/>
        <dsp:cNvSpPr/>
      </dsp:nvSpPr>
      <dsp:spPr>
        <a:xfrm>
          <a:off x="6095550" y="2811658"/>
          <a:ext cx="1336421" cy="1336421"/>
        </a:xfrm>
        <a:prstGeom prst="ellipse">
          <a:avLst/>
        </a:prstGeom>
        <a:solidFill>
          <a:schemeClr val="accent4">
            <a:shade val="80000"/>
            <a:alpha val="50000"/>
            <a:hueOff val="52"/>
            <a:satOff val="-709"/>
            <a:lumOff val="2973"/>
            <a:alphaOff val="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Empower</a:t>
          </a:r>
        </a:p>
      </dsp:txBody>
      <dsp:txXfrm>
        <a:off x="6291264" y="3007372"/>
        <a:ext cx="944993" cy="944993"/>
      </dsp:txXfrm>
    </dsp:sp>
    <dsp:sp modelId="{09796364-A28F-C241-A877-95FBA8FFE868}">
      <dsp:nvSpPr>
        <dsp:cNvPr id="0" name=""/>
        <dsp:cNvSpPr/>
      </dsp:nvSpPr>
      <dsp:spPr>
        <a:xfrm>
          <a:off x="3083627" y="2811658"/>
          <a:ext cx="1336421" cy="1336421"/>
        </a:xfrm>
        <a:prstGeom prst="ellipse">
          <a:avLst/>
        </a:prstGeom>
        <a:solidFill>
          <a:schemeClr val="accent4">
            <a:shade val="80000"/>
            <a:alpha val="50000"/>
            <a:hueOff val="78"/>
            <a:satOff val="-1064"/>
            <a:lumOff val="4460"/>
            <a:alphaOff val="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Ethical</a:t>
          </a:r>
        </a:p>
      </dsp:txBody>
      <dsp:txXfrm>
        <a:off x="3279341" y="3007372"/>
        <a:ext cx="944993" cy="944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B6518-19C1-F24F-99E3-CBF24C8B6B07}">
      <dsp:nvSpPr>
        <dsp:cNvPr id="0" name=""/>
        <dsp:cNvSpPr/>
      </dsp:nvSpPr>
      <dsp:spPr>
        <a:xfrm>
          <a:off x="3505516" y="282836"/>
          <a:ext cx="3655123" cy="3655123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Reflect</a:t>
          </a:r>
        </a:p>
      </dsp:txBody>
      <dsp:txXfrm>
        <a:off x="5431853" y="1057375"/>
        <a:ext cx="1305401" cy="1087834"/>
      </dsp:txXfrm>
    </dsp:sp>
    <dsp:sp modelId="{8610B4CB-0618-8448-BD86-57F3FD839DE0}">
      <dsp:nvSpPr>
        <dsp:cNvPr id="0" name=""/>
        <dsp:cNvSpPr/>
      </dsp:nvSpPr>
      <dsp:spPr>
        <a:xfrm>
          <a:off x="3430238" y="413377"/>
          <a:ext cx="3655123" cy="3655123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Impact</a:t>
          </a:r>
        </a:p>
      </dsp:txBody>
      <dsp:txXfrm>
        <a:off x="4300505" y="2784856"/>
        <a:ext cx="1958102" cy="957294"/>
      </dsp:txXfrm>
    </dsp:sp>
    <dsp:sp modelId="{562B16D4-FAB0-804B-8D4D-67C7BCEA34CD}">
      <dsp:nvSpPr>
        <dsp:cNvPr id="0" name=""/>
        <dsp:cNvSpPr/>
      </dsp:nvSpPr>
      <dsp:spPr>
        <a:xfrm>
          <a:off x="3354959" y="282836"/>
          <a:ext cx="3655123" cy="365512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Research</a:t>
          </a:r>
        </a:p>
      </dsp:txBody>
      <dsp:txXfrm>
        <a:off x="3778345" y="1057375"/>
        <a:ext cx="1305401" cy="1087834"/>
      </dsp:txXfrm>
    </dsp:sp>
    <dsp:sp modelId="{3880739A-33A5-B14D-86D2-7C9A1930EFE9}">
      <dsp:nvSpPr>
        <dsp:cNvPr id="0" name=""/>
        <dsp:cNvSpPr/>
      </dsp:nvSpPr>
      <dsp:spPr>
        <a:xfrm>
          <a:off x="3279548" y="56567"/>
          <a:ext cx="4107663" cy="410766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ED1EA-6744-004C-B0AC-493EE3886317}">
      <dsp:nvSpPr>
        <dsp:cNvPr id="0" name=""/>
        <dsp:cNvSpPr/>
      </dsp:nvSpPr>
      <dsp:spPr>
        <a:xfrm>
          <a:off x="3203968" y="186876"/>
          <a:ext cx="4107663" cy="410766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01547-3D41-6C4F-84D7-30368CCA7D20}">
      <dsp:nvSpPr>
        <dsp:cNvPr id="0" name=""/>
        <dsp:cNvSpPr/>
      </dsp:nvSpPr>
      <dsp:spPr>
        <a:xfrm>
          <a:off x="3128388" y="56567"/>
          <a:ext cx="4107663" cy="410766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253D7-28C0-4871-BBD3-55DBE4047AE6}">
      <dsp:nvSpPr>
        <dsp:cNvPr id="0" name=""/>
        <dsp:cNvSpPr/>
      </dsp:nvSpPr>
      <dsp:spPr>
        <a:xfrm>
          <a:off x="-664056" y="6897"/>
          <a:ext cx="10515600" cy="12392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7DDBD-64BB-45FB-8C8E-B4A15F6A326A}">
      <dsp:nvSpPr>
        <dsp:cNvPr id="0" name=""/>
        <dsp:cNvSpPr/>
      </dsp:nvSpPr>
      <dsp:spPr>
        <a:xfrm>
          <a:off x="-289169" y="285739"/>
          <a:ext cx="681613" cy="6816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879F1-61CF-43EA-828D-BB356F17FE0A}">
      <dsp:nvSpPr>
        <dsp:cNvPr id="0" name=""/>
        <dsp:cNvSpPr/>
      </dsp:nvSpPr>
      <dsp:spPr>
        <a:xfrm>
          <a:off x="767332" y="6897"/>
          <a:ext cx="9081410" cy="1239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59" tIns="131159" rIns="131159" bIns="13115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Interdisciplinary team-based assignment</a:t>
          </a:r>
        </a:p>
      </dsp:txBody>
      <dsp:txXfrm>
        <a:off x="767332" y="6897"/>
        <a:ext cx="9081410" cy="1239298"/>
      </dsp:txXfrm>
    </dsp:sp>
    <dsp:sp modelId="{5EDFD117-6660-4D96-9D37-43B00D611F45}">
      <dsp:nvSpPr>
        <dsp:cNvPr id="0" name=""/>
        <dsp:cNvSpPr/>
      </dsp:nvSpPr>
      <dsp:spPr>
        <a:xfrm>
          <a:off x="-664056" y="1556019"/>
          <a:ext cx="10515600" cy="12392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FFFD9-8E1E-4FCD-94C7-2F47495182AD}">
      <dsp:nvSpPr>
        <dsp:cNvPr id="0" name=""/>
        <dsp:cNvSpPr/>
      </dsp:nvSpPr>
      <dsp:spPr>
        <a:xfrm>
          <a:off x="-289169" y="1834862"/>
          <a:ext cx="681613" cy="6816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B64C8-B602-4C3E-8BE5-AC85AB1134F0}">
      <dsp:nvSpPr>
        <dsp:cNvPr id="0" name=""/>
        <dsp:cNvSpPr/>
      </dsp:nvSpPr>
      <dsp:spPr>
        <a:xfrm>
          <a:off x="767332" y="1556019"/>
          <a:ext cx="9081410" cy="1239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59" tIns="131159" rIns="131159" bIns="13115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Group discussions around the deliberate dialogue model and individual written responses based on prompts.</a:t>
          </a:r>
        </a:p>
      </dsp:txBody>
      <dsp:txXfrm>
        <a:off x="767332" y="1556019"/>
        <a:ext cx="9081410" cy="1239298"/>
      </dsp:txXfrm>
    </dsp:sp>
    <dsp:sp modelId="{D38B836C-D9B5-47F8-8C3B-38FDAD8E686F}">
      <dsp:nvSpPr>
        <dsp:cNvPr id="0" name=""/>
        <dsp:cNvSpPr/>
      </dsp:nvSpPr>
      <dsp:spPr>
        <a:xfrm>
          <a:off x="-664056" y="3105142"/>
          <a:ext cx="10515600" cy="12392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1027E-0429-4EED-A7A1-E0582A416B37}">
      <dsp:nvSpPr>
        <dsp:cNvPr id="0" name=""/>
        <dsp:cNvSpPr/>
      </dsp:nvSpPr>
      <dsp:spPr>
        <a:xfrm>
          <a:off x="-289169" y="3383984"/>
          <a:ext cx="681613" cy="6816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FF416-A4D4-48DD-8061-B92688C99FDE}">
      <dsp:nvSpPr>
        <dsp:cNvPr id="0" name=""/>
        <dsp:cNvSpPr/>
      </dsp:nvSpPr>
      <dsp:spPr>
        <a:xfrm>
          <a:off x="767332" y="3105142"/>
          <a:ext cx="4732020" cy="1239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59" tIns="131159" rIns="131159" bIns="13115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Students explore: </a:t>
          </a:r>
        </a:p>
      </dsp:txBody>
      <dsp:txXfrm>
        <a:off x="767332" y="3105142"/>
        <a:ext cx="4732020" cy="1239298"/>
      </dsp:txXfrm>
    </dsp:sp>
    <dsp:sp modelId="{50300135-4BC1-4F12-878B-588E92C11032}">
      <dsp:nvSpPr>
        <dsp:cNvPr id="0" name=""/>
        <dsp:cNvSpPr/>
      </dsp:nvSpPr>
      <dsp:spPr>
        <a:xfrm>
          <a:off x="4168438" y="3105142"/>
          <a:ext cx="7011218" cy="1239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159" tIns="131159" rIns="131159" bIns="1311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Commonalities and differences in the group’s perspectives.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Voices that need to  be heard.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Outcomes, insights gained, and further exploration.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Which RLM component(s) guided the dialogue. </a:t>
          </a:r>
        </a:p>
      </dsp:txBody>
      <dsp:txXfrm>
        <a:off x="4168438" y="3105142"/>
        <a:ext cx="7011218" cy="1239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37A81-390C-4C28-A7F4-6E29206EA929}">
      <dsp:nvSpPr>
        <dsp:cNvPr id="0" name=""/>
        <dsp:cNvSpPr/>
      </dsp:nvSpPr>
      <dsp:spPr>
        <a:xfrm>
          <a:off x="1582" y="890430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D76AC-7B0C-4E86-83B5-8E89D8172D89}">
      <dsp:nvSpPr>
        <dsp:cNvPr id="0" name=""/>
        <dsp:cNvSpPr/>
      </dsp:nvSpPr>
      <dsp:spPr>
        <a:xfrm>
          <a:off x="1582" y="2135526"/>
          <a:ext cx="3261093" cy="84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Public Service Announcement </a:t>
          </a:r>
          <a:r>
            <a:rPr lang="en-US" sz="1800" b="0" kern="1200" dirty="0"/>
            <a:t>to promote the importance of open government in democracy. </a:t>
          </a:r>
        </a:p>
      </dsp:txBody>
      <dsp:txXfrm>
        <a:off x="1582" y="2135526"/>
        <a:ext cx="3261093" cy="840750"/>
      </dsp:txXfrm>
    </dsp:sp>
    <dsp:sp modelId="{E26CB0B2-5F7B-42AF-A01A-59A80FEA3752}">
      <dsp:nvSpPr>
        <dsp:cNvPr id="0" name=""/>
        <dsp:cNvSpPr/>
      </dsp:nvSpPr>
      <dsp:spPr>
        <a:xfrm>
          <a:off x="1582" y="3024516"/>
          <a:ext cx="3261093" cy="277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RLM = Purpose</a:t>
          </a:r>
          <a:endParaRPr lang="en-US" sz="1800" b="1" kern="1200" dirty="0"/>
        </a:p>
      </dsp:txBody>
      <dsp:txXfrm>
        <a:off x="1582" y="3024516"/>
        <a:ext cx="3261093" cy="277858"/>
      </dsp:txXfrm>
    </dsp:sp>
    <dsp:sp modelId="{24FB5FD7-89BD-48BF-9A84-99AFB0923B27}">
      <dsp:nvSpPr>
        <dsp:cNvPr id="0" name=""/>
        <dsp:cNvSpPr/>
      </dsp:nvSpPr>
      <dsp:spPr>
        <a:xfrm>
          <a:off x="3833367" y="890430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A7532-9365-4AF2-A8BC-4AFE70CDDF9A}">
      <dsp:nvSpPr>
        <dsp:cNvPr id="0" name=""/>
        <dsp:cNvSpPr/>
      </dsp:nvSpPr>
      <dsp:spPr>
        <a:xfrm>
          <a:off x="3833367" y="2135526"/>
          <a:ext cx="3261093" cy="84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Social Media Campaign </a:t>
          </a:r>
          <a:r>
            <a:rPr lang="en-US" sz="1800" b="0" kern="1200" dirty="0"/>
            <a:t>to reach diverse voices.</a:t>
          </a:r>
        </a:p>
      </dsp:txBody>
      <dsp:txXfrm>
        <a:off x="3833367" y="2135526"/>
        <a:ext cx="3261093" cy="840750"/>
      </dsp:txXfrm>
    </dsp:sp>
    <dsp:sp modelId="{5A4D20D3-F3F8-4623-9FB8-50FFC3A145B1}">
      <dsp:nvSpPr>
        <dsp:cNvPr id="0" name=""/>
        <dsp:cNvSpPr/>
      </dsp:nvSpPr>
      <dsp:spPr>
        <a:xfrm>
          <a:off x="3833367" y="3024516"/>
          <a:ext cx="3261093" cy="277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RLM = Inclusive</a:t>
          </a:r>
        </a:p>
      </dsp:txBody>
      <dsp:txXfrm>
        <a:off x="3833367" y="3024516"/>
        <a:ext cx="3261093" cy="277858"/>
      </dsp:txXfrm>
    </dsp:sp>
    <dsp:sp modelId="{777F4A82-0148-4A79-8B21-BF53C289DEE0}">
      <dsp:nvSpPr>
        <dsp:cNvPr id="0" name=""/>
        <dsp:cNvSpPr/>
      </dsp:nvSpPr>
      <dsp:spPr>
        <a:xfrm>
          <a:off x="7665152" y="890430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1C226-8EC2-47A7-BD30-460C915B1F42}">
      <dsp:nvSpPr>
        <dsp:cNvPr id="0" name=""/>
        <dsp:cNvSpPr/>
      </dsp:nvSpPr>
      <dsp:spPr>
        <a:xfrm>
          <a:off x="7665152" y="2135526"/>
          <a:ext cx="3261093" cy="84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White Paper </a:t>
          </a:r>
          <a:r>
            <a:rPr lang="en-US" sz="1800" b="0" kern="1200" dirty="0"/>
            <a:t>sent NC legislators to advocate for solutions or changes in open government.</a:t>
          </a:r>
        </a:p>
      </dsp:txBody>
      <dsp:txXfrm>
        <a:off x="7665152" y="2135526"/>
        <a:ext cx="3261093" cy="840750"/>
      </dsp:txXfrm>
    </dsp:sp>
    <dsp:sp modelId="{5B15C376-3E79-4F1E-9A14-5643A2F2268B}">
      <dsp:nvSpPr>
        <dsp:cNvPr id="0" name=""/>
        <dsp:cNvSpPr/>
      </dsp:nvSpPr>
      <dsp:spPr>
        <a:xfrm>
          <a:off x="7665152" y="3024516"/>
          <a:ext cx="3261093" cy="277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RLM = Process</a:t>
          </a:r>
          <a:r>
            <a:rPr lang="en-US" sz="1700" kern="1200" dirty="0"/>
            <a:t>	</a:t>
          </a:r>
        </a:p>
      </dsp:txBody>
      <dsp:txXfrm>
        <a:off x="7665152" y="3024516"/>
        <a:ext cx="3261093" cy="2778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81262-CB12-6845-956B-B3A1BD1F2CC3}">
      <dsp:nvSpPr>
        <dsp:cNvPr id="0" name=""/>
        <dsp:cNvSpPr/>
      </dsp:nvSpPr>
      <dsp:spPr>
        <a:xfrm>
          <a:off x="0" y="0"/>
          <a:ext cx="3414946" cy="41928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Students will attempt a </a:t>
          </a:r>
          <a:r>
            <a:rPr lang="en-US" sz="2500" b="1" kern="1200" dirty="0"/>
            <a:t>positive change</a:t>
          </a:r>
          <a:r>
            <a:rPr lang="en-US" sz="2500" b="0" kern="1200" dirty="0"/>
            <a:t> in North Carolina open government. </a:t>
          </a:r>
        </a:p>
      </dsp:txBody>
      <dsp:txXfrm>
        <a:off x="0" y="1593265"/>
        <a:ext cx="3414946" cy="2515683"/>
      </dsp:txXfrm>
    </dsp:sp>
    <dsp:sp modelId="{6A60B538-73BC-904E-AABC-D68B2197F9A6}">
      <dsp:nvSpPr>
        <dsp:cNvPr id="0" name=""/>
        <dsp:cNvSpPr/>
      </dsp:nvSpPr>
      <dsp:spPr>
        <a:xfrm>
          <a:off x="1078552" y="419280"/>
          <a:ext cx="1257841" cy="12578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262759" y="603487"/>
        <a:ext cx="889427" cy="889427"/>
      </dsp:txXfrm>
    </dsp:sp>
    <dsp:sp modelId="{E4A65313-F456-0748-BAB6-D6F746943194}">
      <dsp:nvSpPr>
        <dsp:cNvPr id="0" name=""/>
        <dsp:cNvSpPr/>
      </dsp:nvSpPr>
      <dsp:spPr>
        <a:xfrm>
          <a:off x="0" y="4192733"/>
          <a:ext cx="3414946" cy="72"/>
        </a:xfrm>
        <a:prstGeom prst="rect">
          <a:avLst/>
        </a:prstGeom>
        <a:solidFill>
          <a:schemeClr val="accent2">
            <a:hueOff val="1288722"/>
            <a:satOff val="-3699"/>
            <a:lumOff val="-5922"/>
            <a:alphaOff val="0"/>
          </a:schemeClr>
        </a:solidFill>
        <a:ln w="19050" cap="flat" cmpd="sng" algn="ctr">
          <a:solidFill>
            <a:schemeClr val="accent2">
              <a:hueOff val="1288722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FE47D-DB87-F647-9133-5029DAADEEB0}">
      <dsp:nvSpPr>
        <dsp:cNvPr id="0" name=""/>
        <dsp:cNvSpPr/>
      </dsp:nvSpPr>
      <dsp:spPr>
        <a:xfrm>
          <a:off x="3756441" y="0"/>
          <a:ext cx="3414946" cy="4192805"/>
        </a:xfrm>
        <a:prstGeom prst="rect">
          <a:avLst/>
        </a:prstGeom>
        <a:solidFill>
          <a:schemeClr val="accent2">
            <a:tint val="40000"/>
            <a:alpha val="90000"/>
            <a:hueOff val="3367362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62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 to </a:t>
          </a:r>
          <a:r>
            <a:rPr lang="en-US" sz="2500" b="1" kern="1200" dirty="0"/>
            <a:t>better equip journalists and members of the public</a:t>
          </a:r>
          <a:r>
            <a:rPr lang="en-US" sz="2500" kern="1200" dirty="0"/>
            <a:t> to advocate for openness.</a:t>
          </a:r>
        </a:p>
      </dsp:txBody>
      <dsp:txXfrm>
        <a:off x="3756441" y="1593265"/>
        <a:ext cx="3414946" cy="2515683"/>
      </dsp:txXfrm>
    </dsp:sp>
    <dsp:sp modelId="{6A62BBBA-0A0A-8C46-8ED2-CC9F72AFA31D}">
      <dsp:nvSpPr>
        <dsp:cNvPr id="0" name=""/>
        <dsp:cNvSpPr/>
      </dsp:nvSpPr>
      <dsp:spPr>
        <a:xfrm>
          <a:off x="4834993" y="419280"/>
          <a:ext cx="1257841" cy="1257841"/>
        </a:xfrm>
        <a:prstGeom prst="ellipse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5019200" y="603487"/>
        <a:ext cx="889427" cy="889427"/>
      </dsp:txXfrm>
    </dsp:sp>
    <dsp:sp modelId="{699B1CD1-6018-8A41-B2CB-FDE7DEEF80FE}">
      <dsp:nvSpPr>
        <dsp:cNvPr id="0" name=""/>
        <dsp:cNvSpPr/>
      </dsp:nvSpPr>
      <dsp:spPr>
        <a:xfrm>
          <a:off x="3756441" y="4192733"/>
          <a:ext cx="3414946" cy="72"/>
        </a:xfrm>
        <a:prstGeom prst="rect">
          <a:avLst/>
        </a:prstGeom>
        <a:solidFill>
          <a:schemeClr val="accent2">
            <a:hueOff val="3866168"/>
            <a:satOff val="-11096"/>
            <a:lumOff val="-17765"/>
            <a:alphaOff val="0"/>
          </a:schemeClr>
        </a:solidFill>
        <a:ln w="19050" cap="flat" cmpd="sng" algn="ctr">
          <a:solidFill>
            <a:schemeClr val="accent2">
              <a:hueOff val="3866168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80969-AE47-4A47-B0F6-F4A076D031EB}">
      <dsp:nvSpPr>
        <dsp:cNvPr id="0" name=""/>
        <dsp:cNvSpPr/>
      </dsp:nvSpPr>
      <dsp:spPr>
        <a:xfrm>
          <a:off x="7512882" y="0"/>
          <a:ext cx="3414946" cy="4192805"/>
        </a:xfrm>
        <a:prstGeom prst="rect">
          <a:avLst/>
        </a:prstGeom>
        <a:solidFill>
          <a:schemeClr val="accent2">
            <a:tint val="40000"/>
            <a:alpha val="90000"/>
            <a:hueOff val="6734724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24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Provide a </a:t>
          </a:r>
          <a:r>
            <a:rPr lang="en-US" sz="2500" b="1" kern="1200" dirty="0"/>
            <a:t>framework to implement </a:t>
          </a:r>
          <a:r>
            <a:rPr lang="en-US" sz="2500" kern="1200" dirty="0"/>
            <a:t>positive change.</a:t>
          </a:r>
        </a:p>
      </dsp:txBody>
      <dsp:txXfrm>
        <a:off x="7512882" y="1593265"/>
        <a:ext cx="3414946" cy="2515683"/>
      </dsp:txXfrm>
    </dsp:sp>
    <dsp:sp modelId="{B431415A-697E-6646-BB1A-1447FFD3E6BD}">
      <dsp:nvSpPr>
        <dsp:cNvPr id="0" name=""/>
        <dsp:cNvSpPr/>
      </dsp:nvSpPr>
      <dsp:spPr>
        <a:xfrm>
          <a:off x="8591434" y="419280"/>
          <a:ext cx="1257841" cy="1257841"/>
        </a:xfrm>
        <a:prstGeom prst="ellipse">
          <a:avLst/>
        </a:prstGeom>
        <a:solidFill>
          <a:schemeClr val="accent2">
            <a:hueOff val="5154890"/>
            <a:satOff val="-14794"/>
            <a:lumOff val="-23687"/>
            <a:alphaOff val="0"/>
          </a:schemeClr>
        </a:solidFill>
        <a:ln w="19050" cap="flat" cmpd="sng" algn="ctr">
          <a:solidFill>
            <a:schemeClr val="accent2">
              <a:hueOff val="5154890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8775641" y="603487"/>
        <a:ext cx="889427" cy="889427"/>
      </dsp:txXfrm>
    </dsp:sp>
    <dsp:sp modelId="{B74B50CB-4B43-A948-8A3E-E2ADC09B9CF7}">
      <dsp:nvSpPr>
        <dsp:cNvPr id="0" name=""/>
        <dsp:cNvSpPr/>
      </dsp:nvSpPr>
      <dsp:spPr>
        <a:xfrm>
          <a:off x="7512882" y="4192733"/>
          <a:ext cx="3414946" cy="72"/>
        </a:xfrm>
        <a:prstGeom prst="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D3873-CF15-4A0A-AE93-A42FC7574E06}">
      <dsp:nvSpPr>
        <dsp:cNvPr id="0" name=""/>
        <dsp:cNvSpPr/>
      </dsp:nvSpPr>
      <dsp:spPr>
        <a:xfrm>
          <a:off x="2085" y="597000"/>
          <a:ext cx="1039500" cy="1039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24F4E-FF5C-4343-B706-6BAE139421CD}">
      <dsp:nvSpPr>
        <dsp:cNvPr id="0" name=""/>
        <dsp:cNvSpPr/>
      </dsp:nvSpPr>
      <dsp:spPr>
        <a:xfrm>
          <a:off x="2085" y="1764352"/>
          <a:ext cx="2970000" cy="149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kern="1200" dirty="0"/>
            <a:t>Students interpret the </a:t>
          </a:r>
          <a:r>
            <a:rPr lang="en-US" sz="1800" b="1" kern="1200" dirty="0"/>
            <a:t>evolution</a:t>
          </a:r>
          <a:r>
            <a:rPr lang="en-US" sz="1800" b="0" kern="1200" dirty="0"/>
            <a:t> of the press and public perception of media.</a:t>
          </a:r>
        </a:p>
      </dsp:txBody>
      <dsp:txXfrm>
        <a:off x="2085" y="1764352"/>
        <a:ext cx="2970000" cy="1497827"/>
      </dsp:txXfrm>
    </dsp:sp>
    <dsp:sp modelId="{8CB4488C-BE41-4933-B927-8F8A7D0D0CD6}">
      <dsp:nvSpPr>
        <dsp:cNvPr id="0" name=""/>
        <dsp:cNvSpPr/>
      </dsp:nvSpPr>
      <dsp:spPr>
        <a:xfrm>
          <a:off x="54595" y="3464525"/>
          <a:ext cx="2970000" cy="24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Connects to course content. </a:t>
          </a:r>
          <a:endParaRPr lang="en-US" sz="1800" b="1" kern="1200" dirty="0"/>
        </a:p>
      </dsp:txBody>
      <dsp:txXfrm>
        <a:off x="54595" y="3464525"/>
        <a:ext cx="2970000" cy="248671"/>
      </dsp:txXfrm>
    </dsp:sp>
    <dsp:sp modelId="{14A78FF2-703E-4577-9E1E-61DF2DA6E11A}">
      <dsp:nvSpPr>
        <dsp:cNvPr id="0" name=""/>
        <dsp:cNvSpPr/>
      </dsp:nvSpPr>
      <dsp:spPr>
        <a:xfrm>
          <a:off x="3491836" y="597000"/>
          <a:ext cx="1039500" cy="1039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0BE47-AF66-49E6-ACB4-3B592CB9885E}">
      <dsp:nvSpPr>
        <dsp:cNvPr id="0" name=""/>
        <dsp:cNvSpPr/>
      </dsp:nvSpPr>
      <dsp:spPr>
        <a:xfrm>
          <a:off x="3491836" y="1764352"/>
          <a:ext cx="2970000" cy="149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kern="1200" dirty="0"/>
            <a:t>Students become </a:t>
          </a:r>
          <a:r>
            <a:rPr lang="en-US" sz="1800" b="1" kern="1200" dirty="0"/>
            <a:t>champions</a:t>
          </a:r>
          <a:r>
            <a:rPr lang="en-US" sz="1800" b="0" kern="1200" dirty="0"/>
            <a:t> of First Amendment freedoms and </a:t>
          </a:r>
          <a:r>
            <a:rPr lang="en-US" sz="1800" b="1" kern="1200" dirty="0"/>
            <a:t>advocates</a:t>
          </a:r>
          <a:r>
            <a:rPr lang="en-US" sz="1800" b="0" kern="1200" dirty="0"/>
            <a:t> for open and transparent  government.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kern="1200" dirty="0"/>
        </a:p>
      </dsp:txBody>
      <dsp:txXfrm>
        <a:off x="3491836" y="1764352"/>
        <a:ext cx="2970000" cy="1497827"/>
      </dsp:txXfrm>
    </dsp:sp>
    <dsp:sp modelId="{CA5D58C5-4552-43F7-9A25-9067362AF7EE}">
      <dsp:nvSpPr>
        <dsp:cNvPr id="0" name=""/>
        <dsp:cNvSpPr/>
      </dsp:nvSpPr>
      <dsp:spPr>
        <a:xfrm>
          <a:off x="3493922" y="3436779"/>
          <a:ext cx="2970000" cy="24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Connects</a:t>
          </a:r>
          <a:r>
            <a:rPr lang="en-US" sz="1600" kern="1200" dirty="0"/>
            <a:t> </a:t>
          </a:r>
          <a:r>
            <a:rPr lang="en-US" sz="1600" b="1" kern="1200" dirty="0"/>
            <a:t>to</a:t>
          </a:r>
          <a:r>
            <a:rPr lang="en-US" sz="1600" kern="1200" dirty="0"/>
            <a:t> </a:t>
          </a:r>
          <a:r>
            <a:rPr lang="en-US" sz="1600" b="1" kern="1200" dirty="0"/>
            <a:t>RLM</a:t>
          </a:r>
          <a:r>
            <a:rPr lang="en-US" sz="1600" kern="1200" dirty="0"/>
            <a:t>.</a:t>
          </a:r>
          <a:endParaRPr lang="en-US" sz="1800" kern="1200" dirty="0"/>
        </a:p>
      </dsp:txBody>
      <dsp:txXfrm>
        <a:off x="3493922" y="3436779"/>
        <a:ext cx="2970000" cy="248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B8ECC-EC73-F24C-A463-19020E6B8EBF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E2CF8-6207-C944-A51B-A4E5FECBC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6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C64FC-D184-1EEF-05D1-AC23165B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9AE2E-ED0B-840E-EDB9-9FC342C28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F78E92-1F1C-A55C-3632-B6D0FD24D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8E54B-DC59-C216-850A-6730A5973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E2CF8-6207-C944-A51B-A4E5FECBC8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81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E2CF8-6207-C944-A51B-A4E5FECBC8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5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E2CF8-6207-C944-A51B-A4E5FECBC8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7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AE2A-636E-73CE-EDD1-BAE7D0CE0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97214-13FE-0BAE-C9FE-8D56C0E4A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064B3-E224-D89B-B6D5-A5A7F5C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ED15F-826A-248A-9BAB-B604A6A9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047C-2A48-06E8-B370-B4CE6917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8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705B-7BBA-6D86-C90F-D50AD92D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31170-049D-DDAD-5F04-4E7C3F5EF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F0233-8E92-A80B-7228-2C051058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45C30-7F92-9C9B-30D7-3D379AFF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D8C4B-95D8-9260-891B-31652ADA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9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52E8CE-D732-FA61-120E-7C8CD5383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C42DD-63CA-F9F1-2F4D-DCDCF27AE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D30D-DBE6-61D7-5631-4959E813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CC24C-7549-B814-CD13-875512FC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013C6-D7F8-AB9B-8810-1DE7B095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2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0048-5CFE-A13B-2405-F29A5B36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D6EF7-88E2-47DA-196C-281DDF390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90997-A612-E739-F557-4E141586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A0968-C89E-A841-5E7F-8BFDC139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B173D-1109-6A83-0381-C825A958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0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742B-A426-BE41-DF5C-F689DBD2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C12E4-1B32-0273-BA06-3DF978D8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56E42-92B6-6AD0-17B6-4E07D03B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82690-C92F-1825-5BF7-49CC0683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3819-44CF-B2D6-00A3-E64C4096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3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578B-E571-1CBD-AD56-0D89B474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A8D2-9A12-907A-2893-1DD1B00DA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417F5-8831-184E-C372-D946C243E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1AB9B-0B6A-9467-BF19-C662C0B59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683B8-1F22-009F-AAFE-15DF76CB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EA026-431C-9FD4-7BB3-FDD0A54E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2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9FE5-EA92-0000-1A1E-87880262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BD668-F78C-E4F2-3C92-E13220DA8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B468B-0E53-9C8F-0A10-6A9A7737C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EA26A-A360-8F47-2D46-293DE011A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D4B45-532E-2D45-7B8F-FFEF3477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1450B-E33A-2430-20EA-C59D97C9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D23AA-C50F-566E-8576-BA46F3DD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8BC3A-D8F0-8B13-B996-68FF0CE2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2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65AA-A27D-9386-824D-2BD00F26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D7F62-0A8A-DDAE-8FA6-CF632562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28D3F-214F-D9F9-5CD6-D5413AE6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69104-05B6-EF14-B2B5-B33AE41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9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EECCA-F24E-819D-E900-1850D0320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C4A7EA-A80B-9071-966A-05356B4D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D1467-07AC-F22C-2681-D8E34EFE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2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9FAF-872F-3A90-E222-29494F70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5D142-B0AB-CD87-C8CE-58BC7E7E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4BAB7-729D-9D0E-93A3-EB2627D87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3FEF8-1374-AD22-0501-4CFA66110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9DC06-E7D4-6753-DEC8-14BE333A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8B0FA-523D-437B-AF48-29B85C69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3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BCA6-4FD0-4045-5B40-E79E015B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8E37B-2ACE-0A0B-2BAD-2DE79E7C9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302E8-5585-A028-A456-90D6F58EC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258B9-7329-BDC8-B891-B392C476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C3668-2C74-4B61-A604-783CC237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7BBA2-856D-C424-3968-76A1AF7D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83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0EDE1C-4432-9393-4463-3C65A026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62C9B-9FBC-15A9-EBBB-A55667904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8446A-A4FC-35A9-0AA2-525D7B2C7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25F21A-3284-C445-A701-5215CDCF7C3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BBE19-3889-9ABB-AE80-62EBD26E5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682A3-001E-3C2D-BC2F-9F880CA8E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A25A1F-FE71-E34F-82AE-5255374CD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9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7938A-EBC4-E51A-473D-59EEA74B1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07" y="1440177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400" dirty="0"/>
              <a:t>Encouraging </a:t>
            </a:r>
            <a:br>
              <a:rPr lang="en-US" sz="3400" dirty="0"/>
            </a:br>
            <a:r>
              <a:rPr lang="en-US" sz="3400" dirty="0"/>
              <a:t>Open Government in </a:t>
            </a:r>
            <a:br>
              <a:rPr lang="en-US" sz="3400" dirty="0"/>
            </a:br>
            <a:r>
              <a:rPr lang="en-US" sz="3400" dirty="0"/>
              <a:t>Media Law and Ethics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E70EC-5662-2F4B-5F5F-3681A3DE7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808" y="3707974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1900" dirty="0"/>
              <a:t>Jessica Gisclair</a:t>
            </a:r>
          </a:p>
          <a:p>
            <a:pPr marL="228600" lvl="1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Leadership Faculty Fellow 2024-25</a:t>
            </a:r>
          </a:p>
          <a:p>
            <a:pPr marL="228600" lvl="1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Associate Professor of Strategic Communication</a:t>
            </a:r>
          </a:p>
          <a:p>
            <a:pPr marL="228600" lvl="1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School of Communications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137E0CA3-A313-33EE-69F0-A229F21449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93" r="-1" b="-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7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F9A36-7302-7B36-4810-A6BBE836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B71BE37-2DCE-53BB-F8D3-6BB7302BB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152" y="0"/>
            <a:ext cx="8981524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3B94D-9E04-AD58-4B66-87F2A372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017" y="505135"/>
            <a:ext cx="100079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3. Examine How to Integrate Leadership: Assignment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CDDCB-C881-8E90-E317-813DF8345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8123" y="1815506"/>
            <a:ext cx="4407877" cy="530482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pPr lvl="1">
              <a:lnSpc>
                <a:spcPct val="120000"/>
              </a:lnSpc>
            </a:pPr>
            <a:r>
              <a:rPr lang="en-US" sz="3800" dirty="0"/>
              <a:t>Students </a:t>
            </a:r>
            <a:r>
              <a:rPr lang="en-US" sz="3800" b="1" dirty="0"/>
              <a:t>DEVELOP SKILLS IN LEADING DISCUSSIONS</a:t>
            </a:r>
            <a:r>
              <a:rPr lang="en-US" sz="3800" dirty="0"/>
              <a:t>. </a:t>
            </a:r>
          </a:p>
          <a:p>
            <a:pPr lvl="1">
              <a:lnSpc>
                <a:spcPct val="120000"/>
              </a:lnSpc>
            </a:pPr>
            <a:endParaRPr lang="en-US" sz="3800" dirty="0"/>
          </a:p>
          <a:p>
            <a:pPr lvl="1">
              <a:lnSpc>
                <a:spcPct val="120000"/>
              </a:lnSpc>
            </a:pPr>
            <a:r>
              <a:rPr lang="en-US" sz="3800" dirty="0"/>
              <a:t>Students </a:t>
            </a:r>
            <a:r>
              <a:rPr lang="en-US" sz="3800" b="1" dirty="0"/>
              <a:t>REFLECT</a:t>
            </a:r>
            <a:r>
              <a:rPr lang="en-US" sz="3800" dirty="0"/>
              <a:t> on their leadership development through </a:t>
            </a:r>
            <a:r>
              <a:rPr lang="en-US" sz="3800" b="1" dirty="0"/>
              <a:t>WRITTEN RESPONSES </a:t>
            </a:r>
            <a:r>
              <a:rPr lang="en-US" sz="3800" dirty="0"/>
              <a:t>based on prompts. </a:t>
            </a:r>
          </a:p>
          <a:p>
            <a:pPr lvl="1">
              <a:lnSpc>
                <a:spcPct val="120000"/>
              </a:lnSpc>
            </a:pPr>
            <a:endParaRPr lang="en-US" sz="3800" dirty="0"/>
          </a:p>
          <a:p>
            <a:pPr lvl="1">
              <a:lnSpc>
                <a:spcPct val="120000"/>
              </a:lnSpc>
            </a:pPr>
            <a:r>
              <a:rPr lang="en-US" sz="3800" dirty="0"/>
              <a:t>Students </a:t>
            </a:r>
            <a:r>
              <a:rPr lang="en-US" sz="3800" b="1" dirty="0"/>
              <a:t>LEAD GROUP DISCUSSIONS </a:t>
            </a:r>
            <a:r>
              <a:rPr lang="en-US" sz="3800" dirty="0"/>
              <a:t>around the deliberate dialogue model. </a:t>
            </a:r>
          </a:p>
          <a:p>
            <a:pPr lvl="1">
              <a:lnSpc>
                <a:spcPct val="120000"/>
              </a:lnSpc>
            </a:pPr>
            <a:endParaRPr lang="en-US" sz="3800" dirty="0"/>
          </a:p>
          <a:p>
            <a:pPr lvl="1">
              <a:lnSpc>
                <a:spcPct val="120000"/>
              </a:lnSpc>
            </a:pPr>
            <a:r>
              <a:rPr lang="en-US" sz="3800" dirty="0"/>
              <a:t>Students receive </a:t>
            </a:r>
            <a:r>
              <a:rPr lang="en-US" sz="3800" b="1" dirty="0"/>
              <a:t>FORMATIVE FEEDBACK</a:t>
            </a:r>
            <a:r>
              <a:rPr lang="en-US" sz="3800" dirty="0"/>
              <a:t>.</a:t>
            </a:r>
          </a:p>
          <a:p>
            <a:pPr lvl="1"/>
            <a:endParaRPr lang="en-US" sz="2600" dirty="0"/>
          </a:p>
          <a:p>
            <a:pPr lvl="1"/>
            <a:endParaRPr lang="en-US" sz="2000" dirty="0"/>
          </a:p>
        </p:txBody>
      </p:sp>
      <p:pic>
        <p:nvPicPr>
          <p:cNvPr id="8" name="Content Placeholder 7" descr="Blue arrow amid grey arrows">
            <a:extLst>
              <a:ext uri="{FF2B5EF4-FFF2-40B4-BE49-F238E27FC236}">
                <a16:creationId xmlns:a16="http://schemas.microsoft.com/office/drawing/2014/main" id="{B74CA02E-0740-2D00-E8A9-CE5E0B3117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5971" y="2152390"/>
            <a:ext cx="4937304" cy="3702978"/>
          </a:xfrm>
        </p:spPr>
      </p:pic>
    </p:spTree>
    <p:extLst>
      <p:ext uri="{BB962C8B-B14F-4D97-AF65-F5344CB8AC3E}">
        <p14:creationId xmlns:p14="http://schemas.microsoft.com/office/powerpoint/2010/main" val="2742234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6B2A9-71DF-3613-93C4-03EAF7C72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9DA0306-17B2-1C2C-575F-7A5439008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152" y="0"/>
            <a:ext cx="8981524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07524-C36F-753E-77CD-274217AE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017" y="505135"/>
            <a:ext cx="100079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3.a. Examine How to Integrate Leadership: </a:t>
            </a:r>
            <a:br>
              <a:rPr lang="en-US" dirty="0"/>
            </a:br>
            <a:r>
              <a:rPr lang="en-US"/>
              <a:t>Open Government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23C41-86A0-9F3E-F10C-85C6768D9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8123" y="1553177"/>
            <a:ext cx="4616424" cy="51363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pPr lvl="1">
              <a:lnSpc>
                <a:spcPct val="120000"/>
              </a:lnSpc>
            </a:pPr>
            <a:r>
              <a:rPr lang="en-US" sz="2900" b="1" dirty="0"/>
              <a:t>GAIN KNOWLEDGE about open government</a:t>
            </a:r>
            <a:r>
              <a:rPr lang="en-US" sz="2900" dirty="0"/>
              <a:t>. </a:t>
            </a:r>
          </a:p>
          <a:p>
            <a:pPr lvl="1">
              <a:lnSpc>
                <a:spcPct val="120000"/>
              </a:lnSpc>
            </a:pP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dirty="0"/>
              <a:t>Students </a:t>
            </a:r>
            <a:r>
              <a:rPr lang="en-US" sz="2900" b="1" dirty="0"/>
              <a:t>REFLECT</a:t>
            </a:r>
            <a:r>
              <a:rPr lang="en-US" sz="2900" dirty="0"/>
              <a:t> on their knowledge through </a:t>
            </a:r>
            <a:r>
              <a:rPr lang="en-US" sz="2900" b="1" dirty="0"/>
              <a:t>WRITTEN RESPONSES </a:t>
            </a:r>
            <a:r>
              <a:rPr lang="en-US" sz="2900" dirty="0"/>
              <a:t>based on open government prompts. </a:t>
            </a:r>
          </a:p>
          <a:p>
            <a:pPr lvl="1">
              <a:lnSpc>
                <a:spcPct val="120000"/>
              </a:lnSpc>
            </a:pP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dirty="0"/>
              <a:t>Students </a:t>
            </a:r>
            <a:r>
              <a:rPr lang="en-US" sz="2900" b="1" dirty="0"/>
              <a:t>LEAD GROUP DISCUSSIONS </a:t>
            </a:r>
            <a:r>
              <a:rPr lang="en-US" sz="2900" dirty="0"/>
              <a:t>around the open government prompt. </a:t>
            </a:r>
          </a:p>
          <a:p>
            <a:pPr lvl="1">
              <a:lnSpc>
                <a:spcPct val="120000"/>
              </a:lnSpc>
            </a:pP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dirty="0"/>
              <a:t>Students receive </a:t>
            </a:r>
            <a:r>
              <a:rPr lang="en-US" sz="2900" b="1" dirty="0"/>
              <a:t>FORMATIVE FEEDBACK</a:t>
            </a:r>
            <a:r>
              <a:rPr lang="en-US" sz="2900" dirty="0"/>
              <a:t>.</a:t>
            </a:r>
          </a:p>
          <a:p>
            <a:pPr lvl="1"/>
            <a:endParaRPr lang="en-US" sz="2600" dirty="0"/>
          </a:p>
          <a:p>
            <a:pPr lvl="1"/>
            <a:endParaRPr lang="en-US" sz="2000" dirty="0"/>
          </a:p>
        </p:txBody>
      </p:sp>
      <p:pic>
        <p:nvPicPr>
          <p:cNvPr id="8" name="Content Placeholder 7" descr="Blue arrow amid grey arrows">
            <a:extLst>
              <a:ext uri="{FF2B5EF4-FFF2-40B4-BE49-F238E27FC236}">
                <a16:creationId xmlns:a16="http://schemas.microsoft.com/office/drawing/2014/main" id="{3F4DF667-B17E-AE8B-0DF8-049E2A2BB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7531" y="1830698"/>
            <a:ext cx="4652423" cy="3489317"/>
          </a:xfrm>
        </p:spPr>
      </p:pic>
    </p:spTree>
    <p:extLst>
      <p:ext uri="{BB962C8B-B14F-4D97-AF65-F5344CB8AC3E}">
        <p14:creationId xmlns:p14="http://schemas.microsoft.com/office/powerpoint/2010/main" val="218943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AEDEF-D63B-B249-15F2-5B7A522EF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38F2-D891-4E13-2DC2-EA46D917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ASSIGNMENT: What does Integrating Leadership look like?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9C728C4-0C52-6CBE-63CA-B9FCD5F2B9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8779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464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B7F120-AE02-75A8-7623-4AA6022B3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3DFB6-7070-11F4-1D89-8A2CD9F75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Describe Course Assignment: 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 Government + Leadership = Common Good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25E68BB-170C-388E-1F0E-7CBB35BDB9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097083"/>
              </p:ext>
            </p:extLst>
          </p:nvPr>
        </p:nvGraphicFramePr>
        <p:xfrm>
          <a:off x="1514060" y="194966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3002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4CC9E-6168-373C-3757-A6693E58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B7B1D-B133-3CD1-B5C1-6172D3E1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Common Good Project: Deliverables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might it look like? 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AC30F95C-C759-6B06-E72D-1DF265D37D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81233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4134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6CA63-4DC0-FD8B-0B1F-F502B1C6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Outcome: 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Common Good Project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AF9AEAA1-69A0-0CFB-7E56-C0455A1723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20498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9947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DB5B8-4D25-F11C-073D-E6CB8065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09" y="-66417"/>
            <a:ext cx="5366040" cy="2344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Objectives </a:t>
            </a:r>
            <a:br>
              <a:rPr lang="en-US" sz="4400" dirty="0"/>
            </a:br>
            <a:r>
              <a:rPr lang="en-US" sz="4400" dirty="0"/>
              <a:t>of the ELR</a:t>
            </a:r>
          </a:p>
        </p:txBody>
      </p:sp>
      <p:cxnSp>
        <p:nvCxnSpPr>
          <p:cNvPr id="8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lue arrows pointing at a red button">
            <a:extLst>
              <a:ext uri="{FF2B5EF4-FFF2-40B4-BE49-F238E27FC236}">
                <a16:creationId xmlns:a16="http://schemas.microsoft.com/office/drawing/2014/main" id="{6B6EF4AA-FAA2-CA15-C7C2-267F72A9B3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20" r="12430"/>
          <a:stretch/>
        </p:blipFill>
        <p:spPr>
          <a:xfrm>
            <a:off x="1090992" y="2670155"/>
            <a:ext cx="2913414" cy="2913414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</p:spPr>
      </p:pic>
      <p:sp>
        <p:nvSpPr>
          <p:cNvPr id="8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1652" y="1106003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44234" y="138885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6781" y="4876208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5F347C6D-691D-1FAA-9D82-FD3F447DB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414767"/>
              </p:ext>
            </p:extLst>
          </p:nvPr>
        </p:nvGraphicFramePr>
        <p:xfrm>
          <a:off x="4866242" y="1584679"/>
          <a:ext cx="6463922" cy="4167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6826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4CF24-EA9C-5B09-69CF-B6B1153C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dirty="0"/>
              <a:t>Questions and Suggestions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09726-D244-9315-87FD-89304F28B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3809" y="1122362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Thank you!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973DED65-4BF3-88F9-F12C-C99774F3FB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31" r="13298" b="-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5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2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C8AE3-B820-25FA-F59D-D579AF22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32" y="762001"/>
            <a:ext cx="4554680" cy="17082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Outline</a:t>
            </a:r>
          </a:p>
        </p:txBody>
      </p:sp>
      <p:pic>
        <p:nvPicPr>
          <p:cNvPr id="17" name="Picture 16" descr="People at the meeting desk">
            <a:extLst>
              <a:ext uri="{FF2B5EF4-FFF2-40B4-BE49-F238E27FC236}">
                <a16:creationId xmlns:a16="http://schemas.microsoft.com/office/drawing/2014/main" id="{E0C41BF2-826E-C9A0-3B1D-21A1320E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79" r="43971"/>
          <a:stretch/>
        </p:blipFill>
        <p:spPr>
          <a:xfrm>
            <a:off x="1046166" y="701389"/>
            <a:ext cx="3971404" cy="5455226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351099B-D8D0-259C-22D5-32FD02E2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16432" y="2178696"/>
            <a:ext cx="4554680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Define Key Concepts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Identify Student Learning Outcomes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Teaching Modules Relevant to SLO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Examine How to Integrate Leadership</a:t>
            </a:r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Open governance; RLM; Assignment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Describe Course Assignment: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Open Government + Leadership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Outcome: Common Good Project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Questions and Suggestions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61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5DB5E-C781-010B-7E43-CF6E6532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Define Key Concepts Related to Course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87669B1F-19C6-3408-4800-6728FD661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891" y="1002182"/>
            <a:ext cx="3427283" cy="489452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300" dirty="0">
                <a:effectLst/>
                <a:ea typeface="Times New Roman" panose="02020603050405020304" pitchFamily="18" charset="0"/>
              </a:rPr>
              <a:t>First Amendment freedoms and limitations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ea typeface="Times New Roman" panose="02020603050405020304" pitchFamily="18" charset="0"/>
              </a:rPr>
              <a:t>I</a:t>
            </a:r>
            <a:r>
              <a:rPr lang="en-US" sz="3300" dirty="0">
                <a:effectLst/>
                <a:ea typeface="Times New Roman" panose="02020603050405020304" pitchFamily="18" charset="0"/>
              </a:rPr>
              <a:t>nfluence the outcome of decision-making </a:t>
            </a:r>
            <a:r>
              <a:rPr lang="en-US" sz="3300" b="1" dirty="0">
                <a:effectLst/>
                <a:ea typeface="Times New Roman" panose="02020603050405020304" pitchFamily="18" charset="0"/>
              </a:rPr>
              <a:t>to serve the public good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ea typeface="Times New Roman" panose="02020603050405020304" pitchFamily="18" charset="0"/>
              </a:rPr>
              <a:t>D</a:t>
            </a:r>
            <a:r>
              <a:rPr lang="en-US" sz="3300" dirty="0">
                <a:effectLst/>
                <a:ea typeface="Times New Roman" panose="02020603050405020304" pitchFamily="18" charset="0"/>
              </a:rPr>
              <a:t>ecision-making often lies with </a:t>
            </a:r>
            <a:r>
              <a:rPr lang="en-US" sz="3300" b="1" dirty="0">
                <a:effectLst/>
                <a:ea typeface="Times New Roman" panose="02020603050405020304" pitchFamily="18" charset="0"/>
              </a:rPr>
              <a:t>politicians, community leaders, and  the courts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effectLst/>
                <a:ea typeface="Times New Roman" panose="02020603050405020304" pitchFamily="18" charset="0"/>
              </a:rPr>
              <a:t>This proposal aims to have </a:t>
            </a:r>
            <a:r>
              <a:rPr lang="en-US" sz="3300" b="1" dirty="0">
                <a:effectLst/>
                <a:ea typeface="Times New Roman" panose="02020603050405020304" pitchFamily="18" charset="0"/>
              </a:rPr>
              <a:t>leadership pedagogy</a:t>
            </a:r>
            <a:r>
              <a:rPr lang="en-US" sz="3300" dirty="0">
                <a:effectLst/>
                <a:ea typeface="Times New Roman" panose="02020603050405020304" pitchFamily="18" charset="0"/>
              </a:rPr>
              <a:t> support the course's primary student learning outcome: </a:t>
            </a:r>
          </a:p>
          <a:p>
            <a:pPr lvl="1">
              <a:lnSpc>
                <a:spcPct val="110000"/>
              </a:lnSpc>
            </a:pPr>
            <a:r>
              <a:rPr lang="en-US" sz="2900" dirty="0">
                <a:effectLst/>
                <a:ea typeface="Times New Roman" panose="02020603050405020304" pitchFamily="18" charset="0"/>
              </a:rPr>
              <a:t>understanding the importance of </a:t>
            </a:r>
            <a:r>
              <a:rPr lang="en-US" sz="2900" b="1" dirty="0">
                <a:effectLst/>
                <a:ea typeface="Times New Roman" panose="02020603050405020304" pitchFamily="18" charset="0"/>
              </a:rPr>
              <a:t>truth, accuracy, and fairness </a:t>
            </a:r>
            <a:r>
              <a:rPr lang="en-US" sz="2900" dirty="0">
                <a:effectLst/>
                <a:ea typeface="Times New Roman" panose="02020603050405020304" pitchFamily="18" charset="0"/>
              </a:rPr>
              <a:t>in advancing democratic values through decision-making that serves the public good. </a:t>
            </a:r>
            <a:endParaRPr lang="en-US" sz="2900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7DFC3-06F6-845F-DD9E-A5B27F89E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7820" y="981737"/>
            <a:ext cx="3197701" cy="489452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300" dirty="0">
                <a:effectLst/>
                <a:ea typeface="Times New Roman" panose="02020603050405020304" pitchFamily="18" charset="0"/>
              </a:rPr>
              <a:t>The </a:t>
            </a:r>
            <a:r>
              <a:rPr lang="en-US" sz="3300" dirty="0">
                <a:ea typeface="Times New Roman" panose="02020603050405020304" pitchFamily="18" charset="0"/>
              </a:rPr>
              <a:t>focus on open government and transparency </a:t>
            </a:r>
            <a:r>
              <a:rPr lang="en-US" sz="3300" dirty="0">
                <a:effectLst/>
                <a:ea typeface="Times New Roman" panose="02020603050405020304" pitchFamily="18" charset="0"/>
              </a:rPr>
              <a:t>in North Carolina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ea typeface="Times New Roman" panose="02020603050405020304" pitchFamily="18" charset="0"/>
              </a:rPr>
              <a:t>E</a:t>
            </a:r>
            <a:r>
              <a:rPr lang="en-US" sz="3300" dirty="0">
                <a:effectLst/>
                <a:ea typeface="Times New Roman" panose="02020603050405020304" pitchFamily="18" charset="0"/>
              </a:rPr>
              <a:t>mphasize the need for vigilance in </a:t>
            </a:r>
            <a:r>
              <a:rPr lang="en-US" sz="3300" b="1" dirty="0">
                <a:effectLst/>
                <a:ea typeface="Times New Roman" panose="02020603050405020304" pitchFamily="18" charset="0"/>
              </a:rPr>
              <a:t>upholding democratic principles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ea typeface="Times New Roman" panose="02020603050405020304" pitchFamily="18" charset="0"/>
              </a:rPr>
              <a:t>Ensure </a:t>
            </a:r>
            <a:r>
              <a:rPr lang="en-US" sz="3300" dirty="0">
                <a:effectLst/>
                <a:ea typeface="Times New Roman" panose="02020603050405020304" pitchFamily="18" charset="0"/>
              </a:rPr>
              <a:t>that government actions reflect the </a:t>
            </a:r>
            <a:r>
              <a:rPr lang="en-US" sz="3300" b="1" dirty="0">
                <a:effectLst/>
                <a:ea typeface="Times New Roman" panose="02020603050405020304" pitchFamily="18" charset="0"/>
              </a:rPr>
              <a:t>will and best interests of its citizens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effectLst/>
                <a:ea typeface="Times New Roman" panose="02020603050405020304" pitchFamily="18" charset="0"/>
              </a:rPr>
              <a:t>Lean into the </a:t>
            </a:r>
            <a:r>
              <a:rPr lang="en-US" sz="3300" b="1" dirty="0">
                <a:effectLst/>
                <a:ea typeface="Times New Roman" panose="02020603050405020304" pitchFamily="18" charset="0"/>
              </a:rPr>
              <a:t>relational leadership model </a:t>
            </a:r>
            <a:r>
              <a:rPr lang="en-US" sz="3300" dirty="0">
                <a:effectLst/>
                <a:ea typeface="Times New Roman" panose="02020603050405020304" pitchFamily="18" charset="0"/>
              </a:rPr>
              <a:t>(RLM), which explores a "relational and ethical process of people together attempting to accomplish a positive change." 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08548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142E4-236D-653A-4328-6F9F3803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ED13B-B841-18CD-C1D9-16BE054C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734878" cy="1899912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Identify Student Learning Outcomes </a:t>
            </a:r>
            <a:br>
              <a:rPr lang="en-US" sz="3300" dirty="0"/>
            </a:br>
            <a:r>
              <a:rPr lang="en-US" sz="3300" dirty="0"/>
              <a:t>Relevant to Open Government </a:t>
            </a:r>
            <a:br>
              <a:rPr lang="en-US" sz="3300" dirty="0"/>
            </a:br>
            <a:r>
              <a:rPr lang="en-US" sz="3300" dirty="0"/>
              <a:t>and Transparency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20A93-23A8-D50F-5E1E-45121F2EC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700" dirty="0">
                <a:effectLst/>
                <a:ea typeface="Times New Roman" panose="02020603050405020304" pitchFamily="18" charset="0"/>
              </a:rPr>
              <a:t>Recognize how </a:t>
            </a:r>
            <a:r>
              <a:rPr lang="en-US" sz="1700" b="1" dirty="0">
                <a:effectLst/>
                <a:ea typeface="Times New Roman" panose="02020603050405020304" pitchFamily="18" charset="0"/>
              </a:rPr>
              <a:t>judicial values </a:t>
            </a:r>
            <a:r>
              <a:rPr lang="en-US" sz="1700" dirty="0">
                <a:effectLst/>
                <a:ea typeface="Times New Roman" panose="02020603050405020304" pitchFamily="18" charset="0"/>
              </a:rPr>
              <a:t>link to media professionals' lives and citizens' free-expression rights.</a:t>
            </a:r>
          </a:p>
          <a:p>
            <a:endParaRPr lang="en-US" sz="1700" dirty="0">
              <a:effectLst/>
              <a:ea typeface="Times New Roman" panose="02020603050405020304" pitchFamily="18" charset="0"/>
            </a:endParaRPr>
          </a:p>
          <a:p>
            <a:r>
              <a:rPr lang="en-US" sz="1700" dirty="0">
                <a:effectLst/>
                <a:ea typeface="Times New Roman" panose="02020603050405020304" pitchFamily="18" charset="0"/>
              </a:rPr>
              <a:t>Critically assess how the Court and Legislative decisions </a:t>
            </a:r>
            <a:r>
              <a:rPr lang="en-US" sz="1700" b="1" dirty="0">
                <a:effectLst/>
                <a:ea typeface="Times New Roman" panose="02020603050405020304" pitchFamily="18" charset="0"/>
              </a:rPr>
              <a:t>impact the everyday lives </a:t>
            </a:r>
            <a:r>
              <a:rPr lang="en-US" sz="1700" dirty="0">
                <a:effectLst/>
                <a:ea typeface="Times New Roman" panose="02020603050405020304" pitchFamily="18" charset="0"/>
              </a:rPr>
              <a:t>of Americans.</a:t>
            </a:r>
          </a:p>
          <a:p>
            <a:endParaRPr lang="en-US" sz="1700" dirty="0">
              <a:effectLst/>
              <a:ea typeface="Times New Roman" panose="02020603050405020304" pitchFamily="18" charset="0"/>
            </a:endParaRPr>
          </a:p>
          <a:p>
            <a:r>
              <a:rPr lang="en-US" sz="1700" dirty="0">
                <a:effectLst/>
                <a:ea typeface="Times New Roman" panose="02020603050405020304" pitchFamily="18" charset="0"/>
              </a:rPr>
              <a:t>Analyze the </a:t>
            </a:r>
            <a:r>
              <a:rPr lang="en-US" sz="1700" b="1" dirty="0">
                <a:effectLst/>
                <a:ea typeface="Times New Roman" panose="02020603050405020304" pitchFamily="18" charset="0"/>
              </a:rPr>
              <a:t>role of courts </a:t>
            </a:r>
            <a:r>
              <a:rPr lang="en-US" sz="1700" dirty="0">
                <a:effectLst/>
                <a:ea typeface="Times New Roman" panose="02020603050405020304" pitchFamily="18" charset="0"/>
              </a:rPr>
              <a:t>in impacting political policy, media regulation, and public life.</a:t>
            </a:r>
          </a:p>
          <a:p>
            <a:endParaRPr lang="en-US" sz="1700" dirty="0"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8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29C90-8F28-49D6-146A-1A64FFE5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Teaching Modules Relevant to SLO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544EA-5DDB-1A21-D0F6-389254991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610" y="706243"/>
            <a:ext cx="3530335" cy="5168083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Teaching Module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/>
              <a:t>Ensure transparency and openness in government by </a:t>
            </a:r>
            <a:r>
              <a:rPr lang="en-US" sz="2000" b="1" dirty="0"/>
              <a:t>granting the public access </a:t>
            </a:r>
            <a:r>
              <a:rPr lang="en-US" sz="2000" dirty="0"/>
              <a:t>to government meetings and records.</a:t>
            </a:r>
          </a:p>
          <a:p>
            <a:pPr lvl="1"/>
            <a:r>
              <a:rPr lang="en-US" sz="2000" dirty="0"/>
              <a:t>North Carolina has faced </a:t>
            </a:r>
            <a:r>
              <a:rPr lang="en-US" sz="2000" b="1" dirty="0"/>
              <a:t>criticism</a:t>
            </a:r>
            <a:r>
              <a:rPr lang="en-US" sz="2000" dirty="0"/>
              <a:t> in recent years concerning government transparency.</a:t>
            </a:r>
          </a:p>
          <a:p>
            <a:pPr lvl="1"/>
            <a:r>
              <a:rPr lang="en-US" sz="2000" b="1" dirty="0"/>
              <a:t>Issues in NC such as: </a:t>
            </a:r>
          </a:p>
          <a:p>
            <a:pPr lvl="2"/>
            <a:r>
              <a:rPr lang="en-US" sz="1900" dirty="0"/>
              <a:t>gerrymandering</a:t>
            </a:r>
          </a:p>
          <a:p>
            <a:pPr lvl="2"/>
            <a:r>
              <a:rPr lang="en-US" sz="1900" dirty="0"/>
              <a:t>disputes over public records access</a:t>
            </a:r>
          </a:p>
          <a:p>
            <a:pPr lvl="2"/>
            <a:r>
              <a:rPr lang="en-US" sz="1900" dirty="0"/>
              <a:t>challenges related to open meetings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Teen girl studying with laptop">
            <a:extLst>
              <a:ext uri="{FF2B5EF4-FFF2-40B4-BE49-F238E27FC236}">
                <a16:creationId xmlns:a16="http://schemas.microsoft.com/office/drawing/2014/main" id="{1CC1D39F-92F2-6DAC-118A-FBF7AD75D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05" y="2004565"/>
            <a:ext cx="3539425" cy="23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5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170B93-3356-7ACE-CC70-32945FEF2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8515DC8-3701-44EB-999C-D5402B90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152" y="0"/>
            <a:ext cx="8981524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5A722-B08B-16F6-D075-8EECF190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016" y="496124"/>
            <a:ext cx="100079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1. Examine How to Integrate Leadership: Teaching Module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EF91-DAD2-3934-0F69-CA0894A07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1125" y="1332638"/>
            <a:ext cx="4334147" cy="51892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1900" dirty="0"/>
          </a:p>
          <a:p>
            <a:pPr lvl="1">
              <a:lnSpc>
                <a:spcPct val="120000"/>
              </a:lnSpc>
            </a:pPr>
            <a:r>
              <a:rPr lang="en-US" sz="2100" dirty="0"/>
              <a:t>A </a:t>
            </a:r>
            <a:r>
              <a:rPr lang="en-US" sz="2100" b="1" dirty="0"/>
              <a:t>LEADERSHIP COMPONENT </a:t>
            </a:r>
            <a:r>
              <a:rPr lang="en-US" sz="2100" dirty="0"/>
              <a:t>will help students critically assess the Court’s decisions that impact citizen’s lives. </a:t>
            </a:r>
          </a:p>
          <a:p>
            <a:pPr lvl="1">
              <a:lnSpc>
                <a:spcPct val="120000"/>
              </a:lnSpc>
            </a:pPr>
            <a:endParaRPr lang="en-US" sz="2100" dirty="0"/>
          </a:p>
          <a:p>
            <a:pPr lvl="1">
              <a:lnSpc>
                <a:spcPct val="120000"/>
              </a:lnSpc>
            </a:pPr>
            <a:r>
              <a:rPr lang="en-US" sz="2100" b="1" dirty="0"/>
              <a:t>EXPERIENTIAL LEARNING </a:t>
            </a:r>
            <a:r>
              <a:rPr lang="en-US" sz="2100" dirty="0"/>
              <a:t>will occur through work with the NCOGC (501c3).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100" dirty="0"/>
          </a:p>
          <a:p>
            <a:pPr lvl="1">
              <a:lnSpc>
                <a:spcPct val="120000"/>
              </a:lnSpc>
            </a:pPr>
            <a:r>
              <a:rPr lang="en-US" sz="2100" dirty="0"/>
              <a:t>Objective</a:t>
            </a:r>
            <a:r>
              <a:rPr lang="en-US" sz="2100" b="1" dirty="0"/>
              <a:t>: IDENTIFY CRITICAL TRANSPARENCY ISSUES </a:t>
            </a:r>
            <a:r>
              <a:rPr lang="en-US" sz="2100" dirty="0"/>
              <a:t>in government and tackle these wicked problems.</a:t>
            </a:r>
          </a:p>
        </p:txBody>
      </p:sp>
      <p:pic>
        <p:nvPicPr>
          <p:cNvPr id="8" name="Content Placeholder 7" descr="Blue arrow amid grey arrows">
            <a:extLst>
              <a:ext uri="{FF2B5EF4-FFF2-40B4-BE49-F238E27FC236}">
                <a16:creationId xmlns:a16="http://schemas.microsoft.com/office/drawing/2014/main" id="{6B8724C0-0297-D374-40B1-4D13DA042D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8245" y="198414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70879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5B46DC-3C50-4537-ADDE-B2EDD055F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CA6EB-CD5D-6B22-9CFB-01951F86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55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TEACHING: What does Integrating Leadership look like?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1F514C4-36DF-490D-52E5-261CAC434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91768"/>
              </p:ext>
            </p:extLst>
          </p:nvPr>
        </p:nvGraphicFramePr>
        <p:xfrm>
          <a:off x="1513385" y="637779"/>
          <a:ext cx="8968096" cy="596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15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BC006-8B80-B8DF-FD8B-329CA97A6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C2EFF11-65F5-C2DD-50C5-82F410A47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152" y="0"/>
            <a:ext cx="8981524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4056C-FD2C-F689-16F8-25061ED2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8" y="395845"/>
            <a:ext cx="1000796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2. Examine How to Integrate Leadership: RLM  Framework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690C9-6460-9D91-BB58-F4A945866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62178"/>
            <a:ext cx="4487848" cy="5369170"/>
          </a:xfrm>
        </p:spPr>
        <p:txBody>
          <a:bodyPr>
            <a:normAutofit fontScale="55000" lnSpcReduction="20000"/>
          </a:bodyPr>
          <a:lstStyle/>
          <a:p>
            <a:pPr lvl="1"/>
            <a:endParaRPr lang="en-US" dirty="0"/>
          </a:p>
          <a:p>
            <a:pPr lvl="1">
              <a:lnSpc>
                <a:spcPct val="120000"/>
              </a:lnSpc>
            </a:pPr>
            <a:r>
              <a:rPr lang="en-US" sz="2900" b="1" dirty="0"/>
              <a:t>PURPOSE</a:t>
            </a:r>
            <a:r>
              <a:rPr lang="en-US" sz="2900" dirty="0"/>
              <a:t> - why is government openness and transparency important in a democracy? </a:t>
            </a:r>
          </a:p>
          <a:p>
            <a:pPr lvl="1">
              <a:lnSpc>
                <a:spcPct val="120000"/>
              </a:lnSpc>
            </a:pP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b="1" dirty="0"/>
              <a:t>INCLUSIVE</a:t>
            </a:r>
            <a:r>
              <a:rPr lang="en-US" sz="2900" dirty="0"/>
              <a:t> - what are the diverse voices and perspectives to consider? </a:t>
            </a:r>
          </a:p>
          <a:p>
            <a:pPr lvl="1">
              <a:lnSpc>
                <a:spcPct val="120000"/>
              </a:lnSpc>
            </a:pP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b="1" dirty="0"/>
              <a:t>EMPOWER</a:t>
            </a:r>
            <a:r>
              <a:rPr lang="en-US" sz="2900" dirty="0"/>
              <a:t> - how can we empower or give authority to others to participate? </a:t>
            </a:r>
          </a:p>
          <a:p>
            <a:pPr lvl="1">
              <a:lnSpc>
                <a:spcPct val="120000"/>
              </a:lnSpc>
            </a:pP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b="1" dirty="0"/>
              <a:t>ETHICS</a:t>
            </a:r>
            <a:r>
              <a:rPr lang="en-US" sz="2900" dirty="0"/>
              <a:t> - whose standards should guide openness and transparency ? </a:t>
            </a:r>
          </a:p>
          <a:p>
            <a:pPr lvl="1">
              <a:lnSpc>
                <a:spcPct val="120000"/>
              </a:lnSpc>
            </a:pPr>
            <a:endParaRPr lang="en-US" sz="2900" dirty="0"/>
          </a:p>
          <a:p>
            <a:pPr lvl="1">
              <a:lnSpc>
                <a:spcPct val="120000"/>
              </a:lnSpc>
            </a:pPr>
            <a:r>
              <a:rPr lang="en-US" sz="2900" b="1" dirty="0"/>
              <a:t>PROCESS</a:t>
            </a:r>
            <a:r>
              <a:rPr lang="en-US" sz="2900" dirty="0"/>
              <a:t> - what framework will guide decision-making about openness and transparency ? </a:t>
            </a:r>
          </a:p>
          <a:p>
            <a:pPr lvl="1"/>
            <a:endParaRPr lang="en-US" sz="800" dirty="0"/>
          </a:p>
          <a:p>
            <a:pPr lvl="1"/>
            <a:endParaRPr lang="en-US" sz="800" dirty="0"/>
          </a:p>
        </p:txBody>
      </p:sp>
      <p:pic>
        <p:nvPicPr>
          <p:cNvPr id="14" name="Picture 13" descr="An arrow on a line map">
            <a:extLst>
              <a:ext uri="{FF2B5EF4-FFF2-40B4-BE49-F238E27FC236}">
                <a16:creationId xmlns:a16="http://schemas.microsoft.com/office/drawing/2014/main" id="{FD7F8A6A-562C-4E4A-1BE5-411808225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13" y="2292693"/>
            <a:ext cx="5347253" cy="35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1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6BF2-70B3-B49E-B3C4-69CC7239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RLM: What does Integrating Leadership look like?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4A734C-2FE3-AAA7-2F65-A63C3C8EF9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4776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E8A0475-02F3-6468-5EFC-8FA7428D43B1}"/>
              </a:ext>
            </a:extLst>
          </p:cNvPr>
          <p:cNvSpPr/>
          <p:nvPr/>
        </p:nvSpPr>
        <p:spPr>
          <a:xfrm>
            <a:off x="2384738" y="2156228"/>
            <a:ext cx="23182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E764F6-9142-A6C5-E460-9DF5318DD581}"/>
              </a:ext>
            </a:extLst>
          </p:cNvPr>
          <p:cNvSpPr/>
          <p:nvPr/>
        </p:nvSpPr>
        <p:spPr>
          <a:xfrm>
            <a:off x="7885684" y="2156228"/>
            <a:ext cx="19616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31204-47CD-E587-C742-D14D94839C29}"/>
              </a:ext>
            </a:extLst>
          </p:cNvPr>
          <p:cNvSpPr/>
          <p:nvPr/>
        </p:nvSpPr>
        <p:spPr>
          <a:xfrm>
            <a:off x="1435192" y="4240107"/>
            <a:ext cx="21383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E7547A-4EAA-17AB-6085-4E1CB5D4162D}"/>
              </a:ext>
            </a:extLst>
          </p:cNvPr>
          <p:cNvSpPr/>
          <p:nvPr/>
        </p:nvSpPr>
        <p:spPr>
          <a:xfrm>
            <a:off x="8546480" y="4240107"/>
            <a:ext cx="2582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516526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810</Words>
  <Application>Microsoft Macintosh PowerPoint</Application>
  <PresentationFormat>Widescreen</PresentationFormat>
  <Paragraphs>129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Encouraging  Open Government in  Media Law and Ethics</vt:lpstr>
      <vt:lpstr>Outline</vt:lpstr>
      <vt:lpstr>Define Key Concepts Related to Course</vt:lpstr>
      <vt:lpstr>Identify Student Learning Outcomes  Relevant to Open Government  and Transparency </vt:lpstr>
      <vt:lpstr>Teaching Modules Relevant to SLO </vt:lpstr>
      <vt:lpstr>1. Examine How to Integrate Leadership: Teaching Module </vt:lpstr>
      <vt:lpstr>TEACHING: What does Integrating Leadership look like? </vt:lpstr>
      <vt:lpstr>2. Examine How to Integrate Leadership: RLM  Framework</vt:lpstr>
      <vt:lpstr>RLM: What does Integrating Leadership look like? </vt:lpstr>
      <vt:lpstr>3. Examine How to Integrate Leadership: Assignment</vt:lpstr>
      <vt:lpstr>3.a. Examine How to Integrate Leadership:  Open Government </vt:lpstr>
      <vt:lpstr>ASSIGNMENT: What does Integrating Leadership look like? </vt:lpstr>
      <vt:lpstr>Describe Course Assignment:  Open Government + Leadership = Common Good</vt:lpstr>
      <vt:lpstr>Common Good Project: Deliverables What might it look like? </vt:lpstr>
      <vt:lpstr>Outcome:  Common Good Project</vt:lpstr>
      <vt:lpstr>Objectives  of the ELR</vt:lpstr>
      <vt:lpstr>Questions and Suggestions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Gisclair</dc:creator>
  <cp:lastModifiedBy>Jessica Gisclair</cp:lastModifiedBy>
  <cp:revision>2</cp:revision>
  <dcterms:created xsi:type="dcterms:W3CDTF">2025-03-13T18:31:08Z</dcterms:created>
  <dcterms:modified xsi:type="dcterms:W3CDTF">2025-03-31T18:03:30Z</dcterms:modified>
</cp:coreProperties>
</file>