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0"/>
  </p:notesMasterIdLst>
  <p:sldIdLst>
    <p:sldId id="272" r:id="rId5"/>
    <p:sldId id="311" r:id="rId6"/>
    <p:sldId id="327" r:id="rId7"/>
    <p:sldId id="318" r:id="rId8"/>
    <p:sldId id="283" r:id="rId9"/>
    <p:sldId id="336" r:id="rId10"/>
    <p:sldId id="328" r:id="rId11"/>
    <p:sldId id="329" r:id="rId12"/>
    <p:sldId id="337" r:id="rId13"/>
    <p:sldId id="330" r:id="rId14"/>
    <p:sldId id="331" r:id="rId15"/>
    <p:sldId id="335" r:id="rId16"/>
    <p:sldId id="332" r:id="rId17"/>
    <p:sldId id="334" r:id="rId18"/>
    <p:sldId id="33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56990"/>
    <a:srgbClr val="5AAB57"/>
    <a:srgbClr val="F45B69"/>
    <a:srgbClr val="114B5F"/>
    <a:srgbClr val="B59A57"/>
    <a:srgbClr val="F3EFE5"/>
    <a:srgbClr val="090909"/>
    <a:srgbClr val="0070C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079" autoAdjust="0"/>
  </p:normalViewPr>
  <p:slideViewPr>
    <p:cSldViewPr snapToGrid="0">
      <p:cViewPr varScale="1">
        <p:scale>
          <a:sx n="74" d="100"/>
          <a:sy n="74" d="100"/>
        </p:scale>
        <p:origin x="101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5226C4-6DB2-45B1-A57D-A2EEB9CF426D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720684BF-B751-41E8-A961-A5344B78B77D}">
      <dgm:prSet custT="1"/>
      <dgm:spPr/>
      <dgm:t>
        <a:bodyPr/>
        <a:lstStyle/>
        <a:p>
          <a:r>
            <a:rPr lang="en-US" sz="2400" dirty="0"/>
            <a:t>Summarize</a:t>
          </a:r>
          <a:endParaRPr lang="en-US" sz="2100" dirty="0"/>
        </a:p>
      </dgm:t>
    </dgm:pt>
    <dgm:pt modelId="{90583292-432F-425E-A972-C62A052E06BD}" type="parTrans" cxnId="{20603E00-58FF-4FE3-BB5F-A19F4088507C}">
      <dgm:prSet/>
      <dgm:spPr/>
      <dgm:t>
        <a:bodyPr/>
        <a:lstStyle/>
        <a:p>
          <a:endParaRPr lang="en-US"/>
        </a:p>
      </dgm:t>
    </dgm:pt>
    <dgm:pt modelId="{DF70A6C4-F12E-4E66-AA16-4DE77CEC7F7A}" type="sibTrans" cxnId="{20603E00-58FF-4FE3-BB5F-A19F4088507C}">
      <dgm:prSet/>
      <dgm:spPr/>
      <dgm:t>
        <a:bodyPr/>
        <a:lstStyle/>
        <a:p>
          <a:endParaRPr lang="en-US"/>
        </a:p>
      </dgm:t>
    </dgm:pt>
    <dgm:pt modelId="{C4561D5A-FE03-42B8-A8BA-A0A0AE091326}">
      <dgm:prSet custT="1"/>
      <dgm:spPr/>
      <dgm:t>
        <a:bodyPr/>
        <a:lstStyle/>
        <a:p>
          <a:r>
            <a:rPr lang="en-US" sz="2400" dirty="0"/>
            <a:t>Provides comprehensive description of resource or assessment results</a:t>
          </a:r>
        </a:p>
      </dgm:t>
    </dgm:pt>
    <dgm:pt modelId="{7E5369C6-C4D7-4391-A68A-CADCB4ECA987}" type="parTrans" cxnId="{89BF893A-693D-4494-A0C9-CC8968595FBE}">
      <dgm:prSet/>
      <dgm:spPr/>
      <dgm:t>
        <a:bodyPr/>
        <a:lstStyle/>
        <a:p>
          <a:endParaRPr lang="en-US"/>
        </a:p>
      </dgm:t>
    </dgm:pt>
    <dgm:pt modelId="{3B02544F-8948-4AC1-81CD-2E2E0A524797}" type="sibTrans" cxnId="{89BF893A-693D-4494-A0C9-CC8968595FBE}">
      <dgm:prSet/>
      <dgm:spPr/>
      <dgm:t>
        <a:bodyPr/>
        <a:lstStyle/>
        <a:p>
          <a:endParaRPr lang="en-US"/>
        </a:p>
      </dgm:t>
    </dgm:pt>
    <dgm:pt modelId="{D0986C17-CEF8-426C-B705-B570ADFBA200}">
      <dgm:prSet custT="1"/>
      <dgm:spPr/>
      <dgm:t>
        <a:bodyPr/>
        <a:lstStyle/>
        <a:p>
          <a:r>
            <a:rPr lang="en-US" sz="2400" dirty="0"/>
            <a:t>Reflect</a:t>
          </a:r>
          <a:endParaRPr lang="en-US" sz="2100" dirty="0"/>
        </a:p>
      </dgm:t>
    </dgm:pt>
    <dgm:pt modelId="{872DC2C2-BDF0-48BD-AC70-0D45E0745933}" type="parTrans" cxnId="{4582D74F-B52A-4654-AADD-0FF4278176BC}">
      <dgm:prSet/>
      <dgm:spPr/>
      <dgm:t>
        <a:bodyPr/>
        <a:lstStyle/>
        <a:p>
          <a:endParaRPr lang="en-US"/>
        </a:p>
      </dgm:t>
    </dgm:pt>
    <dgm:pt modelId="{144E10C5-740A-473D-970B-E911EEF351C5}" type="sibTrans" cxnId="{4582D74F-B52A-4654-AADD-0FF4278176BC}">
      <dgm:prSet/>
      <dgm:spPr/>
      <dgm:t>
        <a:bodyPr/>
        <a:lstStyle/>
        <a:p>
          <a:endParaRPr lang="en-US"/>
        </a:p>
      </dgm:t>
    </dgm:pt>
    <dgm:pt modelId="{75AEE19D-AB7F-49E4-83C8-587492705FF8}">
      <dgm:prSet custT="1"/>
      <dgm:spPr/>
      <dgm:t>
        <a:bodyPr/>
        <a:lstStyle/>
        <a:p>
          <a:r>
            <a:rPr lang="en-US" sz="2400" dirty="0"/>
            <a:t>Demonstrates critical thinking and insightful analysis</a:t>
          </a:r>
        </a:p>
      </dgm:t>
    </dgm:pt>
    <dgm:pt modelId="{6F15FF00-BF29-4927-B35E-86352B89BBF9}" type="parTrans" cxnId="{165E7448-5942-4405-BF9B-9AFC90482547}">
      <dgm:prSet/>
      <dgm:spPr/>
      <dgm:t>
        <a:bodyPr/>
        <a:lstStyle/>
        <a:p>
          <a:endParaRPr lang="en-US"/>
        </a:p>
      </dgm:t>
    </dgm:pt>
    <dgm:pt modelId="{27229C01-8108-4599-8769-8CA528EA4EFD}" type="sibTrans" cxnId="{165E7448-5942-4405-BF9B-9AFC90482547}">
      <dgm:prSet/>
      <dgm:spPr/>
      <dgm:t>
        <a:bodyPr/>
        <a:lstStyle/>
        <a:p>
          <a:endParaRPr lang="en-US"/>
        </a:p>
      </dgm:t>
    </dgm:pt>
    <dgm:pt modelId="{1A8CEC52-DF28-4463-A510-B49D1B3EF9A2}">
      <dgm:prSet custT="1"/>
      <dgm:spPr/>
      <dgm:t>
        <a:bodyPr/>
        <a:lstStyle/>
        <a:p>
          <a:r>
            <a:rPr lang="en-US" sz="2400" dirty="0"/>
            <a:t>Connect personal reactions, theoretical knowledge, and professional implications</a:t>
          </a:r>
        </a:p>
      </dgm:t>
    </dgm:pt>
    <dgm:pt modelId="{40099734-CAE6-4B90-B116-8233E0C2AB70}" type="parTrans" cxnId="{1501777C-5472-4DCF-85B5-902E76299522}">
      <dgm:prSet/>
      <dgm:spPr/>
      <dgm:t>
        <a:bodyPr/>
        <a:lstStyle/>
        <a:p>
          <a:endParaRPr lang="en-US"/>
        </a:p>
      </dgm:t>
    </dgm:pt>
    <dgm:pt modelId="{35237D10-7BF4-4B55-B80D-48FC9634D49A}" type="sibTrans" cxnId="{1501777C-5472-4DCF-85B5-902E76299522}">
      <dgm:prSet/>
      <dgm:spPr/>
      <dgm:t>
        <a:bodyPr/>
        <a:lstStyle/>
        <a:p>
          <a:endParaRPr lang="en-US"/>
        </a:p>
      </dgm:t>
    </dgm:pt>
    <dgm:pt modelId="{AAA9A082-5946-44EA-8520-41666EA62223}">
      <dgm:prSet custT="1"/>
      <dgm:spPr/>
      <dgm:t>
        <a:bodyPr/>
        <a:lstStyle/>
        <a:p>
          <a:r>
            <a:rPr lang="en-US" sz="2400" dirty="0"/>
            <a:t>Apply</a:t>
          </a:r>
          <a:endParaRPr lang="en-US" sz="2100" dirty="0"/>
        </a:p>
      </dgm:t>
    </dgm:pt>
    <dgm:pt modelId="{F96E7715-012D-41CE-8F5A-A4E5EB96D4C2}" type="parTrans" cxnId="{122F6B0D-61DD-4876-98E2-C9567A1DD332}">
      <dgm:prSet/>
      <dgm:spPr/>
      <dgm:t>
        <a:bodyPr/>
        <a:lstStyle/>
        <a:p>
          <a:endParaRPr lang="en-US"/>
        </a:p>
      </dgm:t>
    </dgm:pt>
    <dgm:pt modelId="{77DCDECB-D801-4352-99A1-A27B9447C160}" type="sibTrans" cxnId="{122F6B0D-61DD-4876-98E2-C9567A1DD332}">
      <dgm:prSet/>
      <dgm:spPr/>
      <dgm:t>
        <a:bodyPr/>
        <a:lstStyle/>
        <a:p>
          <a:endParaRPr lang="en-US"/>
        </a:p>
      </dgm:t>
    </dgm:pt>
    <dgm:pt modelId="{C9723550-0052-45D7-A093-AD922FE22D27}">
      <dgm:prSet custT="1"/>
      <dgm:spPr/>
      <dgm:t>
        <a:bodyPr/>
        <a:lstStyle/>
        <a:p>
          <a:r>
            <a:rPr lang="en-US" sz="2400" dirty="0"/>
            <a:t>Articulates specific, actionable, and innovative strategies for personal growth</a:t>
          </a:r>
        </a:p>
      </dgm:t>
    </dgm:pt>
    <dgm:pt modelId="{61AC2475-1FCA-4435-825A-31C7269003F0}" type="parTrans" cxnId="{424CA725-7F6B-4477-93C2-7B648FF39C30}">
      <dgm:prSet/>
      <dgm:spPr/>
      <dgm:t>
        <a:bodyPr/>
        <a:lstStyle/>
        <a:p>
          <a:endParaRPr lang="en-US"/>
        </a:p>
      </dgm:t>
    </dgm:pt>
    <dgm:pt modelId="{B51B0F5A-2E5E-4713-8FC9-334E5AC8007E}" type="sibTrans" cxnId="{424CA725-7F6B-4477-93C2-7B648FF39C30}">
      <dgm:prSet/>
      <dgm:spPr/>
      <dgm:t>
        <a:bodyPr/>
        <a:lstStyle/>
        <a:p>
          <a:endParaRPr lang="en-US"/>
        </a:p>
      </dgm:t>
    </dgm:pt>
    <dgm:pt modelId="{8CDBB9C5-DCE3-4983-9028-E08752059843}" type="pres">
      <dgm:prSet presAssocID="{3C5226C4-6DB2-45B1-A57D-A2EEB9CF426D}" presName="linear" presStyleCnt="0">
        <dgm:presLayoutVars>
          <dgm:dir/>
          <dgm:animLvl val="lvl"/>
          <dgm:resizeHandles val="exact"/>
        </dgm:presLayoutVars>
      </dgm:prSet>
      <dgm:spPr/>
    </dgm:pt>
    <dgm:pt modelId="{3A671BE9-2A38-4069-8878-5F9DC136C603}" type="pres">
      <dgm:prSet presAssocID="{720684BF-B751-41E8-A961-A5344B78B77D}" presName="parentLin" presStyleCnt="0"/>
      <dgm:spPr/>
    </dgm:pt>
    <dgm:pt modelId="{12A7012D-9F58-4943-89AB-6EFA458209CD}" type="pres">
      <dgm:prSet presAssocID="{720684BF-B751-41E8-A961-A5344B78B77D}" presName="parentLeftMargin" presStyleLbl="node1" presStyleIdx="0" presStyleCnt="3"/>
      <dgm:spPr/>
    </dgm:pt>
    <dgm:pt modelId="{F4442BB8-1A5D-4782-B598-E1ADA82E8A0F}" type="pres">
      <dgm:prSet presAssocID="{720684BF-B751-41E8-A961-A5344B78B77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AE6FDE7-8584-4AAE-BBD4-A968F2D7B261}" type="pres">
      <dgm:prSet presAssocID="{720684BF-B751-41E8-A961-A5344B78B77D}" presName="negativeSpace" presStyleCnt="0"/>
      <dgm:spPr/>
    </dgm:pt>
    <dgm:pt modelId="{3761FDED-0F60-408B-A1F9-C8C75D51E689}" type="pres">
      <dgm:prSet presAssocID="{720684BF-B751-41E8-A961-A5344B78B77D}" presName="childText" presStyleLbl="conFgAcc1" presStyleIdx="0" presStyleCnt="3">
        <dgm:presLayoutVars>
          <dgm:bulletEnabled val="1"/>
        </dgm:presLayoutVars>
      </dgm:prSet>
      <dgm:spPr/>
    </dgm:pt>
    <dgm:pt modelId="{422532DD-384F-48EC-A16E-FD405C99915E}" type="pres">
      <dgm:prSet presAssocID="{DF70A6C4-F12E-4E66-AA16-4DE77CEC7F7A}" presName="spaceBetweenRectangles" presStyleCnt="0"/>
      <dgm:spPr/>
    </dgm:pt>
    <dgm:pt modelId="{84AD033F-C3E7-4634-BE79-82C0520FABE1}" type="pres">
      <dgm:prSet presAssocID="{D0986C17-CEF8-426C-B705-B570ADFBA200}" presName="parentLin" presStyleCnt="0"/>
      <dgm:spPr/>
    </dgm:pt>
    <dgm:pt modelId="{04DF7B2D-E552-4B98-B5AC-C8FE9C09DF6C}" type="pres">
      <dgm:prSet presAssocID="{D0986C17-CEF8-426C-B705-B570ADFBA200}" presName="parentLeftMargin" presStyleLbl="node1" presStyleIdx="0" presStyleCnt="3"/>
      <dgm:spPr/>
    </dgm:pt>
    <dgm:pt modelId="{EF6ABD76-CD21-4B34-B6D3-B0DB960B0B4D}" type="pres">
      <dgm:prSet presAssocID="{D0986C17-CEF8-426C-B705-B570ADFBA20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2247844-10CE-49D3-8444-A95AD0A14ECE}" type="pres">
      <dgm:prSet presAssocID="{D0986C17-CEF8-426C-B705-B570ADFBA200}" presName="negativeSpace" presStyleCnt="0"/>
      <dgm:spPr/>
    </dgm:pt>
    <dgm:pt modelId="{0253769D-63D6-472B-8DEA-D13AB156F37D}" type="pres">
      <dgm:prSet presAssocID="{D0986C17-CEF8-426C-B705-B570ADFBA200}" presName="childText" presStyleLbl="conFgAcc1" presStyleIdx="1" presStyleCnt="3">
        <dgm:presLayoutVars>
          <dgm:bulletEnabled val="1"/>
        </dgm:presLayoutVars>
      </dgm:prSet>
      <dgm:spPr/>
    </dgm:pt>
    <dgm:pt modelId="{62272BC0-85E9-441F-A996-DA9DC89DB6B7}" type="pres">
      <dgm:prSet presAssocID="{144E10C5-740A-473D-970B-E911EEF351C5}" presName="spaceBetweenRectangles" presStyleCnt="0"/>
      <dgm:spPr/>
    </dgm:pt>
    <dgm:pt modelId="{DF450CA3-20C1-44F4-B4CA-B89E87C4CA61}" type="pres">
      <dgm:prSet presAssocID="{AAA9A082-5946-44EA-8520-41666EA62223}" presName="parentLin" presStyleCnt="0"/>
      <dgm:spPr/>
    </dgm:pt>
    <dgm:pt modelId="{9551D2FE-3A97-4E26-8ACD-14620E2D331E}" type="pres">
      <dgm:prSet presAssocID="{AAA9A082-5946-44EA-8520-41666EA62223}" presName="parentLeftMargin" presStyleLbl="node1" presStyleIdx="1" presStyleCnt="3"/>
      <dgm:spPr/>
    </dgm:pt>
    <dgm:pt modelId="{DEF09FFA-1A38-4F24-A5DE-BAC73E6142E9}" type="pres">
      <dgm:prSet presAssocID="{AAA9A082-5946-44EA-8520-41666EA6222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5922E02-2ED8-45AF-AA02-FFCBFFDE6F0C}" type="pres">
      <dgm:prSet presAssocID="{AAA9A082-5946-44EA-8520-41666EA62223}" presName="negativeSpace" presStyleCnt="0"/>
      <dgm:spPr/>
    </dgm:pt>
    <dgm:pt modelId="{71877E5E-8CBB-487F-A339-D655D7432366}" type="pres">
      <dgm:prSet presAssocID="{AAA9A082-5946-44EA-8520-41666EA6222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0603E00-58FF-4FE3-BB5F-A19F4088507C}" srcId="{3C5226C4-6DB2-45B1-A57D-A2EEB9CF426D}" destId="{720684BF-B751-41E8-A961-A5344B78B77D}" srcOrd="0" destOrd="0" parTransId="{90583292-432F-425E-A972-C62A052E06BD}" sibTransId="{DF70A6C4-F12E-4E66-AA16-4DE77CEC7F7A}"/>
    <dgm:cxn modelId="{A028B20A-A53D-4459-B53A-6B65A15CDBC0}" type="presOf" srcId="{720684BF-B751-41E8-A961-A5344B78B77D}" destId="{12A7012D-9F58-4943-89AB-6EFA458209CD}" srcOrd="0" destOrd="0" presId="urn:microsoft.com/office/officeart/2005/8/layout/list1"/>
    <dgm:cxn modelId="{122F6B0D-61DD-4876-98E2-C9567A1DD332}" srcId="{3C5226C4-6DB2-45B1-A57D-A2EEB9CF426D}" destId="{AAA9A082-5946-44EA-8520-41666EA62223}" srcOrd="2" destOrd="0" parTransId="{F96E7715-012D-41CE-8F5A-A4E5EB96D4C2}" sibTransId="{77DCDECB-D801-4352-99A1-A27B9447C160}"/>
    <dgm:cxn modelId="{BD105720-D474-4458-AF3E-F0E3650B1775}" type="presOf" srcId="{1A8CEC52-DF28-4463-A510-B49D1B3EF9A2}" destId="{0253769D-63D6-472B-8DEA-D13AB156F37D}" srcOrd="0" destOrd="1" presId="urn:microsoft.com/office/officeart/2005/8/layout/list1"/>
    <dgm:cxn modelId="{424CA725-7F6B-4477-93C2-7B648FF39C30}" srcId="{AAA9A082-5946-44EA-8520-41666EA62223}" destId="{C9723550-0052-45D7-A093-AD922FE22D27}" srcOrd="0" destOrd="0" parTransId="{61AC2475-1FCA-4435-825A-31C7269003F0}" sibTransId="{B51B0F5A-2E5E-4713-8FC9-334E5AC8007E}"/>
    <dgm:cxn modelId="{D1026028-58D2-4F48-BB1A-59016957BF5B}" type="presOf" srcId="{C9723550-0052-45D7-A093-AD922FE22D27}" destId="{71877E5E-8CBB-487F-A339-D655D7432366}" srcOrd="0" destOrd="0" presId="urn:microsoft.com/office/officeart/2005/8/layout/list1"/>
    <dgm:cxn modelId="{B2EC6C34-E347-45DC-B066-3B1E771B037A}" type="presOf" srcId="{AAA9A082-5946-44EA-8520-41666EA62223}" destId="{DEF09FFA-1A38-4F24-A5DE-BAC73E6142E9}" srcOrd="1" destOrd="0" presId="urn:microsoft.com/office/officeart/2005/8/layout/list1"/>
    <dgm:cxn modelId="{89BF893A-693D-4494-A0C9-CC8968595FBE}" srcId="{720684BF-B751-41E8-A961-A5344B78B77D}" destId="{C4561D5A-FE03-42B8-A8BA-A0A0AE091326}" srcOrd="0" destOrd="0" parTransId="{7E5369C6-C4D7-4391-A68A-CADCB4ECA987}" sibTransId="{3B02544F-8948-4AC1-81CD-2E2E0A524797}"/>
    <dgm:cxn modelId="{AFD8F340-0C06-414C-A1DF-3AD478645F18}" type="presOf" srcId="{AAA9A082-5946-44EA-8520-41666EA62223}" destId="{9551D2FE-3A97-4E26-8ACD-14620E2D331E}" srcOrd="0" destOrd="0" presId="urn:microsoft.com/office/officeart/2005/8/layout/list1"/>
    <dgm:cxn modelId="{BE054848-B5E1-4D31-9FFF-5F4526391DE1}" type="presOf" srcId="{720684BF-B751-41E8-A961-A5344B78B77D}" destId="{F4442BB8-1A5D-4782-B598-E1ADA82E8A0F}" srcOrd="1" destOrd="0" presId="urn:microsoft.com/office/officeart/2005/8/layout/list1"/>
    <dgm:cxn modelId="{165E7448-5942-4405-BF9B-9AFC90482547}" srcId="{D0986C17-CEF8-426C-B705-B570ADFBA200}" destId="{75AEE19D-AB7F-49E4-83C8-587492705FF8}" srcOrd="0" destOrd="0" parTransId="{6F15FF00-BF29-4927-B35E-86352B89BBF9}" sibTransId="{27229C01-8108-4599-8769-8CA528EA4EFD}"/>
    <dgm:cxn modelId="{4582D74F-B52A-4654-AADD-0FF4278176BC}" srcId="{3C5226C4-6DB2-45B1-A57D-A2EEB9CF426D}" destId="{D0986C17-CEF8-426C-B705-B570ADFBA200}" srcOrd="1" destOrd="0" parTransId="{872DC2C2-BDF0-48BD-AC70-0D45E0745933}" sibTransId="{144E10C5-740A-473D-970B-E911EEF351C5}"/>
    <dgm:cxn modelId="{9C5D3A59-4347-4417-98DC-D4247909AFF6}" type="presOf" srcId="{C4561D5A-FE03-42B8-A8BA-A0A0AE091326}" destId="{3761FDED-0F60-408B-A1F9-C8C75D51E689}" srcOrd="0" destOrd="0" presId="urn:microsoft.com/office/officeart/2005/8/layout/list1"/>
    <dgm:cxn modelId="{1501777C-5472-4DCF-85B5-902E76299522}" srcId="{D0986C17-CEF8-426C-B705-B570ADFBA200}" destId="{1A8CEC52-DF28-4463-A510-B49D1B3EF9A2}" srcOrd="1" destOrd="0" parTransId="{40099734-CAE6-4B90-B116-8233E0C2AB70}" sibTransId="{35237D10-7BF4-4B55-B80D-48FC9634D49A}"/>
    <dgm:cxn modelId="{6E6AC781-E038-400A-B460-89992CF7845C}" type="presOf" srcId="{3C5226C4-6DB2-45B1-A57D-A2EEB9CF426D}" destId="{8CDBB9C5-DCE3-4983-9028-E08752059843}" srcOrd="0" destOrd="0" presId="urn:microsoft.com/office/officeart/2005/8/layout/list1"/>
    <dgm:cxn modelId="{353561BC-D1F4-4AB7-965E-D50CB669B2CE}" type="presOf" srcId="{D0986C17-CEF8-426C-B705-B570ADFBA200}" destId="{EF6ABD76-CD21-4B34-B6D3-B0DB960B0B4D}" srcOrd="1" destOrd="0" presId="urn:microsoft.com/office/officeart/2005/8/layout/list1"/>
    <dgm:cxn modelId="{A373B3D6-7B32-4F20-B560-53CE0D42E7C1}" type="presOf" srcId="{D0986C17-CEF8-426C-B705-B570ADFBA200}" destId="{04DF7B2D-E552-4B98-B5AC-C8FE9C09DF6C}" srcOrd="0" destOrd="0" presId="urn:microsoft.com/office/officeart/2005/8/layout/list1"/>
    <dgm:cxn modelId="{EEC926F3-9709-4F45-ADB7-91CFFD582637}" type="presOf" srcId="{75AEE19D-AB7F-49E4-83C8-587492705FF8}" destId="{0253769D-63D6-472B-8DEA-D13AB156F37D}" srcOrd="0" destOrd="0" presId="urn:microsoft.com/office/officeart/2005/8/layout/list1"/>
    <dgm:cxn modelId="{A6335602-F0C4-46EB-94AC-7DBC5E2C08BF}" type="presParOf" srcId="{8CDBB9C5-DCE3-4983-9028-E08752059843}" destId="{3A671BE9-2A38-4069-8878-5F9DC136C603}" srcOrd="0" destOrd="0" presId="urn:microsoft.com/office/officeart/2005/8/layout/list1"/>
    <dgm:cxn modelId="{69D73D8F-DC7F-4831-BAB2-604C1EC3677D}" type="presParOf" srcId="{3A671BE9-2A38-4069-8878-5F9DC136C603}" destId="{12A7012D-9F58-4943-89AB-6EFA458209CD}" srcOrd="0" destOrd="0" presId="urn:microsoft.com/office/officeart/2005/8/layout/list1"/>
    <dgm:cxn modelId="{2AA8971A-6517-4681-8D46-84C875BC1559}" type="presParOf" srcId="{3A671BE9-2A38-4069-8878-5F9DC136C603}" destId="{F4442BB8-1A5D-4782-B598-E1ADA82E8A0F}" srcOrd="1" destOrd="0" presId="urn:microsoft.com/office/officeart/2005/8/layout/list1"/>
    <dgm:cxn modelId="{E9B78934-B7FE-4613-9964-EB934FB5FEEC}" type="presParOf" srcId="{8CDBB9C5-DCE3-4983-9028-E08752059843}" destId="{3AE6FDE7-8584-4AAE-BBD4-A968F2D7B261}" srcOrd="1" destOrd="0" presId="urn:microsoft.com/office/officeart/2005/8/layout/list1"/>
    <dgm:cxn modelId="{389281BA-2F65-42C3-9CF7-D6CC88A161B3}" type="presParOf" srcId="{8CDBB9C5-DCE3-4983-9028-E08752059843}" destId="{3761FDED-0F60-408B-A1F9-C8C75D51E689}" srcOrd="2" destOrd="0" presId="urn:microsoft.com/office/officeart/2005/8/layout/list1"/>
    <dgm:cxn modelId="{15FAC6D3-1959-4F46-8A8B-97F6A8044360}" type="presParOf" srcId="{8CDBB9C5-DCE3-4983-9028-E08752059843}" destId="{422532DD-384F-48EC-A16E-FD405C99915E}" srcOrd="3" destOrd="0" presId="urn:microsoft.com/office/officeart/2005/8/layout/list1"/>
    <dgm:cxn modelId="{55E89C7A-82D8-4524-BED8-DA7958BEB770}" type="presParOf" srcId="{8CDBB9C5-DCE3-4983-9028-E08752059843}" destId="{84AD033F-C3E7-4634-BE79-82C0520FABE1}" srcOrd="4" destOrd="0" presId="urn:microsoft.com/office/officeart/2005/8/layout/list1"/>
    <dgm:cxn modelId="{618FC6C1-0E54-4936-BCDE-5CC836DAD978}" type="presParOf" srcId="{84AD033F-C3E7-4634-BE79-82C0520FABE1}" destId="{04DF7B2D-E552-4B98-B5AC-C8FE9C09DF6C}" srcOrd="0" destOrd="0" presId="urn:microsoft.com/office/officeart/2005/8/layout/list1"/>
    <dgm:cxn modelId="{AACDBDDE-1557-4F99-89E9-2FF945C258FB}" type="presParOf" srcId="{84AD033F-C3E7-4634-BE79-82C0520FABE1}" destId="{EF6ABD76-CD21-4B34-B6D3-B0DB960B0B4D}" srcOrd="1" destOrd="0" presId="urn:microsoft.com/office/officeart/2005/8/layout/list1"/>
    <dgm:cxn modelId="{A2191EB1-0FD4-4FEC-9F65-96A07ACC9F16}" type="presParOf" srcId="{8CDBB9C5-DCE3-4983-9028-E08752059843}" destId="{62247844-10CE-49D3-8444-A95AD0A14ECE}" srcOrd="5" destOrd="0" presId="urn:microsoft.com/office/officeart/2005/8/layout/list1"/>
    <dgm:cxn modelId="{BDA1D82F-CE65-422C-B9A6-84D453882A4C}" type="presParOf" srcId="{8CDBB9C5-DCE3-4983-9028-E08752059843}" destId="{0253769D-63D6-472B-8DEA-D13AB156F37D}" srcOrd="6" destOrd="0" presId="urn:microsoft.com/office/officeart/2005/8/layout/list1"/>
    <dgm:cxn modelId="{E7FF5739-BEC2-4787-9C9F-3761F3FF5049}" type="presParOf" srcId="{8CDBB9C5-DCE3-4983-9028-E08752059843}" destId="{62272BC0-85E9-441F-A996-DA9DC89DB6B7}" srcOrd="7" destOrd="0" presId="urn:microsoft.com/office/officeart/2005/8/layout/list1"/>
    <dgm:cxn modelId="{2D82A831-7B8D-4816-8BED-56749B52EE30}" type="presParOf" srcId="{8CDBB9C5-DCE3-4983-9028-E08752059843}" destId="{DF450CA3-20C1-44F4-B4CA-B89E87C4CA61}" srcOrd="8" destOrd="0" presId="urn:microsoft.com/office/officeart/2005/8/layout/list1"/>
    <dgm:cxn modelId="{17526241-4AAB-4788-9824-0C5890D6CC9F}" type="presParOf" srcId="{DF450CA3-20C1-44F4-B4CA-B89E87C4CA61}" destId="{9551D2FE-3A97-4E26-8ACD-14620E2D331E}" srcOrd="0" destOrd="0" presId="urn:microsoft.com/office/officeart/2005/8/layout/list1"/>
    <dgm:cxn modelId="{F761B969-9752-4560-967F-F3465DB8745F}" type="presParOf" srcId="{DF450CA3-20C1-44F4-B4CA-B89E87C4CA61}" destId="{DEF09FFA-1A38-4F24-A5DE-BAC73E6142E9}" srcOrd="1" destOrd="0" presId="urn:microsoft.com/office/officeart/2005/8/layout/list1"/>
    <dgm:cxn modelId="{55C4DA06-9EF8-4997-8072-A045CAC1A654}" type="presParOf" srcId="{8CDBB9C5-DCE3-4983-9028-E08752059843}" destId="{D5922E02-2ED8-45AF-AA02-FFCBFFDE6F0C}" srcOrd="9" destOrd="0" presId="urn:microsoft.com/office/officeart/2005/8/layout/list1"/>
    <dgm:cxn modelId="{2D45474D-0ADF-44E8-89AE-0952D2013321}" type="presParOf" srcId="{8CDBB9C5-DCE3-4983-9028-E08752059843}" destId="{71877E5E-8CBB-487F-A339-D655D743236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3122EE-9CEC-4015-B073-1C0046600F07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BB868FA-0351-41AE-ACD7-6C0F8C691643}">
      <dgm:prSet custT="1"/>
      <dgm:spPr>
        <a:solidFill>
          <a:srgbClr val="B59A57"/>
        </a:solidFill>
        <a:ln>
          <a:solidFill>
            <a:srgbClr val="B59A57"/>
          </a:solidFill>
        </a:ln>
      </dgm:spPr>
      <dgm:t>
        <a:bodyPr/>
        <a:lstStyle/>
        <a:p>
          <a:r>
            <a:rPr lang="en-US" sz="2400" dirty="0"/>
            <a:t>Knowledge Competencies</a:t>
          </a:r>
        </a:p>
      </dgm:t>
    </dgm:pt>
    <dgm:pt modelId="{5D4294A1-7F29-4C77-8CF5-D37FF4027D92}" type="parTrans" cxnId="{F65C6057-2762-4DD8-9390-BB6BD2CBDD0B}">
      <dgm:prSet/>
      <dgm:spPr/>
      <dgm:t>
        <a:bodyPr/>
        <a:lstStyle/>
        <a:p>
          <a:endParaRPr lang="en-US"/>
        </a:p>
      </dgm:t>
    </dgm:pt>
    <dgm:pt modelId="{38BB7764-38A5-4360-A9B9-D1372052F07C}" type="sibTrans" cxnId="{F65C6057-2762-4DD8-9390-BB6BD2CBDD0B}">
      <dgm:prSet/>
      <dgm:spPr/>
      <dgm:t>
        <a:bodyPr/>
        <a:lstStyle/>
        <a:p>
          <a:endParaRPr lang="en-US"/>
        </a:p>
      </dgm:t>
    </dgm:pt>
    <dgm:pt modelId="{E0C0BAD0-0B3F-4435-8F07-BD0838DB1D55}">
      <dgm:prSet custT="1"/>
      <dgm:spPr>
        <a:solidFill>
          <a:schemeClr val="bg1">
            <a:alpha val="90000"/>
          </a:schemeClr>
        </a:solidFill>
        <a:ln>
          <a:solidFill>
            <a:srgbClr val="B59A57">
              <a:alpha val="90000"/>
            </a:srgbClr>
          </a:solidFill>
        </a:ln>
      </dgm:spPr>
      <dgm:t>
        <a:bodyPr/>
        <a:lstStyle/>
        <a:p>
          <a:r>
            <a:rPr lang="en-US" sz="2400" dirty="0"/>
            <a:t>Job knowledge</a:t>
          </a:r>
        </a:p>
      </dgm:t>
    </dgm:pt>
    <dgm:pt modelId="{9D8C3BB7-219F-4FA9-BF8F-8096B075310A}" type="parTrans" cxnId="{755F84C7-1D3B-4B14-A8F6-AF2860687CDB}">
      <dgm:prSet/>
      <dgm:spPr/>
      <dgm:t>
        <a:bodyPr/>
        <a:lstStyle/>
        <a:p>
          <a:endParaRPr lang="en-US"/>
        </a:p>
      </dgm:t>
    </dgm:pt>
    <dgm:pt modelId="{03AE0C5E-5FC2-4DDD-B81E-22E9058DF567}" type="sibTrans" cxnId="{755F84C7-1D3B-4B14-A8F6-AF2860687CDB}">
      <dgm:prSet/>
      <dgm:spPr/>
      <dgm:t>
        <a:bodyPr/>
        <a:lstStyle/>
        <a:p>
          <a:endParaRPr lang="en-US"/>
        </a:p>
      </dgm:t>
    </dgm:pt>
    <dgm:pt modelId="{080BA0D4-337C-480A-800A-A10B31CF631B}">
      <dgm:prSet custT="1"/>
      <dgm:spPr>
        <a:solidFill>
          <a:schemeClr val="bg1">
            <a:alpha val="90000"/>
          </a:schemeClr>
        </a:solidFill>
        <a:ln>
          <a:solidFill>
            <a:srgbClr val="B59A57">
              <a:alpha val="90000"/>
            </a:srgbClr>
          </a:solidFill>
        </a:ln>
      </dgm:spPr>
      <dgm:t>
        <a:bodyPr/>
        <a:lstStyle/>
        <a:p>
          <a:r>
            <a:rPr lang="en-US" sz="2400" dirty="0"/>
            <a:t>Technical knowledge</a:t>
          </a:r>
        </a:p>
      </dgm:t>
    </dgm:pt>
    <dgm:pt modelId="{AF85B175-4BE7-4769-959A-EB855D2A3836}" type="parTrans" cxnId="{A47EBAC1-46E8-44F0-910A-A325CFFA2751}">
      <dgm:prSet/>
      <dgm:spPr/>
      <dgm:t>
        <a:bodyPr/>
        <a:lstStyle/>
        <a:p>
          <a:endParaRPr lang="en-US"/>
        </a:p>
      </dgm:t>
    </dgm:pt>
    <dgm:pt modelId="{84030BB2-1E7C-411B-996F-E2C8D0091689}" type="sibTrans" cxnId="{A47EBAC1-46E8-44F0-910A-A325CFFA2751}">
      <dgm:prSet/>
      <dgm:spPr/>
      <dgm:t>
        <a:bodyPr/>
        <a:lstStyle/>
        <a:p>
          <a:endParaRPr lang="en-US"/>
        </a:p>
      </dgm:t>
    </dgm:pt>
    <dgm:pt modelId="{3B325C9B-4C67-41BC-843B-C46C997ED0F6}">
      <dgm:prSet custT="1"/>
      <dgm:spPr>
        <a:solidFill>
          <a:schemeClr val="bg1">
            <a:alpha val="90000"/>
          </a:schemeClr>
        </a:solidFill>
        <a:ln>
          <a:solidFill>
            <a:srgbClr val="B59A57">
              <a:alpha val="90000"/>
            </a:srgbClr>
          </a:solidFill>
        </a:ln>
      </dgm:spPr>
      <dgm:t>
        <a:bodyPr/>
        <a:lstStyle/>
        <a:p>
          <a:r>
            <a:rPr lang="en-US" sz="2400" dirty="0"/>
            <a:t>Knowledge acquisition</a:t>
          </a:r>
        </a:p>
      </dgm:t>
    </dgm:pt>
    <dgm:pt modelId="{82EE9952-C31A-4156-B93A-B00F5CC81A70}" type="parTrans" cxnId="{08B65F25-202D-44EA-AB72-B591324D9B56}">
      <dgm:prSet/>
      <dgm:spPr/>
      <dgm:t>
        <a:bodyPr/>
        <a:lstStyle/>
        <a:p>
          <a:endParaRPr lang="en-US"/>
        </a:p>
      </dgm:t>
    </dgm:pt>
    <dgm:pt modelId="{E06C5F83-D1E8-42E7-BEEB-5EDE73D2AC47}" type="sibTrans" cxnId="{08B65F25-202D-44EA-AB72-B591324D9B56}">
      <dgm:prSet/>
      <dgm:spPr/>
      <dgm:t>
        <a:bodyPr/>
        <a:lstStyle/>
        <a:p>
          <a:endParaRPr lang="en-US"/>
        </a:p>
      </dgm:t>
    </dgm:pt>
    <dgm:pt modelId="{AFCA7588-04F1-4024-80A3-87F899F65BB1}">
      <dgm:prSet custT="1"/>
      <dgm:spPr>
        <a:solidFill>
          <a:srgbClr val="456990"/>
        </a:solidFill>
        <a:ln>
          <a:solidFill>
            <a:srgbClr val="456990"/>
          </a:solidFill>
        </a:ln>
      </dgm:spPr>
      <dgm:t>
        <a:bodyPr/>
        <a:lstStyle/>
        <a:p>
          <a:r>
            <a:rPr lang="en-US" sz="2400" dirty="0"/>
            <a:t>Work Competencies</a:t>
          </a:r>
        </a:p>
      </dgm:t>
    </dgm:pt>
    <dgm:pt modelId="{5FDDF0B6-4E09-4E3C-B101-68184854D6D3}" type="parTrans" cxnId="{19CA6396-2AE5-4E9C-A4D9-F9260CDC1647}">
      <dgm:prSet/>
      <dgm:spPr/>
      <dgm:t>
        <a:bodyPr/>
        <a:lstStyle/>
        <a:p>
          <a:endParaRPr lang="en-US"/>
        </a:p>
      </dgm:t>
    </dgm:pt>
    <dgm:pt modelId="{B7847FFB-9038-4954-A3A5-8A246983018A}" type="sibTrans" cxnId="{19CA6396-2AE5-4E9C-A4D9-F9260CDC1647}">
      <dgm:prSet/>
      <dgm:spPr/>
      <dgm:t>
        <a:bodyPr/>
        <a:lstStyle/>
        <a:p>
          <a:endParaRPr lang="en-US"/>
        </a:p>
      </dgm:t>
    </dgm:pt>
    <dgm:pt modelId="{53CFBF35-0C71-4FE4-ABE0-E95AD71D028A}">
      <dgm:prSet custT="1"/>
      <dgm:spPr>
        <a:solidFill>
          <a:schemeClr val="bg1">
            <a:alpha val="90000"/>
          </a:schemeClr>
        </a:solidFill>
        <a:ln>
          <a:solidFill>
            <a:srgbClr val="456990">
              <a:alpha val="90000"/>
            </a:srgbClr>
          </a:solidFill>
        </a:ln>
      </dgm:spPr>
      <dgm:t>
        <a:bodyPr/>
        <a:lstStyle/>
        <a:p>
          <a:r>
            <a:rPr lang="en-US" sz="2400" dirty="0"/>
            <a:t>Quality of work</a:t>
          </a:r>
        </a:p>
      </dgm:t>
    </dgm:pt>
    <dgm:pt modelId="{FE62196F-378D-46DF-BDEB-2036204FB1B5}" type="parTrans" cxnId="{07B6EE2B-BFAB-4338-A5AE-4F22B9F0312E}">
      <dgm:prSet/>
      <dgm:spPr/>
      <dgm:t>
        <a:bodyPr/>
        <a:lstStyle/>
        <a:p>
          <a:endParaRPr lang="en-US"/>
        </a:p>
      </dgm:t>
    </dgm:pt>
    <dgm:pt modelId="{50051DB3-3A31-4A43-BDFB-176DB6F2AD7B}" type="sibTrans" cxnId="{07B6EE2B-BFAB-4338-A5AE-4F22B9F0312E}">
      <dgm:prSet/>
      <dgm:spPr/>
      <dgm:t>
        <a:bodyPr/>
        <a:lstStyle/>
        <a:p>
          <a:endParaRPr lang="en-US"/>
        </a:p>
      </dgm:t>
    </dgm:pt>
    <dgm:pt modelId="{1BC369BB-0F78-4DE2-80F4-51BDD2A0115D}">
      <dgm:prSet custT="1"/>
      <dgm:spPr>
        <a:solidFill>
          <a:schemeClr val="bg1">
            <a:alpha val="90000"/>
          </a:schemeClr>
        </a:solidFill>
        <a:ln>
          <a:solidFill>
            <a:srgbClr val="456990">
              <a:alpha val="90000"/>
            </a:srgbClr>
          </a:solidFill>
        </a:ln>
      </dgm:spPr>
      <dgm:t>
        <a:bodyPr/>
        <a:lstStyle/>
        <a:p>
          <a:r>
            <a:rPr lang="en-US" sz="2400" dirty="0"/>
            <a:t>Dependability</a:t>
          </a:r>
        </a:p>
      </dgm:t>
    </dgm:pt>
    <dgm:pt modelId="{61845080-696F-49C3-B6CD-E53C83B09464}" type="parTrans" cxnId="{92CE0C23-8173-435C-948E-28252A4C1381}">
      <dgm:prSet/>
      <dgm:spPr/>
      <dgm:t>
        <a:bodyPr/>
        <a:lstStyle/>
        <a:p>
          <a:endParaRPr lang="en-US"/>
        </a:p>
      </dgm:t>
    </dgm:pt>
    <dgm:pt modelId="{7B452B43-96D6-48A1-9FF9-4A6C4119E4A4}" type="sibTrans" cxnId="{92CE0C23-8173-435C-948E-28252A4C1381}">
      <dgm:prSet/>
      <dgm:spPr/>
      <dgm:t>
        <a:bodyPr/>
        <a:lstStyle/>
        <a:p>
          <a:endParaRPr lang="en-US"/>
        </a:p>
      </dgm:t>
    </dgm:pt>
    <dgm:pt modelId="{65BA496A-30CC-440D-9C64-77553B75825F}">
      <dgm:prSet custT="1"/>
      <dgm:spPr>
        <a:solidFill>
          <a:schemeClr val="bg1">
            <a:alpha val="90000"/>
          </a:schemeClr>
        </a:solidFill>
        <a:ln>
          <a:solidFill>
            <a:srgbClr val="456990">
              <a:alpha val="90000"/>
            </a:srgbClr>
          </a:solidFill>
        </a:ln>
      </dgm:spPr>
      <dgm:t>
        <a:bodyPr/>
        <a:lstStyle/>
        <a:p>
          <a:r>
            <a:rPr lang="en-US" sz="2400" dirty="0"/>
            <a:t>Initiative</a:t>
          </a:r>
        </a:p>
      </dgm:t>
    </dgm:pt>
    <dgm:pt modelId="{386C22F7-2A99-497C-A8A8-161830724872}" type="parTrans" cxnId="{D778E0BD-BA2D-4909-9DF3-F8E46987E5A7}">
      <dgm:prSet/>
      <dgm:spPr/>
      <dgm:t>
        <a:bodyPr/>
        <a:lstStyle/>
        <a:p>
          <a:endParaRPr lang="en-US"/>
        </a:p>
      </dgm:t>
    </dgm:pt>
    <dgm:pt modelId="{CB15B2CA-FDBA-4115-9A1F-4BF2A24FDD4C}" type="sibTrans" cxnId="{D778E0BD-BA2D-4909-9DF3-F8E46987E5A7}">
      <dgm:prSet/>
      <dgm:spPr/>
      <dgm:t>
        <a:bodyPr/>
        <a:lstStyle/>
        <a:p>
          <a:endParaRPr lang="en-US"/>
        </a:p>
      </dgm:t>
    </dgm:pt>
    <dgm:pt modelId="{CF883416-B207-4CA9-8EFA-A12D1F079B49}">
      <dgm:prSet custT="1"/>
      <dgm:spPr>
        <a:solidFill>
          <a:schemeClr val="bg1">
            <a:alpha val="90000"/>
          </a:schemeClr>
        </a:solidFill>
        <a:ln>
          <a:solidFill>
            <a:srgbClr val="456990">
              <a:alpha val="90000"/>
            </a:srgbClr>
          </a:solidFill>
        </a:ln>
      </dgm:spPr>
      <dgm:t>
        <a:bodyPr/>
        <a:lstStyle/>
        <a:p>
          <a:r>
            <a:rPr lang="en-US" sz="2400" dirty="0"/>
            <a:t>Decision-making</a:t>
          </a:r>
        </a:p>
      </dgm:t>
    </dgm:pt>
    <dgm:pt modelId="{852C749C-913C-4CD3-84E5-525BC80BF5A0}" type="parTrans" cxnId="{56E1DF07-8141-4737-AAE6-1FF550EAE72C}">
      <dgm:prSet/>
      <dgm:spPr/>
      <dgm:t>
        <a:bodyPr/>
        <a:lstStyle/>
        <a:p>
          <a:endParaRPr lang="en-US"/>
        </a:p>
      </dgm:t>
    </dgm:pt>
    <dgm:pt modelId="{2877B9FC-BEB1-4459-ABD1-D23CF462C69A}" type="sibTrans" cxnId="{56E1DF07-8141-4737-AAE6-1FF550EAE72C}">
      <dgm:prSet/>
      <dgm:spPr/>
      <dgm:t>
        <a:bodyPr/>
        <a:lstStyle/>
        <a:p>
          <a:endParaRPr lang="en-US"/>
        </a:p>
      </dgm:t>
    </dgm:pt>
    <dgm:pt modelId="{06514E8B-2FAD-4D05-8BE5-637757903322}">
      <dgm:prSet custT="1"/>
      <dgm:spPr>
        <a:solidFill>
          <a:schemeClr val="bg1">
            <a:alpha val="90000"/>
          </a:schemeClr>
        </a:solidFill>
        <a:ln>
          <a:solidFill>
            <a:srgbClr val="456990">
              <a:alpha val="90000"/>
            </a:srgbClr>
          </a:solidFill>
        </a:ln>
      </dgm:spPr>
      <dgm:t>
        <a:bodyPr/>
        <a:lstStyle/>
        <a:p>
          <a:r>
            <a:rPr lang="en-US" sz="2400" dirty="0"/>
            <a:t>Safety</a:t>
          </a:r>
        </a:p>
      </dgm:t>
    </dgm:pt>
    <dgm:pt modelId="{95C730EB-DE74-45F5-8C56-AC030B617B57}" type="parTrans" cxnId="{14EFEB20-A2E9-49FD-948E-D8C3CF5518EE}">
      <dgm:prSet/>
      <dgm:spPr/>
      <dgm:t>
        <a:bodyPr/>
        <a:lstStyle/>
        <a:p>
          <a:endParaRPr lang="en-US"/>
        </a:p>
      </dgm:t>
    </dgm:pt>
    <dgm:pt modelId="{08384F06-1D0A-47CB-982B-C3782947C3E6}" type="sibTrans" cxnId="{14EFEB20-A2E9-49FD-948E-D8C3CF5518EE}">
      <dgm:prSet/>
      <dgm:spPr/>
      <dgm:t>
        <a:bodyPr/>
        <a:lstStyle/>
        <a:p>
          <a:endParaRPr lang="en-US"/>
        </a:p>
      </dgm:t>
    </dgm:pt>
    <dgm:pt modelId="{1CA615AC-DEA4-4BB7-804B-C5CED1D3B26A}">
      <dgm:prSet custT="1"/>
      <dgm:spPr>
        <a:solidFill>
          <a:srgbClr val="F45B69"/>
        </a:solidFill>
        <a:ln>
          <a:solidFill>
            <a:srgbClr val="F45B69"/>
          </a:solidFill>
        </a:ln>
      </dgm:spPr>
      <dgm:t>
        <a:bodyPr/>
        <a:lstStyle/>
        <a:p>
          <a:r>
            <a:rPr lang="en-US" sz="2400"/>
            <a:t>Interpersonal Competencies</a:t>
          </a:r>
        </a:p>
      </dgm:t>
    </dgm:pt>
    <dgm:pt modelId="{EDDD8E46-ED3F-40DA-8851-316E8C55A8C6}" type="parTrans" cxnId="{F3F212D0-D006-490E-9D39-97FA93369E42}">
      <dgm:prSet/>
      <dgm:spPr/>
      <dgm:t>
        <a:bodyPr/>
        <a:lstStyle/>
        <a:p>
          <a:endParaRPr lang="en-US"/>
        </a:p>
      </dgm:t>
    </dgm:pt>
    <dgm:pt modelId="{2F4FC7FE-3272-4297-82AA-47AAD644840C}" type="sibTrans" cxnId="{F3F212D0-D006-490E-9D39-97FA93369E42}">
      <dgm:prSet/>
      <dgm:spPr/>
      <dgm:t>
        <a:bodyPr/>
        <a:lstStyle/>
        <a:p>
          <a:endParaRPr lang="en-US"/>
        </a:p>
      </dgm:t>
    </dgm:pt>
    <dgm:pt modelId="{E7597DA5-998B-49C7-80A3-4AA9B4893152}">
      <dgm:prSet custT="1"/>
      <dgm:spPr>
        <a:solidFill>
          <a:schemeClr val="bg1">
            <a:alpha val="90000"/>
          </a:schemeClr>
        </a:solidFill>
        <a:ln>
          <a:solidFill>
            <a:srgbClr val="F45B69">
              <a:alpha val="90000"/>
            </a:srgbClr>
          </a:solidFill>
        </a:ln>
      </dgm:spPr>
      <dgm:t>
        <a:bodyPr/>
        <a:lstStyle/>
        <a:p>
          <a:r>
            <a:rPr lang="en-US" sz="2400" dirty="0"/>
            <a:t>Communication</a:t>
          </a:r>
        </a:p>
      </dgm:t>
    </dgm:pt>
    <dgm:pt modelId="{28824D0A-E1BA-4A87-9ED0-C1C7349BE698}" type="parTrans" cxnId="{97DAAAC6-0E13-4C85-AC9E-51E21E827C00}">
      <dgm:prSet/>
      <dgm:spPr/>
      <dgm:t>
        <a:bodyPr/>
        <a:lstStyle/>
        <a:p>
          <a:endParaRPr lang="en-US"/>
        </a:p>
      </dgm:t>
    </dgm:pt>
    <dgm:pt modelId="{26DED89A-E9F3-41A3-B744-8875A58DEC13}" type="sibTrans" cxnId="{97DAAAC6-0E13-4C85-AC9E-51E21E827C00}">
      <dgm:prSet/>
      <dgm:spPr/>
      <dgm:t>
        <a:bodyPr/>
        <a:lstStyle/>
        <a:p>
          <a:endParaRPr lang="en-US"/>
        </a:p>
      </dgm:t>
    </dgm:pt>
    <dgm:pt modelId="{6EE7AFC7-0920-43EB-8725-D3EDE3CBACE6}">
      <dgm:prSet custT="1"/>
      <dgm:spPr>
        <a:solidFill>
          <a:schemeClr val="bg1">
            <a:alpha val="90000"/>
          </a:schemeClr>
        </a:solidFill>
        <a:ln>
          <a:solidFill>
            <a:srgbClr val="F45B69">
              <a:alpha val="90000"/>
            </a:srgbClr>
          </a:solidFill>
        </a:ln>
      </dgm:spPr>
      <dgm:t>
        <a:bodyPr/>
        <a:lstStyle/>
        <a:p>
          <a:r>
            <a:rPr lang="en-US" sz="2400" dirty="0"/>
            <a:t>Working relationships</a:t>
          </a:r>
        </a:p>
      </dgm:t>
    </dgm:pt>
    <dgm:pt modelId="{DA2B2925-873A-4402-B93F-DBCB68358D68}" type="parTrans" cxnId="{A307581F-D243-473D-BC83-DB2A038AF3FA}">
      <dgm:prSet/>
      <dgm:spPr/>
      <dgm:t>
        <a:bodyPr/>
        <a:lstStyle/>
        <a:p>
          <a:endParaRPr lang="en-US"/>
        </a:p>
      </dgm:t>
    </dgm:pt>
    <dgm:pt modelId="{2ECA9B7C-76BF-461A-888F-3C4945F42109}" type="sibTrans" cxnId="{A307581F-D243-473D-BC83-DB2A038AF3FA}">
      <dgm:prSet/>
      <dgm:spPr/>
      <dgm:t>
        <a:bodyPr/>
        <a:lstStyle/>
        <a:p>
          <a:endParaRPr lang="en-US"/>
        </a:p>
      </dgm:t>
    </dgm:pt>
    <dgm:pt modelId="{A8845E50-21B4-46EB-87D0-65392D313A9D}">
      <dgm:prSet custT="1"/>
      <dgm:spPr>
        <a:solidFill>
          <a:schemeClr val="bg1">
            <a:alpha val="90000"/>
          </a:schemeClr>
        </a:solidFill>
        <a:ln>
          <a:solidFill>
            <a:srgbClr val="F45B69">
              <a:alpha val="90000"/>
            </a:srgbClr>
          </a:solidFill>
        </a:ln>
      </dgm:spPr>
      <dgm:t>
        <a:bodyPr/>
        <a:lstStyle/>
        <a:p>
          <a:r>
            <a:rPr lang="en-US" sz="2400" dirty="0"/>
            <a:t>Broader impact</a:t>
          </a:r>
        </a:p>
      </dgm:t>
    </dgm:pt>
    <dgm:pt modelId="{27D34FCC-9B72-4FB7-8813-98648A6CC524}" type="parTrans" cxnId="{0CE957C5-0C31-4B63-8B8E-1DC142E8A8C5}">
      <dgm:prSet/>
      <dgm:spPr/>
      <dgm:t>
        <a:bodyPr/>
        <a:lstStyle/>
        <a:p>
          <a:endParaRPr lang="en-US"/>
        </a:p>
      </dgm:t>
    </dgm:pt>
    <dgm:pt modelId="{2337A37F-619B-4E3E-8ACD-227DE8C01578}" type="sibTrans" cxnId="{0CE957C5-0C31-4B63-8B8E-1DC142E8A8C5}">
      <dgm:prSet/>
      <dgm:spPr/>
      <dgm:t>
        <a:bodyPr/>
        <a:lstStyle/>
        <a:p>
          <a:endParaRPr lang="en-US"/>
        </a:p>
      </dgm:t>
    </dgm:pt>
    <dgm:pt modelId="{5F47E7ED-66B8-4BF0-AFFE-C5B513F3F2D8}">
      <dgm:prSet custT="1"/>
      <dgm:spPr>
        <a:solidFill>
          <a:srgbClr val="5AAB57"/>
        </a:solidFill>
        <a:ln>
          <a:solidFill>
            <a:srgbClr val="5AAB57"/>
          </a:solidFill>
        </a:ln>
      </dgm:spPr>
      <dgm:t>
        <a:bodyPr/>
        <a:lstStyle/>
        <a:p>
          <a:r>
            <a:rPr lang="en-US" sz="2400"/>
            <a:t>Overall</a:t>
          </a:r>
        </a:p>
      </dgm:t>
    </dgm:pt>
    <dgm:pt modelId="{82E0475F-EB2A-4D39-8715-4A4EBD9B1504}" type="parTrans" cxnId="{2C7E7A4B-AAE5-4FE7-9C09-F1487573B36E}">
      <dgm:prSet/>
      <dgm:spPr/>
      <dgm:t>
        <a:bodyPr/>
        <a:lstStyle/>
        <a:p>
          <a:endParaRPr lang="en-US"/>
        </a:p>
      </dgm:t>
    </dgm:pt>
    <dgm:pt modelId="{8FDEBDC0-7296-4C35-B5E2-30BA46DE20D2}" type="sibTrans" cxnId="{2C7E7A4B-AAE5-4FE7-9C09-F1487573B36E}">
      <dgm:prSet/>
      <dgm:spPr/>
      <dgm:t>
        <a:bodyPr/>
        <a:lstStyle/>
        <a:p>
          <a:endParaRPr lang="en-US"/>
        </a:p>
      </dgm:t>
    </dgm:pt>
    <dgm:pt modelId="{C314413F-DE77-4D49-B47B-7D6C597BCC1D}">
      <dgm:prSet custT="1"/>
      <dgm:spPr>
        <a:solidFill>
          <a:schemeClr val="bg1">
            <a:alpha val="90000"/>
          </a:schemeClr>
        </a:solidFill>
        <a:ln>
          <a:solidFill>
            <a:srgbClr val="5AAB57">
              <a:alpha val="90000"/>
            </a:srgbClr>
          </a:solidFill>
        </a:ln>
      </dgm:spPr>
      <dgm:t>
        <a:bodyPr/>
        <a:lstStyle/>
        <a:p>
          <a:r>
            <a:rPr lang="en-US" sz="2400" dirty="0"/>
            <a:t>Strengths</a:t>
          </a:r>
        </a:p>
      </dgm:t>
    </dgm:pt>
    <dgm:pt modelId="{DEEFD377-134D-4917-B28F-847B47BF1478}" type="parTrans" cxnId="{243CCF33-57DC-46E1-B019-484A75EA7F49}">
      <dgm:prSet/>
      <dgm:spPr/>
      <dgm:t>
        <a:bodyPr/>
        <a:lstStyle/>
        <a:p>
          <a:endParaRPr lang="en-US"/>
        </a:p>
      </dgm:t>
    </dgm:pt>
    <dgm:pt modelId="{A2DC1CA1-B6E3-45ED-94B1-01934BAA6E42}" type="sibTrans" cxnId="{243CCF33-57DC-46E1-B019-484A75EA7F49}">
      <dgm:prSet/>
      <dgm:spPr/>
      <dgm:t>
        <a:bodyPr/>
        <a:lstStyle/>
        <a:p>
          <a:endParaRPr lang="en-US"/>
        </a:p>
      </dgm:t>
    </dgm:pt>
    <dgm:pt modelId="{07DE0816-7355-4E17-8F4A-C554F5DB627F}">
      <dgm:prSet custT="1"/>
      <dgm:spPr>
        <a:solidFill>
          <a:schemeClr val="bg1">
            <a:alpha val="90000"/>
          </a:schemeClr>
        </a:solidFill>
        <a:ln>
          <a:solidFill>
            <a:srgbClr val="5AAB57">
              <a:alpha val="90000"/>
            </a:srgbClr>
          </a:solidFill>
        </a:ln>
      </dgm:spPr>
      <dgm:t>
        <a:bodyPr/>
        <a:lstStyle/>
        <a:p>
          <a:r>
            <a:rPr lang="en-US" sz="2400" dirty="0"/>
            <a:t>Weaknesses</a:t>
          </a:r>
        </a:p>
      </dgm:t>
    </dgm:pt>
    <dgm:pt modelId="{1DBAA034-4E80-45A7-BFA5-457538CD1F21}" type="parTrans" cxnId="{6FD222BE-C65A-4631-82AA-0856D4216767}">
      <dgm:prSet/>
      <dgm:spPr/>
      <dgm:t>
        <a:bodyPr/>
        <a:lstStyle/>
        <a:p>
          <a:endParaRPr lang="en-US"/>
        </a:p>
      </dgm:t>
    </dgm:pt>
    <dgm:pt modelId="{18330036-9C59-4D41-8A07-70F7CF507659}" type="sibTrans" cxnId="{6FD222BE-C65A-4631-82AA-0856D4216767}">
      <dgm:prSet/>
      <dgm:spPr/>
      <dgm:t>
        <a:bodyPr/>
        <a:lstStyle/>
        <a:p>
          <a:endParaRPr lang="en-US"/>
        </a:p>
      </dgm:t>
    </dgm:pt>
    <dgm:pt modelId="{ECD9F4A9-C194-492E-8B93-307D819E90A6}">
      <dgm:prSet custT="1"/>
      <dgm:spPr>
        <a:solidFill>
          <a:schemeClr val="bg1">
            <a:alpha val="90000"/>
          </a:schemeClr>
        </a:solidFill>
        <a:ln>
          <a:solidFill>
            <a:srgbClr val="5AAB57">
              <a:alpha val="90000"/>
            </a:srgbClr>
          </a:solidFill>
        </a:ln>
      </dgm:spPr>
      <dgm:t>
        <a:bodyPr/>
        <a:lstStyle/>
        <a:p>
          <a:r>
            <a:rPr lang="en-US" sz="2400"/>
            <a:t>Reflection</a:t>
          </a:r>
        </a:p>
      </dgm:t>
    </dgm:pt>
    <dgm:pt modelId="{EC18EE8E-6646-49B4-B466-D75AD9A9E926}" type="parTrans" cxnId="{C47B89C1-BEF8-459F-9E0B-36FCC1CE8E67}">
      <dgm:prSet/>
      <dgm:spPr/>
      <dgm:t>
        <a:bodyPr/>
        <a:lstStyle/>
        <a:p>
          <a:endParaRPr lang="en-US"/>
        </a:p>
      </dgm:t>
    </dgm:pt>
    <dgm:pt modelId="{194252FD-EC72-4641-96A2-CE5BF62DC7E9}" type="sibTrans" cxnId="{C47B89C1-BEF8-459F-9E0B-36FCC1CE8E67}">
      <dgm:prSet/>
      <dgm:spPr/>
      <dgm:t>
        <a:bodyPr/>
        <a:lstStyle/>
        <a:p>
          <a:endParaRPr lang="en-US"/>
        </a:p>
      </dgm:t>
    </dgm:pt>
    <dgm:pt modelId="{A6EB9D92-E626-468D-985D-E601F7159DA2}">
      <dgm:prSet custT="1"/>
      <dgm:spPr>
        <a:solidFill>
          <a:schemeClr val="bg1">
            <a:alpha val="90000"/>
          </a:schemeClr>
        </a:solidFill>
        <a:ln>
          <a:solidFill>
            <a:srgbClr val="5AAB57">
              <a:alpha val="90000"/>
            </a:srgbClr>
          </a:solidFill>
        </a:ln>
      </dgm:spPr>
      <dgm:t>
        <a:bodyPr/>
        <a:lstStyle/>
        <a:p>
          <a:r>
            <a:rPr lang="en-US" sz="2400" dirty="0"/>
            <a:t>Personal goals</a:t>
          </a:r>
        </a:p>
      </dgm:t>
    </dgm:pt>
    <dgm:pt modelId="{ECBFE24F-D18C-4130-A699-F76EBB45D873}" type="parTrans" cxnId="{C5AD4FE8-5391-43AE-9AA2-3D4F35022AD1}">
      <dgm:prSet/>
      <dgm:spPr/>
      <dgm:t>
        <a:bodyPr/>
        <a:lstStyle/>
        <a:p>
          <a:endParaRPr lang="en-US"/>
        </a:p>
      </dgm:t>
    </dgm:pt>
    <dgm:pt modelId="{B0CA872E-0CB0-40B8-A82B-27680113ECEB}" type="sibTrans" cxnId="{C5AD4FE8-5391-43AE-9AA2-3D4F35022AD1}">
      <dgm:prSet/>
      <dgm:spPr/>
      <dgm:t>
        <a:bodyPr/>
        <a:lstStyle/>
        <a:p>
          <a:endParaRPr lang="en-US"/>
        </a:p>
      </dgm:t>
    </dgm:pt>
    <dgm:pt modelId="{E3135704-EA75-452C-B434-8501B604E5C6}" type="pres">
      <dgm:prSet presAssocID="{A63122EE-9CEC-4015-B073-1C0046600F07}" presName="Name0" presStyleCnt="0">
        <dgm:presLayoutVars>
          <dgm:dir/>
          <dgm:animLvl val="lvl"/>
          <dgm:resizeHandles val="exact"/>
        </dgm:presLayoutVars>
      </dgm:prSet>
      <dgm:spPr/>
    </dgm:pt>
    <dgm:pt modelId="{A766793B-5521-4F5E-A0F9-6ABB4E7D89D5}" type="pres">
      <dgm:prSet presAssocID="{CBB868FA-0351-41AE-ACD7-6C0F8C691643}" presName="composite" presStyleCnt="0"/>
      <dgm:spPr/>
    </dgm:pt>
    <dgm:pt modelId="{C5E77BBA-0731-408E-AE84-3733432F24D7}" type="pres">
      <dgm:prSet presAssocID="{CBB868FA-0351-41AE-ACD7-6C0F8C691643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FE5FE1B6-435E-4B69-828B-D2673E6B5064}" type="pres">
      <dgm:prSet presAssocID="{CBB868FA-0351-41AE-ACD7-6C0F8C691643}" presName="desTx" presStyleLbl="alignAccFollowNode1" presStyleIdx="0" presStyleCnt="4">
        <dgm:presLayoutVars>
          <dgm:bulletEnabled val="1"/>
        </dgm:presLayoutVars>
      </dgm:prSet>
      <dgm:spPr/>
    </dgm:pt>
    <dgm:pt modelId="{ABBEE1F0-7DFD-4C9B-A51E-AE18841B5150}" type="pres">
      <dgm:prSet presAssocID="{38BB7764-38A5-4360-A9B9-D1372052F07C}" presName="space" presStyleCnt="0"/>
      <dgm:spPr/>
    </dgm:pt>
    <dgm:pt modelId="{3FB1DF72-9C14-461F-86A4-87F58C8B5B94}" type="pres">
      <dgm:prSet presAssocID="{AFCA7588-04F1-4024-80A3-87F899F65BB1}" presName="composite" presStyleCnt="0"/>
      <dgm:spPr/>
    </dgm:pt>
    <dgm:pt modelId="{86694D6B-1172-40E2-9F75-6960BA97D827}" type="pres">
      <dgm:prSet presAssocID="{AFCA7588-04F1-4024-80A3-87F899F65BB1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924065D1-F502-4B5F-8ADF-1011B665439C}" type="pres">
      <dgm:prSet presAssocID="{AFCA7588-04F1-4024-80A3-87F899F65BB1}" presName="desTx" presStyleLbl="alignAccFollowNode1" presStyleIdx="1" presStyleCnt="4">
        <dgm:presLayoutVars>
          <dgm:bulletEnabled val="1"/>
        </dgm:presLayoutVars>
      </dgm:prSet>
      <dgm:spPr/>
    </dgm:pt>
    <dgm:pt modelId="{E72A7B22-F650-4288-B973-584B9597BE87}" type="pres">
      <dgm:prSet presAssocID="{B7847FFB-9038-4954-A3A5-8A246983018A}" presName="space" presStyleCnt="0"/>
      <dgm:spPr/>
    </dgm:pt>
    <dgm:pt modelId="{7BE0B3BF-A727-4AB5-A7BB-5F4CC2AD5936}" type="pres">
      <dgm:prSet presAssocID="{1CA615AC-DEA4-4BB7-804B-C5CED1D3B26A}" presName="composite" presStyleCnt="0"/>
      <dgm:spPr/>
    </dgm:pt>
    <dgm:pt modelId="{8F686047-3C04-49DC-A0D5-FCF6998AF226}" type="pres">
      <dgm:prSet presAssocID="{1CA615AC-DEA4-4BB7-804B-C5CED1D3B26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63C0BB02-64AD-41B8-B39D-35D3EDBDFD76}" type="pres">
      <dgm:prSet presAssocID="{1CA615AC-DEA4-4BB7-804B-C5CED1D3B26A}" presName="desTx" presStyleLbl="alignAccFollowNode1" presStyleIdx="2" presStyleCnt="4">
        <dgm:presLayoutVars>
          <dgm:bulletEnabled val="1"/>
        </dgm:presLayoutVars>
      </dgm:prSet>
      <dgm:spPr/>
    </dgm:pt>
    <dgm:pt modelId="{3E8798D0-3138-4C32-9D27-5C02BFAC223C}" type="pres">
      <dgm:prSet presAssocID="{2F4FC7FE-3272-4297-82AA-47AAD644840C}" presName="space" presStyleCnt="0"/>
      <dgm:spPr/>
    </dgm:pt>
    <dgm:pt modelId="{DC8A9C0E-FEF1-4E65-8426-613C687DD31F}" type="pres">
      <dgm:prSet presAssocID="{5F47E7ED-66B8-4BF0-AFFE-C5B513F3F2D8}" presName="composite" presStyleCnt="0"/>
      <dgm:spPr/>
    </dgm:pt>
    <dgm:pt modelId="{0FAF6DB3-5722-4784-BA64-BDED2F1BE0A9}" type="pres">
      <dgm:prSet presAssocID="{5F47E7ED-66B8-4BF0-AFFE-C5B513F3F2D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3707DA0A-E54F-4785-A3F5-163045F6594A}" type="pres">
      <dgm:prSet presAssocID="{5F47E7ED-66B8-4BF0-AFFE-C5B513F3F2D8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56E1DF07-8141-4737-AAE6-1FF550EAE72C}" srcId="{AFCA7588-04F1-4024-80A3-87F899F65BB1}" destId="{CF883416-B207-4CA9-8EFA-A12D1F079B49}" srcOrd="3" destOrd="0" parTransId="{852C749C-913C-4CD3-84E5-525BC80BF5A0}" sibTransId="{2877B9FC-BEB1-4459-ABD1-D23CF462C69A}"/>
    <dgm:cxn modelId="{AC7A271A-BD2C-4113-9B5C-E5C666886D87}" type="presOf" srcId="{6EE7AFC7-0920-43EB-8725-D3EDE3CBACE6}" destId="{63C0BB02-64AD-41B8-B39D-35D3EDBDFD76}" srcOrd="0" destOrd="1" presId="urn:microsoft.com/office/officeart/2005/8/layout/hList1"/>
    <dgm:cxn modelId="{ADC95B1E-59D4-4302-98D2-27E3A7980E64}" type="presOf" srcId="{1BC369BB-0F78-4DE2-80F4-51BDD2A0115D}" destId="{924065D1-F502-4B5F-8ADF-1011B665439C}" srcOrd="0" destOrd="1" presId="urn:microsoft.com/office/officeart/2005/8/layout/hList1"/>
    <dgm:cxn modelId="{A307581F-D243-473D-BC83-DB2A038AF3FA}" srcId="{1CA615AC-DEA4-4BB7-804B-C5CED1D3B26A}" destId="{6EE7AFC7-0920-43EB-8725-D3EDE3CBACE6}" srcOrd="1" destOrd="0" parTransId="{DA2B2925-873A-4402-B93F-DBCB68358D68}" sibTransId="{2ECA9B7C-76BF-461A-888F-3C4945F42109}"/>
    <dgm:cxn modelId="{3CEB9220-DF9F-4373-973B-386BA3783901}" type="presOf" srcId="{1CA615AC-DEA4-4BB7-804B-C5CED1D3B26A}" destId="{8F686047-3C04-49DC-A0D5-FCF6998AF226}" srcOrd="0" destOrd="0" presId="urn:microsoft.com/office/officeart/2005/8/layout/hList1"/>
    <dgm:cxn modelId="{14EFEB20-A2E9-49FD-948E-D8C3CF5518EE}" srcId="{AFCA7588-04F1-4024-80A3-87F899F65BB1}" destId="{06514E8B-2FAD-4D05-8BE5-637757903322}" srcOrd="4" destOrd="0" parTransId="{95C730EB-DE74-45F5-8C56-AC030B617B57}" sibTransId="{08384F06-1D0A-47CB-982B-C3782947C3E6}"/>
    <dgm:cxn modelId="{92CE0C23-8173-435C-948E-28252A4C1381}" srcId="{AFCA7588-04F1-4024-80A3-87F899F65BB1}" destId="{1BC369BB-0F78-4DE2-80F4-51BDD2A0115D}" srcOrd="1" destOrd="0" parTransId="{61845080-696F-49C3-B6CD-E53C83B09464}" sibTransId="{7B452B43-96D6-48A1-9FF9-4A6C4119E4A4}"/>
    <dgm:cxn modelId="{36FD3523-9AE8-4108-9C1C-73ABA3393F8E}" type="presOf" srcId="{AFCA7588-04F1-4024-80A3-87F899F65BB1}" destId="{86694D6B-1172-40E2-9F75-6960BA97D827}" srcOrd="0" destOrd="0" presId="urn:microsoft.com/office/officeart/2005/8/layout/hList1"/>
    <dgm:cxn modelId="{9398E124-9B92-41C2-A4AE-8C9B79A4882D}" type="presOf" srcId="{3B325C9B-4C67-41BC-843B-C46C997ED0F6}" destId="{FE5FE1B6-435E-4B69-828B-D2673E6B5064}" srcOrd="0" destOrd="2" presId="urn:microsoft.com/office/officeart/2005/8/layout/hList1"/>
    <dgm:cxn modelId="{08B65F25-202D-44EA-AB72-B591324D9B56}" srcId="{CBB868FA-0351-41AE-ACD7-6C0F8C691643}" destId="{3B325C9B-4C67-41BC-843B-C46C997ED0F6}" srcOrd="2" destOrd="0" parTransId="{82EE9952-C31A-4156-B93A-B00F5CC81A70}" sibTransId="{E06C5F83-D1E8-42E7-BEEB-5EDE73D2AC47}"/>
    <dgm:cxn modelId="{F8B68526-EB59-4EAD-BB0B-23DA987E3D25}" type="presOf" srcId="{5F47E7ED-66B8-4BF0-AFFE-C5B513F3F2D8}" destId="{0FAF6DB3-5722-4784-BA64-BDED2F1BE0A9}" srcOrd="0" destOrd="0" presId="urn:microsoft.com/office/officeart/2005/8/layout/hList1"/>
    <dgm:cxn modelId="{07B6EE2B-BFAB-4338-A5AE-4F22B9F0312E}" srcId="{AFCA7588-04F1-4024-80A3-87F899F65BB1}" destId="{53CFBF35-0C71-4FE4-ABE0-E95AD71D028A}" srcOrd="0" destOrd="0" parTransId="{FE62196F-378D-46DF-BDEB-2036204FB1B5}" sibTransId="{50051DB3-3A31-4A43-BDFB-176DB6F2AD7B}"/>
    <dgm:cxn modelId="{243CCF33-57DC-46E1-B019-484A75EA7F49}" srcId="{5F47E7ED-66B8-4BF0-AFFE-C5B513F3F2D8}" destId="{C314413F-DE77-4D49-B47B-7D6C597BCC1D}" srcOrd="0" destOrd="0" parTransId="{DEEFD377-134D-4917-B28F-847B47BF1478}" sibTransId="{A2DC1CA1-B6E3-45ED-94B1-01934BAA6E42}"/>
    <dgm:cxn modelId="{A0576035-2934-4832-B8A4-44117E57631E}" type="presOf" srcId="{A8845E50-21B4-46EB-87D0-65392D313A9D}" destId="{63C0BB02-64AD-41B8-B39D-35D3EDBDFD76}" srcOrd="0" destOrd="2" presId="urn:microsoft.com/office/officeart/2005/8/layout/hList1"/>
    <dgm:cxn modelId="{D8CAE836-0D76-40BB-A3D2-4194A16111B2}" type="presOf" srcId="{080BA0D4-337C-480A-800A-A10B31CF631B}" destId="{FE5FE1B6-435E-4B69-828B-D2673E6B5064}" srcOrd="0" destOrd="1" presId="urn:microsoft.com/office/officeart/2005/8/layout/hList1"/>
    <dgm:cxn modelId="{900DE737-3655-4F05-BD84-8ACCC2F51418}" type="presOf" srcId="{C314413F-DE77-4D49-B47B-7D6C597BCC1D}" destId="{3707DA0A-E54F-4785-A3F5-163045F6594A}" srcOrd="0" destOrd="0" presId="urn:microsoft.com/office/officeart/2005/8/layout/hList1"/>
    <dgm:cxn modelId="{5D99D544-35DB-4411-A05D-A6F577D6300D}" type="presOf" srcId="{CF883416-B207-4CA9-8EFA-A12D1F079B49}" destId="{924065D1-F502-4B5F-8ADF-1011B665439C}" srcOrd="0" destOrd="3" presId="urn:microsoft.com/office/officeart/2005/8/layout/hList1"/>
    <dgm:cxn modelId="{2C7E7A4B-AAE5-4FE7-9C09-F1487573B36E}" srcId="{A63122EE-9CEC-4015-B073-1C0046600F07}" destId="{5F47E7ED-66B8-4BF0-AFFE-C5B513F3F2D8}" srcOrd="3" destOrd="0" parTransId="{82E0475F-EB2A-4D39-8715-4A4EBD9B1504}" sibTransId="{8FDEBDC0-7296-4C35-B5E2-30BA46DE20D2}"/>
    <dgm:cxn modelId="{5294B36C-9D7F-4DA0-8231-0C1B00449398}" type="presOf" srcId="{06514E8B-2FAD-4D05-8BE5-637757903322}" destId="{924065D1-F502-4B5F-8ADF-1011B665439C}" srcOrd="0" destOrd="4" presId="urn:microsoft.com/office/officeart/2005/8/layout/hList1"/>
    <dgm:cxn modelId="{ABB55F76-1EAF-486B-A6BA-9C9ADDD73B3C}" type="presOf" srcId="{65BA496A-30CC-440D-9C64-77553B75825F}" destId="{924065D1-F502-4B5F-8ADF-1011B665439C}" srcOrd="0" destOrd="2" presId="urn:microsoft.com/office/officeart/2005/8/layout/hList1"/>
    <dgm:cxn modelId="{F65C6057-2762-4DD8-9390-BB6BD2CBDD0B}" srcId="{A63122EE-9CEC-4015-B073-1C0046600F07}" destId="{CBB868FA-0351-41AE-ACD7-6C0F8C691643}" srcOrd="0" destOrd="0" parTransId="{5D4294A1-7F29-4C77-8CF5-D37FF4027D92}" sibTransId="{38BB7764-38A5-4360-A9B9-D1372052F07C}"/>
    <dgm:cxn modelId="{F4E55E78-D6B5-46C3-BD1E-9C6D170BC08B}" type="presOf" srcId="{53CFBF35-0C71-4FE4-ABE0-E95AD71D028A}" destId="{924065D1-F502-4B5F-8ADF-1011B665439C}" srcOrd="0" destOrd="0" presId="urn:microsoft.com/office/officeart/2005/8/layout/hList1"/>
    <dgm:cxn modelId="{47316389-A603-4BD0-A276-BDFA303AE500}" type="presOf" srcId="{A6EB9D92-E626-468D-985D-E601F7159DA2}" destId="{3707DA0A-E54F-4785-A3F5-163045F6594A}" srcOrd="0" destOrd="3" presId="urn:microsoft.com/office/officeart/2005/8/layout/hList1"/>
    <dgm:cxn modelId="{19CA6396-2AE5-4E9C-A4D9-F9260CDC1647}" srcId="{A63122EE-9CEC-4015-B073-1C0046600F07}" destId="{AFCA7588-04F1-4024-80A3-87F899F65BB1}" srcOrd="1" destOrd="0" parTransId="{5FDDF0B6-4E09-4E3C-B101-68184854D6D3}" sibTransId="{B7847FFB-9038-4954-A3A5-8A246983018A}"/>
    <dgm:cxn modelId="{06BBC39E-65F9-4323-856A-9639424E66C1}" type="presOf" srcId="{E0C0BAD0-0B3F-4435-8F07-BD0838DB1D55}" destId="{FE5FE1B6-435E-4B69-828B-D2673E6B5064}" srcOrd="0" destOrd="0" presId="urn:microsoft.com/office/officeart/2005/8/layout/hList1"/>
    <dgm:cxn modelId="{D778E0BD-BA2D-4909-9DF3-F8E46987E5A7}" srcId="{AFCA7588-04F1-4024-80A3-87F899F65BB1}" destId="{65BA496A-30CC-440D-9C64-77553B75825F}" srcOrd="2" destOrd="0" parTransId="{386C22F7-2A99-497C-A8A8-161830724872}" sibTransId="{CB15B2CA-FDBA-4115-9A1F-4BF2A24FDD4C}"/>
    <dgm:cxn modelId="{6FD222BE-C65A-4631-82AA-0856D4216767}" srcId="{5F47E7ED-66B8-4BF0-AFFE-C5B513F3F2D8}" destId="{07DE0816-7355-4E17-8F4A-C554F5DB627F}" srcOrd="1" destOrd="0" parTransId="{1DBAA034-4E80-45A7-BFA5-457538CD1F21}" sibTransId="{18330036-9C59-4D41-8A07-70F7CF507659}"/>
    <dgm:cxn modelId="{C47B89C1-BEF8-459F-9E0B-36FCC1CE8E67}" srcId="{5F47E7ED-66B8-4BF0-AFFE-C5B513F3F2D8}" destId="{ECD9F4A9-C194-492E-8B93-307D819E90A6}" srcOrd="2" destOrd="0" parTransId="{EC18EE8E-6646-49B4-B466-D75AD9A9E926}" sibTransId="{194252FD-EC72-4641-96A2-CE5BF62DC7E9}"/>
    <dgm:cxn modelId="{A47EBAC1-46E8-44F0-910A-A325CFFA2751}" srcId="{CBB868FA-0351-41AE-ACD7-6C0F8C691643}" destId="{080BA0D4-337C-480A-800A-A10B31CF631B}" srcOrd="1" destOrd="0" parTransId="{AF85B175-4BE7-4769-959A-EB855D2A3836}" sibTransId="{84030BB2-1E7C-411B-996F-E2C8D0091689}"/>
    <dgm:cxn modelId="{0CE957C5-0C31-4B63-8B8E-1DC142E8A8C5}" srcId="{1CA615AC-DEA4-4BB7-804B-C5CED1D3B26A}" destId="{A8845E50-21B4-46EB-87D0-65392D313A9D}" srcOrd="2" destOrd="0" parTransId="{27D34FCC-9B72-4FB7-8813-98648A6CC524}" sibTransId="{2337A37F-619B-4E3E-8ACD-227DE8C01578}"/>
    <dgm:cxn modelId="{97DAAAC6-0E13-4C85-AC9E-51E21E827C00}" srcId="{1CA615AC-DEA4-4BB7-804B-C5CED1D3B26A}" destId="{E7597DA5-998B-49C7-80A3-4AA9B4893152}" srcOrd="0" destOrd="0" parTransId="{28824D0A-E1BA-4A87-9ED0-C1C7349BE698}" sibTransId="{26DED89A-E9F3-41A3-B744-8875A58DEC13}"/>
    <dgm:cxn modelId="{755F84C7-1D3B-4B14-A8F6-AF2860687CDB}" srcId="{CBB868FA-0351-41AE-ACD7-6C0F8C691643}" destId="{E0C0BAD0-0B3F-4435-8F07-BD0838DB1D55}" srcOrd="0" destOrd="0" parTransId="{9D8C3BB7-219F-4FA9-BF8F-8096B075310A}" sibTransId="{03AE0C5E-5FC2-4DDD-B81E-22E9058DF567}"/>
    <dgm:cxn modelId="{C78EDBC9-540A-44D4-8234-E7C3956717E8}" type="presOf" srcId="{CBB868FA-0351-41AE-ACD7-6C0F8C691643}" destId="{C5E77BBA-0731-408E-AE84-3733432F24D7}" srcOrd="0" destOrd="0" presId="urn:microsoft.com/office/officeart/2005/8/layout/hList1"/>
    <dgm:cxn modelId="{233665CD-FC6F-4EFD-A4D6-B109282B7816}" type="presOf" srcId="{07DE0816-7355-4E17-8F4A-C554F5DB627F}" destId="{3707DA0A-E54F-4785-A3F5-163045F6594A}" srcOrd="0" destOrd="1" presId="urn:microsoft.com/office/officeart/2005/8/layout/hList1"/>
    <dgm:cxn modelId="{F3F212D0-D006-490E-9D39-97FA93369E42}" srcId="{A63122EE-9CEC-4015-B073-1C0046600F07}" destId="{1CA615AC-DEA4-4BB7-804B-C5CED1D3B26A}" srcOrd="2" destOrd="0" parTransId="{EDDD8E46-ED3F-40DA-8851-316E8C55A8C6}" sibTransId="{2F4FC7FE-3272-4297-82AA-47AAD644840C}"/>
    <dgm:cxn modelId="{543E53E0-519A-4FD1-A708-095DDDA89F54}" type="presOf" srcId="{E7597DA5-998B-49C7-80A3-4AA9B4893152}" destId="{63C0BB02-64AD-41B8-B39D-35D3EDBDFD76}" srcOrd="0" destOrd="0" presId="urn:microsoft.com/office/officeart/2005/8/layout/hList1"/>
    <dgm:cxn modelId="{C5AD4FE8-5391-43AE-9AA2-3D4F35022AD1}" srcId="{5F47E7ED-66B8-4BF0-AFFE-C5B513F3F2D8}" destId="{A6EB9D92-E626-468D-985D-E601F7159DA2}" srcOrd="3" destOrd="0" parTransId="{ECBFE24F-D18C-4130-A699-F76EBB45D873}" sibTransId="{B0CA872E-0CB0-40B8-A82B-27680113ECEB}"/>
    <dgm:cxn modelId="{C466E1E8-C748-45A7-A065-13171D1BF5EA}" type="presOf" srcId="{A63122EE-9CEC-4015-B073-1C0046600F07}" destId="{E3135704-EA75-452C-B434-8501B604E5C6}" srcOrd="0" destOrd="0" presId="urn:microsoft.com/office/officeart/2005/8/layout/hList1"/>
    <dgm:cxn modelId="{14CA51FA-1392-404C-878D-49018E070F4A}" type="presOf" srcId="{ECD9F4A9-C194-492E-8B93-307D819E90A6}" destId="{3707DA0A-E54F-4785-A3F5-163045F6594A}" srcOrd="0" destOrd="2" presId="urn:microsoft.com/office/officeart/2005/8/layout/hList1"/>
    <dgm:cxn modelId="{C3699507-A6AC-4608-B024-356AD3546DEF}" type="presParOf" srcId="{E3135704-EA75-452C-B434-8501B604E5C6}" destId="{A766793B-5521-4F5E-A0F9-6ABB4E7D89D5}" srcOrd="0" destOrd="0" presId="urn:microsoft.com/office/officeart/2005/8/layout/hList1"/>
    <dgm:cxn modelId="{405B5966-D030-4817-BEF9-9895EA255C2D}" type="presParOf" srcId="{A766793B-5521-4F5E-A0F9-6ABB4E7D89D5}" destId="{C5E77BBA-0731-408E-AE84-3733432F24D7}" srcOrd="0" destOrd="0" presId="urn:microsoft.com/office/officeart/2005/8/layout/hList1"/>
    <dgm:cxn modelId="{39594715-4F1C-4683-84FE-7077B1FCD0F6}" type="presParOf" srcId="{A766793B-5521-4F5E-A0F9-6ABB4E7D89D5}" destId="{FE5FE1B6-435E-4B69-828B-D2673E6B5064}" srcOrd="1" destOrd="0" presId="urn:microsoft.com/office/officeart/2005/8/layout/hList1"/>
    <dgm:cxn modelId="{64AC3455-7CA2-4365-BE05-58A805B8B9FE}" type="presParOf" srcId="{E3135704-EA75-452C-B434-8501B604E5C6}" destId="{ABBEE1F0-7DFD-4C9B-A51E-AE18841B5150}" srcOrd="1" destOrd="0" presId="urn:microsoft.com/office/officeart/2005/8/layout/hList1"/>
    <dgm:cxn modelId="{98F8AC7D-5494-452E-B95A-F7156B1EB5A1}" type="presParOf" srcId="{E3135704-EA75-452C-B434-8501B604E5C6}" destId="{3FB1DF72-9C14-461F-86A4-87F58C8B5B94}" srcOrd="2" destOrd="0" presId="urn:microsoft.com/office/officeart/2005/8/layout/hList1"/>
    <dgm:cxn modelId="{E6F9E1EB-55B4-4DF6-B3E1-C11FD085BA75}" type="presParOf" srcId="{3FB1DF72-9C14-461F-86A4-87F58C8B5B94}" destId="{86694D6B-1172-40E2-9F75-6960BA97D827}" srcOrd="0" destOrd="0" presId="urn:microsoft.com/office/officeart/2005/8/layout/hList1"/>
    <dgm:cxn modelId="{7C02A2F9-601B-4FE6-BAD8-1A4DC22CCC0A}" type="presParOf" srcId="{3FB1DF72-9C14-461F-86A4-87F58C8B5B94}" destId="{924065D1-F502-4B5F-8ADF-1011B665439C}" srcOrd="1" destOrd="0" presId="urn:microsoft.com/office/officeart/2005/8/layout/hList1"/>
    <dgm:cxn modelId="{98E78161-7788-4F83-8D2D-0ABF822E86C6}" type="presParOf" srcId="{E3135704-EA75-452C-B434-8501B604E5C6}" destId="{E72A7B22-F650-4288-B973-584B9597BE87}" srcOrd="3" destOrd="0" presId="urn:microsoft.com/office/officeart/2005/8/layout/hList1"/>
    <dgm:cxn modelId="{22C0DC38-FEC3-4FF8-A617-42C3A020179F}" type="presParOf" srcId="{E3135704-EA75-452C-B434-8501B604E5C6}" destId="{7BE0B3BF-A727-4AB5-A7BB-5F4CC2AD5936}" srcOrd="4" destOrd="0" presId="urn:microsoft.com/office/officeart/2005/8/layout/hList1"/>
    <dgm:cxn modelId="{758FDD44-F3A8-4389-9EED-7E30EC3B4BC6}" type="presParOf" srcId="{7BE0B3BF-A727-4AB5-A7BB-5F4CC2AD5936}" destId="{8F686047-3C04-49DC-A0D5-FCF6998AF226}" srcOrd="0" destOrd="0" presId="urn:microsoft.com/office/officeart/2005/8/layout/hList1"/>
    <dgm:cxn modelId="{C9565320-F1AC-4DEB-A2E3-B0C70AB1213C}" type="presParOf" srcId="{7BE0B3BF-A727-4AB5-A7BB-5F4CC2AD5936}" destId="{63C0BB02-64AD-41B8-B39D-35D3EDBDFD76}" srcOrd="1" destOrd="0" presId="urn:microsoft.com/office/officeart/2005/8/layout/hList1"/>
    <dgm:cxn modelId="{B1955AA0-519E-496A-90CF-22884D6977EB}" type="presParOf" srcId="{E3135704-EA75-452C-B434-8501B604E5C6}" destId="{3E8798D0-3138-4C32-9D27-5C02BFAC223C}" srcOrd="5" destOrd="0" presId="urn:microsoft.com/office/officeart/2005/8/layout/hList1"/>
    <dgm:cxn modelId="{2670A134-0D19-43B6-8A05-1B5C76656EB5}" type="presParOf" srcId="{E3135704-EA75-452C-B434-8501B604E5C6}" destId="{DC8A9C0E-FEF1-4E65-8426-613C687DD31F}" srcOrd="6" destOrd="0" presId="urn:microsoft.com/office/officeart/2005/8/layout/hList1"/>
    <dgm:cxn modelId="{D6177FDB-342E-42D6-83C4-FC132CDF16A5}" type="presParOf" srcId="{DC8A9C0E-FEF1-4E65-8426-613C687DD31F}" destId="{0FAF6DB3-5722-4784-BA64-BDED2F1BE0A9}" srcOrd="0" destOrd="0" presId="urn:microsoft.com/office/officeart/2005/8/layout/hList1"/>
    <dgm:cxn modelId="{B4499B81-52D3-45ED-A8E5-F1E4DA9D8E8A}" type="presParOf" srcId="{DC8A9C0E-FEF1-4E65-8426-613C687DD31F}" destId="{3707DA0A-E54F-4785-A3F5-163045F6594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1FDED-0F60-408B-A1F9-C8C75D51E689}">
      <dsp:nvSpPr>
        <dsp:cNvPr id="0" name=""/>
        <dsp:cNvSpPr/>
      </dsp:nvSpPr>
      <dsp:spPr>
        <a:xfrm>
          <a:off x="0" y="366352"/>
          <a:ext cx="7956243" cy="1289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493" tIns="437388" rIns="617493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Provides comprehensive description of resource or assessment results</a:t>
          </a:r>
        </a:p>
      </dsp:txBody>
      <dsp:txXfrm>
        <a:off x="0" y="366352"/>
        <a:ext cx="7956243" cy="1289925"/>
      </dsp:txXfrm>
    </dsp:sp>
    <dsp:sp modelId="{F4442BB8-1A5D-4782-B598-E1ADA82E8A0F}">
      <dsp:nvSpPr>
        <dsp:cNvPr id="0" name=""/>
        <dsp:cNvSpPr/>
      </dsp:nvSpPr>
      <dsp:spPr>
        <a:xfrm>
          <a:off x="397812" y="56392"/>
          <a:ext cx="5569370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509" tIns="0" rIns="21050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Summarize</a:t>
          </a:r>
          <a:endParaRPr lang="en-US" sz="2100" kern="1200" dirty="0"/>
        </a:p>
      </dsp:txBody>
      <dsp:txXfrm>
        <a:off x="428074" y="86654"/>
        <a:ext cx="5508846" cy="559396"/>
      </dsp:txXfrm>
    </dsp:sp>
    <dsp:sp modelId="{0253769D-63D6-472B-8DEA-D13AB156F37D}">
      <dsp:nvSpPr>
        <dsp:cNvPr id="0" name=""/>
        <dsp:cNvSpPr/>
      </dsp:nvSpPr>
      <dsp:spPr>
        <a:xfrm>
          <a:off x="0" y="2079638"/>
          <a:ext cx="7956243" cy="1686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493" tIns="437388" rIns="617493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Demonstrates critical thinking and insightful analysis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Connect personal reactions, theoretical knowledge, and professional implications</a:t>
          </a:r>
        </a:p>
      </dsp:txBody>
      <dsp:txXfrm>
        <a:off x="0" y="2079638"/>
        <a:ext cx="7956243" cy="1686825"/>
      </dsp:txXfrm>
    </dsp:sp>
    <dsp:sp modelId="{EF6ABD76-CD21-4B34-B6D3-B0DB960B0B4D}">
      <dsp:nvSpPr>
        <dsp:cNvPr id="0" name=""/>
        <dsp:cNvSpPr/>
      </dsp:nvSpPr>
      <dsp:spPr>
        <a:xfrm>
          <a:off x="397812" y="1769678"/>
          <a:ext cx="5569370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509" tIns="0" rIns="21050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Reflect</a:t>
          </a:r>
          <a:endParaRPr lang="en-US" sz="2100" kern="1200" dirty="0"/>
        </a:p>
      </dsp:txBody>
      <dsp:txXfrm>
        <a:off x="428074" y="1799940"/>
        <a:ext cx="5508846" cy="559396"/>
      </dsp:txXfrm>
    </dsp:sp>
    <dsp:sp modelId="{71877E5E-8CBB-487F-A339-D655D7432366}">
      <dsp:nvSpPr>
        <dsp:cNvPr id="0" name=""/>
        <dsp:cNvSpPr/>
      </dsp:nvSpPr>
      <dsp:spPr>
        <a:xfrm>
          <a:off x="0" y="4189823"/>
          <a:ext cx="7956243" cy="1289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493" tIns="437388" rIns="617493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Articulates specific, actionable, and innovative strategies for personal growth</a:t>
          </a:r>
        </a:p>
      </dsp:txBody>
      <dsp:txXfrm>
        <a:off x="0" y="4189823"/>
        <a:ext cx="7956243" cy="1289925"/>
      </dsp:txXfrm>
    </dsp:sp>
    <dsp:sp modelId="{DEF09FFA-1A38-4F24-A5DE-BAC73E6142E9}">
      <dsp:nvSpPr>
        <dsp:cNvPr id="0" name=""/>
        <dsp:cNvSpPr/>
      </dsp:nvSpPr>
      <dsp:spPr>
        <a:xfrm>
          <a:off x="397812" y="3879863"/>
          <a:ext cx="5569370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509" tIns="0" rIns="21050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Apply</a:t>
          </a:r>
          <a:endParaRPr lang="en-US" sz="2100" kern="1200" dirty="0"/>
        </a:p>
      </dsp:txBody>
      <dsp:txXfrm>
        <a:off x="428074" y="3910125"/>
        <a:ext cx="5508846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77BBA-0731-408E-AE84-3733432F24D7}">
      <dsp:nvSpPr>
        <dsp:cNvPr id="0" name=""/>
        <dsp:cNvSpPr/>
      </dsp:nvSpPr>
      <dsp:spPr>
        <a:xfrm>
          <a:off x="4278" y="32563"/>
          <a:ext cx="2572374" cy="1028949"/>
        </a:xfrm>
        <a:prstGeom prst="rect">
          <a:avLst/>
        </a:prstGeom>
        <a:solidFill>
          <a:srgbClr val="B59A57"/>
        </a:solidFill>
        <a:ln w="12700" cap="flat" cmpd="sng" algn="ctr">
          <a:solidFill>
            <a:srgbClr val="B59A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Knowledge Competencies</a:t>
          </a:r>
        </a:p>
      </dsp:txBody>
      <dsp:txXfrm>
        <a:off x="4278" y="32563"/>
        <a:ext cx="2572374" cy="1028949"/>
      </dsp:txXfrm>
    </dsp:sp>
    <dsp:sp modelId="{FE5FE1B6-435E-4B69-828B-D2673E6B5064}">
      <dsp:nvSpPr>
        <dsp:cNvPr id="0" name=""/>
        <dsp:cNvSpPr/>
      </dsp:nvSpPr>
      <dsp:spPr>
        <a:xfrm>
          <a:off x="4278" y="1061512"/>
          <a:ext cx="2572374" cy="285480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rgbClr val="B59A57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Job knowledge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Technical knowledge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Knowledge acquisition</a:t>
          </a:r>
        </a:p>
      </dsp:txBody>
      <dsp:txXfrm>
        <a:off x="4278" y="1061512"/>
        <a:ext cx="2572374" cy="2854800"/>
      </dsp:txXfrm>
    </dsp:sp>
    <dsp:sp modelId="{86694D6B-1172-40E2-9F75-6960BA97D827}">
      <dsp:nvSpPr>
        <dsp:cNvPr id="0" name=""/>
        <dsp:cNvSpPr/>
      </dsp:nvSpPr>
      <dsp:spPr>
        <a:xfrm>
          <a:off x="2936785" y="32563"/>
          <a:ext cx="2572374" cy="1028949"/>
        </a:xfrm>
        <a:prstGeom prst="rect">
          <a:avLst/>
        </a:prstGeom>
        <a:solidFill>
          <a:srgbClr val="456990"/>
        </a:solidFill>
        <a:ln w="12700" cap="flat" cmpd="sng" algn="ctr">
          <a:solidFill>
            <a:srgbClr val="4569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Work Competencies</a:t>
          </a:r>
        </a:p>
      </dsp:txBody>
      <dsp:txXfrm>
        <a:off x="2936785" y="32563"/>
        <a:ext cx="2572374" cy="1028949"/>
      </dsp:txXfrm>
    </dsp:sp>
    <dsp:sp modelId="{924065D1-F502-4B5F-8ADF-1011B665439C}">
      <dsp:nvSpPr>
        <dsp:cNvPr id="0" name=""/>
        <dsp:cNvSpPr/>
      </dsp:nvSpPr>
      <dsp:spPr>
        <a:xfrm>
          <a:off x="2936785" y="1061512"/>
          <a:ext cx="2572374" cy="285480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rgbClr val="45699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Quality of work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Dependability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Initiative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Decision-making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Safety</a:t>
          </a:r>
        </a:p>
      </dsp:txBody>
      <dsp:txXfrm>
        <a:off x="2936785" y="1061512"/>
        <a:ext cx="2572374" cy="2854800"/>
      </dsp:txXfrm>
    </dsp:sp>
    <dsp:sp modelId="{8F686047-3C04-49DC-A0D5-FCF6998AF226}">
      <dsp:nvSpPr>
        <dsp:cNvPr id="0" name=""/>
        <dsp:cNvSpPr/>
      </dsp:nvSpPr>
      <dsp:spPr>
        <a:xfrm>
          <a:off x="5869292" y="32563"/>
          <a:ext cx="2572374" cy="1028949"/>
        </a:xfrm>
        <a:prstGeom prst="rect">
          <a:avLst/>
        </a:prstGeom>
        <a:solidFill>
          <a:srgbClr val="F45B69"/>
        </a:solidFill>
        <a:ln w="12700" cap="flat" cmpd="sng" algn="ctr">
          <a:solidFill>
            <a:srgbClr val="F45B6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Interpersonal Competencies</a:t>
          </a:r>
        </a:p>
      </dsp:txBody>
      <dsp:txXfrm>
        <a:off x="5869292" y="32563"/>
        <a:ext cx="2572374" cy="1028949"/>
      </dsp:txXfrm>
    </dsp:sp>
    <dsp:sp modelId="{63C0BB02-64AD-41B8-B39D-35D3EDBDFD76}">
      <dsp:nvSpPr>
        <dsp:cNvPr id="0" name=""/>
        <dsp:cNvSpPr/>
      </dsp:nvSpPr>
      <dsp:spPr>
        <a:xfrm>
          <a:off x="5869292" y="1061512"/>
          <a:ext cx="2572374" cy="285480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rgbClr val="F45B69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Communication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Working relationships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Broader impact</a:t>
          </a:r>
        </a:p>
      </dsp:txBody>
      <dsp:txXfrm>
        <a:off x="5869292" y="1061512"/>
        <a:ext cx="2572374" cy="2854800"/>
      </dsp:txXfrm>
    </dsp:sp>
    <dsp:sp modelId="{0FAF6DB3-5722-4784-BA64-BDED2F1BE0A9}">
      <dsp:nvSpPr>
        <dsp:cNvPr id="0" name=""/>
        <dsp:cNvSpPr/>
      </dsp:nvSpPr>
      <dsp:spPr>
        <a:xfrm>
          <a:off x="8801799" y="32563"/>
          <a:ext cx="2572374" cy="1028949"/>
        </a:xfrm>
        <a:prstGeom prst="rect">
          <a:avLst/>
        </a:prstGeom>
        <a:solidFill>
          <a:srgbClr val="5AAB57"/>
        </a:solidFill>
        <a:ln w="12700" cap="flat" cmpd="sng" algn="ctr">
          <a:solidFill>
            <a:srgbClr val="5AAB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Overall</a:t>
          </a:r>
        </a:p>
      </dsp:txBody>
      <dsp:txXfrm>
        <a:off x="8801799" y="32563"/>
        <a:ext cx="2572374" cy="1028949"/>
      </dsp:txXfrm>
    </dsp:sp>
    <dsp:sp modelId="{3707DA0A-E54F-4785-A3F5-163045F6594A}">
      <dsp:nvSpPr>
        <dsp:cNvPr id="0" name=""/>
        <dsp:cNvSpPr/>
      </dsp:nvSpPr>
      <dsp:spPr>
        <a:xfrm>
          <a:off x="8801799" y="1061512"/>
          <a:ext cx="2572374" cy="285480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rgbClr val="5AAB57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Strengths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Weaknesses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Reflection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Personal goals</a:t>
          </a:r>
        </a:p>
      </dsp:txBody>
      <dsp:txXfrm>
        <a:off x="8801799" y="1061512"/>
        <a:ext cx="2572374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DCD6F-7204-4522-AAF1-8229EE002A34}" type="datetimeFigureOut">
              <a:rPr lang="en-US" smtClean="0"/>
              <a:t>2025-04-02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C4662-281B-4193-8C25-5BD3EB54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9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C4662-281B-4193-8C25-5BD3EB5492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14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Interesting projects</a:t>
            </a:r>
          </a:p>
          <a:p>
            <a:r>
              <a:rPr lang="en-US" dirty="0"/>
              <a:t>Experiential learning</a:t>
            </a:r>
          </a:p>
          <a:p>
            <a:r>
              <a:rPr lang="en-US" dirty="0"/>
              <a:t>Professionalism</a:t>
            </a:r>
          </a:p>
          <a:p>
            <a:r>
              <a:rPr lang="en-US" dirty="0"/>
              <a:t>Networks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C4662-281B-4193-8C25-5BD3EB5492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84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C4662-281B-4193-8C25-5BD3EB5492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42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C4662-281B-4193-8C25-5BD3EB5492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4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175C4-503E-4BFE-A717-D9A9EAFDB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65EDE-785C-4F08-938F-9F05AEA17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33F75-AC60-4B81-9053-6C386E5E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4B5A1-2BF9-4861-A350-B7C17E845E68}" type="datetime1">
              <a:rPr lang="en-US" smtClean="0"/>
              <a:t>2025-04-02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51290-61E7-4FC0-BC28-94FE44ED5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57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9ED90-35CB-43AE-9CD4-9CBC3208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577E09-B67A-481C-BCFC-168CFCFA3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59843-3DDF-41D2-A866-82D7CEE5C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2885-C0E0-4DE4-8A3A-D7C75786A353}" type="datetime1">
              <a:rPr lang="en-US" smtClean="0"/>
              <a:t>2025-04-02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1C734-C742-4531-BB1D-FCE84C0A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4EEC9-0160-4DD0-A902-7DF15BA9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D94A-507B-4BB2-A9B2-F34B3EF96011}" type="slidenum">
              <a:rPr lang="en-US" smtClean="0"/>
              <a:pPr/>
              <a:t>‹#›</a:t>
            </a:fld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2343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EC5D29-1023-48D5-8099-0B88EBC884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302C2-50F3-48CA-92FC-83CF87778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52381-E223-4588-B9E5-D01EF18B3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8E3B-52F0-42CC-AEEE-5FD0363F89A1}" type="datetime1">
              <a:rPr lang="en-US" smtClean="0"/>
              <a:t>2025-04-02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72B97-26E2-4033-99D3-891791DC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9CB28-5F12-458A-96C6-D2523436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D94A-507B-4BB2-A9B2-F34B3EF96011}" type="slidenum">
              <a:rPr lang="en-US" smtClean="0"/>
              <a:pPr/>
              <a:t>‹#›</a:t>
            </a:fld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4739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469A9-FE06-4045-BFCF-E7154CEA4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C4F64-744C-41D9-A3BD-9EC9C553D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DE2C-7345-47E8-9267-FDFFC9CF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EC2D-205E-47F3-A024-46EC08B49F51}" type="datetime1">
              <a:rPr lang="en-US" smtClean="0"/>
              <a:t>2025-04-02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509E3-4397-42EB-A9DE-855AC84A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7AFE-2F02-4052-9E8A-59F14E60F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D94A-507B-4BB2-A9B2-F34B3EF96011}" type="slidenum">
              <a:rPr lang="en-US" smtClean="0"/>
              <a:pPr/>
              <a:t>‹#›</a:t>
            </a:fld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0437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B1742-26D7-477A-ABC3-09F859E1B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EEA9D-47B0-4D19-B423-11B6D8AC8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E9066-F0D4-475D-B55D-2CC67417D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6F3C-E5EC-41FE-81C0-0C08E6863440}" type="datetime1">
              <a:rPr lang="en-US" smtClean="0"/>
              <a:t>2025-04-02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DFBE3-D236-4515-A369-CD9A136D3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4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6DAA9-41F6-453D-855D-623566DDE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7463D-D8D7-4036-9AEC-C08360CFB3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EA97C-42A8-4E39-B038-989EE7EE7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F7ED3-3DAE-415A-A1CA-0069A9F2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B67C-F4EB-4A3E-8913-D3962FAC5869}" type="datetime1">
              <a:rPr lang="en-US" smtClean="0"/>
              <a:t>2025-04-02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7EC57-FB08-44F0-83B1-42D733B31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9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3A6B3-8A0B-42CB-87AE-CA8AC653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D38F8-9AA4-400F-8F45-BB1EC9970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7E4A4-5C63-491A-9AD3-C9E407D57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AB784-28D1-4FB2-8998-10511B898D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51003B-E3B7-4C59-A46E-3D60BA1E0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584911-CAEF-41D3-AE88-76720356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D05F-B8A2-49AB-9F23-679A999DB8A5}" type="datetime1">
              <a:rPr lang="en-US" smtClean="0"/>
              <a:t>2025-04-02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FEE40-43AF-45CA-B64A-84796C68E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E1A0A-3551-4F3E-9EDD-7F6ED67F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D94A-507B-4BB2-A9B2-F34B3EF96011}" type="slidenum">
              <a:rPr lang="en-US" smtClean="0"/>
              <a:pPr/>
              <a:t>‹#›</a:t>
            </a:fld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4528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21B21-5466-4D57-8AD7-B8500EF0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B75495-C800-4B7C-9D9E-D288C9390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244A-B00D-4C07-AFED-1B20A78FF534}" type="datetime1">
              <a:rPr lang="en-US" smtClean="0"/>
              <a:t>2025-04-02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AAC0D-8101-4DF6-B6EB-49C4B844F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F964FB-6343-494E-9088-B386A432F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D94A-507B-4BB2-A9B2-F34B3EF96011}" type="slidenum">
              <a:rPr lang="en-US" smtClean="0"/>
              <a:pPr/>
              <a:t>‹#›</a:t>
            </a:fld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19201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3C6656-5A7C-4398-AEA8-E58C5CDD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71FB1-D0F9-47B1-8CDF-4B45CC2F3BFF}" type="datetime1">
              <a:rPr lang="en-US" smtClean="0"/>
              <a:t>2025-04-02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B2F8A0-64E5-4F98-930A-D5591D81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9DB10-0B3E-41CD-A1CD-2841FE19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D94A-507B-4BB2-A9B2-F34B3EF96011}" type="slidenum">
              <a:rPr lang="en-US" smtClean="0"/>
              <a:pPr/>
              <a:t>‹#›</a:t>
            </a:fld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89089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AB704-65B5-42A9-BCE8-67057BB89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6000D-706F-4F6E-BE6D-DEF16C0CE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A85E29-363B-4B79-8245-FC57A867C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8CCB2-8339-41B1-9600-441670041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6E19E-24A3-4E89-A23D-426E98349E1A}" type="datetime1">
              <a:rPr lang="en-US" smtClean="0"/>
              <a:t>2025-04-02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9C555-3D75-4F9A-A795-88F17FE89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205D5-6D74-478E-A437-93381078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D94A-507B-4BB2-A9B2-F34B3EF96011}" type="slidenum">
              <a:rPr lang="en-US" smtClean="0"/>
              <a:pPr/>
              <a:t>‹#›</a:t>
            </a:fld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36027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9E4C3-D950-4CCD-8DEB-3C3EBF1F9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44D9A0-13FE-4393-93C0-29330DA08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F7EF7E-0D55-4B0C-A55B-A4683CFD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347D0-39C9-4B1E-9C64-AB12BC45C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970A-7E0C-47EA-A472-828FE0A23E21}" type="datetime1">
              <a:rPr lang="en-US" smtClean="0"/>
              <a:t>2025-04-02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83E18-4A32-47AC-9D75-144A1A434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17907-0DFE-400C-9A86-0C290F7C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D94A-507B-4BB2-A9B2-F34B3EF96011}" type="slidenum">
              <a:rPr lang="en-US" smtClean="0"/>
              <a:pPr/>
              <a:t>‹#›</a:t>
            </a:fld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4811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020FB2-47B5-4E8D-98C8-F97F23B2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0187C-80B2-445B-B3A9-3EF7A03BE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95278-EB8D-44AE-9A45-357ADF37C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84AD1-583C-4682-B5DC-4D6DA25BBE48}" type="datetime1">
              <a:rPr lang="en-US" smtClean="0"/>
              <a:t>2025-04-02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2F60E-F005-4455-9DDF-B4858700D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FDE75-A72D-43DD-8B97-051D101B1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3D94A-507B-4BB2-A9B2-F34B3EF96011}" type="slidenum">
              <a:rPr lang="en-US" smtClean="0"/>
              <a:pPr/>
              <a:t>‹#›</a:t>
            </a:fld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6174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405466-9549-48C5-863D-3AED07C89A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" r="-1" b="6062"/>
          <a:stretch/>
        </p:blipFill>
        <p:spPr>
          <a:xfrm>
            <a:off x="-1" y="0"/>
            <a:ext cx="9593355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AAF0F9-DC93-4199-B796-47A206DB6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754371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 dirty="0"/>
              <a:t>Leadership in Engineering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F385F-7D18-4E4A-B74F-181E2C0E8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>
            <a:normAutofit/>
          </a:bodyPr>
          <a:lstStyle/>
          <a:p>
            <a:pPr algn="l"/>
            <a:endParaRPr lang="en-US" dirty="0"/>
          </a:p>
          <a:p>
            <a:pPr algn="l"/>
            <a:r>
              <a:rPr lang="en-US" dirty="0"/>
              <a:t>Will Pluer</a:t>
            </a:r>
          </a:p>
          <a:p>
            <a:pPr algn="l"/>
            <a:r>
              <a:rPr lang="en-US" dirty="0"/>
              <a:t>4/3/2025</a:t>
            </a:r>
          </a:p>
        </p:txBody>
      </p:sp>
      <p:pic>
        <p:nvPicPr>
          <p:cNvPr id="6" name="Picture 5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C99D7FE5-EDDF-42D7-94FB-54117D08F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357" y="340672"/>
            <a:ext cx="4007006" cy="8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81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solidFill>
              <a:srgbClr val="B59A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4B159-2797-4C7E-419B-02824B86E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Leadership Readings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rgbClr val="B59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F1B73-1BEA-BF67-61CA-933B82E1B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2400" dirty="0"/>
              <a:t>What Makes a Leader (Goleman)</a:t>
            </a:r>
          </a:p>
          <a:p>
            <a:r>
              <a:rPr lang="en-US" sz="2400" dirty="0"/>
              <a:t>Secrets of Great Teamwork (Haas &amp; Mortensen)</a:t>
            </a:r>
          </a:p>
          <a:p>
            <a:r>
              <a:rPr lang="en-US" sz="2400" dirty="0"/>
              <a:t>Zombie Leadership (Haslam, Alvesson &amp; Reicher)</a:t>
            </a:r>
          </a:p>
          <a:p>
            <a:r>
              <a:rPr lang="en-US" sz="2400" dirty="0"/>
              <a:t>A New Prescription for Power (Lingo &amp; McGinn)</a:t>
            </a:r>
          </a:p>
          <a:p>
            <a:r>
              <a:rPr lang="en-US" sz="2400" dirty="0"/>
              <a:t>Courage to Take Moral Action (Chaleff)</a:t>
            </a:r>
          </a:p>
          <a:p>
            <a:r>
              <a:rPr lang="en-US" sz="2400" dirty="0"/>
              <a:t>Getting Serious About Diversity (Ely &amp; Thomas)</a:t>
            </a:r>
          </a:p>
          <a:p>
            <a:r>
              <a:rPr lang="en-US" sz="2400" dirty="0"/>
              <a:t>How to Become a Better Ally (Warren &amp; Sekhon)</a:t>
            </a:r>
          </a:p>
          <a:p>
            <a:r>
              <a:rPr lang="en-US" sz="2400" dirty="0"/>
              <a:t>Change (Wagner)</a:t>
            </a:r>
          </a:p>
          <a:p>
            <a:r>
              <a:rPr lang="en-US" sz="2400" dirty="0"/>
              <a:t>The Now, New, and Next of Digital Leadership (</a:t>
            </a:r>
            <a:r>
              <a:rPr lang="en-US" sz="2400" dirty="0" err="1"/>
              <a:t>Quaquebeke</a:t>
            </a:r>
            <a:r>
              <a:rPr lang="en-US" sz="2400" dirty="0"/>
              <a:t> &amp; </a:t>
            </a:r>
            <a:r>
              <a:rPr lang="en-US" sz="2400" dirty="0" err="1"/>
              <a:t>Gerpott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2645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solidFill>
              <a:srgbClr val="B59A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B9390D-2E15-1382-4025-D7E4CED65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Leadership Assessments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rgbClr val="B59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276D5-B85D-ADF9-D98A-ACA4D4FA0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2400" dirty="0"/>
              <a:t>Gallup Strengths</a:t>
            </a:r>
          </a:p>
          <a:p>
            <a:r>
              <a:rPr lang="en-US" sz="2400" dirty="0"/>
              <a:t>Workplace communication styles</a:t>
            </a:r>
          </a:p>
          <a:p>
            <a:r>
              <a:rPr lang="en-US" sz="2400" dirty="0"/>
              <a:t>Goleman’s Leadership styles</a:t>
            </a:r>
          </a:p>
          <a:p>
            <a:r>
              <a:rPr lang="en-US" sz="2400" dirty="0"/>
              <a:t>Values mapping</a:t>
            </a:r>
          </a:p>
          <a:p>
            <a:r>
              <a:rPr lang="en-US" sz="2400" dirty="0"/>
              <a:t>5 factor assessment</a:t>
            </a:r>
          </a:p>
          <a:p>
            <a:r>
              <a:rPr lang="en-US" sz="2400" dirty="0"/>
              <a:t>MBTI</a:t>
            </a:r>
          </a:p>
          <a:p>
            <a:r>
              <a:rPr lang="en-US" sz="2400" dirty="0"/>
              <a:t>Enneagram test</a:t>
            </a:r>
          </a:p>
          <a:p>
            <a:r>
              <a:rPr lang="en-US" sz="2400" dirty="0"/>
              <a:t>Daring leadership assessment</a:t>
            </a:r>
          </a:p>
        </p:txBody>
      </p:sp>
    </p:spTree>
    <p:extLst>
      <p:ext uri="{BB962C8B-B14F-4D97-AF65-F5344CB8AC3E}">
        <p14:creationId xmlns:p14="http://schemas.microsoft.com/office/powerpoint/2010/main" val="1836067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752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F566D1-AAE6-C932-287E-5FFBC892B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Rubric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EE226-96CB-BAEA-9507-25178527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D63D94A-507B-4BB2-A9B2-F34B3EF96011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>
              <a:highlight>
                <a:srgbClr val="FFFF00"/>
              </a:highlight>
            </a:endParaRP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6CF0131A-F326-CAC9-2440-DCC041A730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1024880"/>
              </p:ext>
            </p:extLst>
          </p:nvPr>
        </p:nvGraphicFramePr>
        <p:xfrm>
          <a:off x="3592286" y="640822"/>
          <a:ext cx="7956243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117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B9A65-9A35-9E81-E5A3-0AC68ADDC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Performance Reviews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F8B96CB9-FA32-C1A2-1BF1-38E4410701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2387237"/>
              </p:ext>
            </p:extLst>
          </p:nvPr>
        </p:nvGraphicFramePr>
        <p:xfrm>
          <a:off x="406774" y="2228087"/>
          <a:ext cx="11378452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0887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AEFA1-7531-5602-1883-F06C0DFF3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Extension of Portfolio</a:t>
            </a:r>
          </a:p>
        </p:txBody>
      </p:sp>
      <p:sp>
        <p:nvSpPr>
          <p:cNvPr id="10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AB245A-956A-8276-6A15-46071D601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Strengths interview language</a:t>
            </a:r>
          </a:p>
          <a:p>
            <a:r>
              <a:rPr lang="en-US" sz="2400" dirty="0"/>
              <a:t>Career development</a:t>
            </a:r>
          </a:p>
          <a:p>
            <a:r>
              <a:rPr lang="en-US" sz="2400" dirty="0"/>
              <a:t>Exit interview</a:t>
            </a:r>
          </a:p>
          <a:p>
            <a:endParaRPr lang="en-US" sz="2200" dirty="0"/>
          </a:p>
        </p:txBody>
      </p:sp>
      <p:pic>
        <p:nvPicPr>
          <p:cNvPr id="1028" name="Picture 4" descr="What is an Animated Resume? | Animation Explainers">
            <a:extLst>
              <a:ext uri="{FF2B5EF4-FFF2-40B4-BE49-F238E27FC236}">
                <a16:creationId xmlns:a16="http://schemas.microsoft.com/office/drawing/2014/main" id="{A962BCDF-3625-1C5A-AD4D-C7AC9C135E6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2" r="333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252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DDA8CE9-E0A6-4FF2-823D-D0860760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195564-33B9-434B-9641-764F5905A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18C537-E336-47C4-836B-C342A230F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52475" y="1"/>
            <a:ext cx="4262009" cy="2602764"/>
            <a:chOff x="6867015" y="-1"/>
            <a:chExt cx="5324985" cy="3251912"/>
          </a:xfrm>
          <a:gradFill flip="none" rotWithShape="1">
            <a:gsLst>
              <a:gs pos="0">
                <a:schemeClr val="bg1"/>
              </a:gs>
              <a:gs pos="34000">
                <a:schemeClr val="accent1"/>
              </a:gs>
              <a:gs pos="6600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  <a:tileRect/>
          </a:gra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81F97D2-9A0D-4CA5-B9AF-27B558BCF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678A47C-892D-47C9-A5D8-F8860B1B0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E8FDFA-59ED-4D6F-BA20-10CDF843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958D9A5-8003-4D92-8C05-787C630F7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A1259D8-0C3A-4069-A22F-537BBBB61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0995" y="62352"/>
            <a:ext cx="6028697" cy="6795648"/>
            <a:chOff x="6160995" y="62352"/>
            <a:chExt cx="6028697" cy="6795648"/>
          </a:xfrm>
          <a:gradFill flip="none" rotWithShape="1">
            <a:gsLst>
              <a:gs pos="0">
                <a:schemeClr val="bg1"/>
              </a:gs>
              <a:gs pos="34000">
                <a:schemeClr val="accent1"/>
              </a:gs>
              <a:gs pos="6600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  <a:tileRect/>
          </a:gra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90700B4-CEB5-450F-9EA7-95E355B5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82080" y="81632"/>
              <a:ext cx="6007612" cy="6776368"/>
            </a:xfrm>
            <a:custGeom>
              <a:avLst/>
              <a:gdLst>
                <a:gd name="connsiteX0" fmla="*/ 4493599 w 6007612"/>
                <a:gd name="connsiteY0" fmla="*/ 0 h 6797829"/>
                <a:gd name="connsiteX1" fmla="*/ 5981837 w 6007612"/>
                <a:gd name="connsiteY1" fmla="*/ 314220 h 6797829"/>
                <a:gd name="connsiteX2" fmla="*/ 6007612 w 6007612"/>
                <a:gd name="connsiteY2" fmla="*/ 327088 h 6797829"/>
                <a:gd name="connsiteX3" fmla="*/ 6007612 w 6007612"/>
                <a:gd name="connsiteY3" fmla="*/ 1316637 h 6797829"/>
                <a:gd name="connsiteX4" fmla="*/ 5852405 w 6007612"/>
                <a:gd name="connsiteY4" fmla="*/ 1209899 h 6797829"/>
                <a:gd name="connsiteX5" fmla="*/ 5622498 w 6007612"/>
                <a:gd name="connsiteY5" fmla="*/ 1086619 h 6797829"/>
                <a:gd name="connsiteX6" fmla="*/ 4493032 w 6007612"/>
                <a:gd name="connsiteY6" fmla="*/ 851533 h 6797829"/>
                <a:gd name="connsiteX7" fmla="*/ 3155579 w 6007612"/>
                <a:gd name="connsiteY7" fmla="*/ 1108326 h 6797829"/>
                <a:gd name="connsiteX8" fmla="*/ 1963832 w 6007612"/>
                <a:gd name="connsiteY8" fmla="*/ 1817700 h 6797829"/>
                <a:gd name="connsiteX9" fmla="*/ 1144646 w 6007612"/>
                <a:gd name="connsiteY9" fmla="*/ 2832814 h 6797829"/>
                <a:gd name="connsiteX10" fmla="*/ 851249 w 6007612"/>
                <a:gd name="connsiteY10" fmla="*/ 3998599 h 6797829"/>
                <a:gd name="connsiteX11" fmla="*/ 1336319 w 6007612"/>
                <a:gd name="connsiteY11" fmla="*/ 5057837 h 6797829"/>
                <a:gd name="connsiteX12" fmla="*/ 1597084 w 6007612"/>
                <a:gd name="connsiteY12" fmla="*/ 5424583 h 6797829"/>
                <a:gd name="connsiteX13" fmla="*/ 2591910 w 6007612"/>
                <a:gd name="connsiteY13" fmla="*/ 6440122 h 6797829"/>
                <a:gd name="connsiteX14" fmla="*/ 3899854 w 6007612"/>
                <a:gd name="connsiteY14" fmla="*/ 6780621 h 6797829"/>
                <a:gd name="connsiteX15" fmla="*/ 4741172 w 6007612"/>
                <a:gd name="connsiteY15" fmla="*/ 6563979 h 6797829"/>
                <a:gd name="connsiteX16" fmla="*/ 5649171 w 6007612"/>
                <a:gd name="connsiteY16" fmla="*/ 5938452 h 6797829"/>
                <a:gd name="connsiteX17" fmla="*/ 5873475 w 6007612"/>
                <a:gd name="connsiteY17" fmla="*/ 5764656 h 6797829"/>
                <a:gd name="connsiteX18" fmla="*/ 6007612 w 6007612"/>
                <a:gd name="connsiteY18" fmla="*/ 5660343 h 6797829"/>
                <a:gd name="connsiteX19" fmla="*/ 6007612 w 6007612"/>
                <a:gd name="connsiteY19" fmla="*/ 6737454 h 6797829"/>
                <a:gd name="connsiteX20" fmla="*/ 5929386 w 6007612"/>
                <a:gd name="connsiteY20" fmla="*/ 6797829 h 6797829"/>
                <a:gd name="connsiteX21" fmla="*/ 1656512 w 6007612"/>
                <a:gd name="connsiteY21" fmla="*/ 6797829 h 6797829"/>
                <a:gd name="connsiteX22" fmla="*/ 1630254 w 6007612"/>
                <a:gd name="connsiteY22" fmla="*/ 6775222 h 6797829"/>
                <a:gd name="connsiteX23" fmla="*/ 892250 w 6007612"/>
                <a:gd name="connsiteY23" fmla="*/ 5902700 h 6797829"/>
                <a:gd name="connsiteX24" fmla="*/ 0 w 6007612"/>
                <a:gd name="connsiteY24" fmla="*/ 3998599 h 6797829"/>
                <a:gd name="connsiteX25" fmla="*/ 4493032 w 6007612"/>
                <a:gd name="connsiteY25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07612" h="6797829"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07612" y="327088"/>
                  </a:lnTo>
                  <a:lnTo>
                    <a:pt x="6007612" y="1316637"/>
                  </a:lnTo>
                  <a:lnTo>
                    <a:pt x="5852405" y="1209899"/>
                  </a:lnTo>
                  <a:cubicBezTo>
                    <a:pt x="5778266" y="1164709"/>
                    <a:pt x="5701526" y="1123535"/>
                    <a:pt x="5622498" y="1086619"/>
                  </a:cubicBezTo>
                  <a:cubicBezTo>
                    <a:pt x="5286822" y="930699"/>
                    <a:pt x="4906882" y="851533"/>
                    <a:pt x="4493032" y="851533"/>
                  </a:cubicBezTo>
                  <a:cubicBezTo>
                    <a:pt x="4056201" y="851533"/>
                    <a:pt x="3593263" y="940631"/>
                    <a:pt x="3155579" y="1108326"/>
                  </a:cubicBezTo>
                  <a:cubicBezTo>
                    <a:pt x="2721215" y="1275979"/>
                    <a:pt x="2318305" y="1515819"/>
                    <a:pt x="1963832" y="1817700"/>
                  </a:cubicBezTo>
                  <a:cubicBezTo>
                    <a:pt x="1617657" y="2114360"/>
                    <a:pt x="1334332" y="2465358"/>
                    <a:pt x="1144646" y="2832814"/>
                  </a:cubicBezTo>
                  <a:cubicBezTo>
                    <a:pt x="950561" y="3210060"/>
                    <a:pt x="851249" y="3602202"/>
                    <a:pt x="851249" y="3998599"/>
                  </a:cubicBezTo>
                  <a:cubicBezTo>
                    <a:pt x="851249" y="4377547"/>
                    <a:pt x="999792" y="4597311"/>
                    <a:pt x="1336319" y="5057837"/>
                  </a:cubicBezTo>
                  <a:cubicBezTo>
                    <a:pt x="1420450" y="5173181"/>
                    <a:pt x="1507419" y="5292497"/>
                    <a:pt x="1597084" y="5424583"/>
                  </a:cubicBezTo>
                  <a:cubicBezTo>
                    <a:pt x="1914175" y="5891917"/>
                    <a:pt x="2239493" y="6224189"/>
                    <a:pt x="2591910" y="6440122"/>
                  </a:cubicBezTo>
                  <a:cubicBezTo>
                    <a:pt x="2965467" y="6669393"/>
                    <a:pt x="3393219" y="6780621"/>
                    <a:pt x="3899854" y="6780621"/>
                  </a:cubicBezTo>
                  <a:cubicBezTo>
                    <a:pt x="4187861" y="6780621"/>
                    <a:pt x="4454583" y="6711812"/>
                    <a:pt x="4741172" y="6563979"/>
                  </a:cubicBezTo>
                  <a:cubicBezTo>
                    <a:pt x="5034852" y="6412173"/>
                    <a:pt x="5326263" y="6190848"/>
                    <a:pt x="5649171" y="5938452"/>
                  </a:cubicBezTo>
                  <a:cubicBezTo>
                    <a:pt x="5724931" y="5879291"/>
                    <a:pt x="5800409" y="5821406"/>
                    <a:pt x="5873475" y="5764656"/>
                  </a:cubicBezTo>
                  <a:lnTo>
                    <a:pt x="6007612" y="5660343"/>
                  </a:lnTo>
                  <a:lnTo>
                    <a:pt x="6007612" y="6737454"/>
                  </a:lnTo>
                  <a:lnTo>
                    <a:pt x="5929386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582300F-F646-4FC3-94FC-0582F4B5E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0995" y="62352"/>
              <a:ext cx="6028697" cy="6795648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BB8E8B8-1900-4326-8858-F375F5D8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3721" y="81632"/>
              <a:ext cx="6025971" cy="6776368"/>
            </a:xfrm>
            <a:custGeom>
              <a:avLst/>
              <a:gdLst>
                <a:gd name="connsiteX0" fmla="*/ 6025971 w 6025971"/>
                <a:gd name="connsiteY0" fmla="*/ 5825635 h 6797829"/>
                <a:gd name="connsiteX1" fmla="*/ 6025971 w 6025971"/>
                <a:gd name="connsiteY1" fmla="*/ 6723285 h 6797829"/>
                <a:gd name="connsiteX2" fmla="*/ 5929386 w 6025971"/>
                <a:gd name="connsiteY2" fmla="*/ 6797829 h 6797829"/>
                <a:gd name="connsiteX3" fmla="*/ 4560411 w 6025971"/>
                <a:gd name="connsiteY3" fmla="*/ 6797829 h 6797829"/>
                <a:gd name="connsiteX4" fmla="*/ 4597731 w 6025971"/>
                <a:gd name="connsiteY4" fmla="*/ 6785305 h 6797829"/>
                <a:gd name="connsiteX5" fmla="*/ 5736707 w 6025971"/>
                <a:gd name="connsiteY5" fmla="*/ 6050108 h 6797829"/>
                <a:gd name="connsiteX6" fmla="*/ 5960301 w 6025971"/>
                <a:gd name="connsiteY6" fmla="*/ 5876738 h 6797829"/>
                <a:gd name="connsiteX7" fmla="*/ 4493599 w 6025971"/>
                <a:gd name="connsiteY7" fmla="*/ 0 h 6797829"/>
                <a:gd name="connsiteX8" fmla="*/ 5981837 w 6025971"/>
                <a:gd name="connsiteY8" fmla="*/ 314220 h 6797829"/>
                <a:gd name="connsiteX9" fmla="*/ 6025971 w 6025971"/>
                <a:gd name="connsiteY9" fmla="*/ 336254 h 6797829"/>
                <a:gd name="connsiteX10" fmla="*/ 6025971 w 6025971"/>
                <a:gd name="connsiteY10" fmla="*/ 1157325 h 6797829"/>
                <a:gd name="connsiteX11" fmla="*/ 5925889 w 6025971"/>
                <a:gd name="connsiteY11" fmla="*/ 1088522 h 6797829"/>
                <a:gd name="connsiteX12" fmla="*/ 5682227 w 6025971"/>
                <a:gd name="connsiteY12" fmla="*/ 957939 h 6797829"/>
                <a:gd name="connsiteX13" fmla="*/ 4493032 w 6025971"/>
                <a:gd name="connsiteY13" fmla="*/ 709658 h 6797829"/>
                <a:gd name="connsiteX14" fmla="*/ 3104646 w 6025971"/>
                <a:gd name="connsiteY14" fmla="*/ 976666 h 6797829"/>
                <a:gd name="connsiteX15" fmla="*/ 1871612 w 6025971"/>
                <a:gd name="connsiteY15" fmla="*/ 1710017 h 6797829"/>
                <a:gd name="connsiteX16" fmla="*/ 1018661 w 6025971"/>
                <a:gd name="connsiteY16" fmla="*/ 2767694 h 6797829"/>
                <a:gd name="connsiteX17" fmla="*/ 709374 w 6025971"/>
                <a:gd name="connsiteY17" fmla="*/ 3998599 h 6797829"/>
                <a:gd name="connsiteX18" fmla="*/ 1221258 w 6025971"/>
                <a:gd name="connsiteY18" fmla="*/ 5141684 h 6797829"/>
                <a:gd name="connsiteX19" fmla="*/ 1479187 w 6025971"/>
                <a:gd name="connsiteY19" fmla="*/ 5504459 h 6797829"/>
                <a:gd name="connsiteX20" fmla="*/ 3021272 w 6025971"/>
                <a:gd name="connsiteY20" fmla="*/ 6793670 h 6797829"/>
                <a:gd name="connsiteX21" fmla="*/ 3035805 w 6025971"/>
                <a:gd name="connsiteY21" fmla="*/ 6797829 h 6797829"/>
                <a:gd name="connsiteX22" fmla="*/ 1656512 w 6025971"/>
                <a:gd name="connsiteY22" fmla="*/ 6797829 h 6797829"/>
                <a:gd name="connsiteX23" fmla="*/ 1630254 w 6025971"/>
                <a:gd name="connsiteY23" fmla="*/ 6775222 h 6797829"/>
                <a:gd name="connsiteX24" fmla="*/ 892250 w 6025971"/>
                <a:gd name="connsiteY24" fmla="*/ 5902700 h 6797829"/>
                <a:gd name="connsiteX25" fmla="*/ 0 w 6025971"/>
                <a:gd name="connsiteY25" fmla="*/ 3998599 h 6797829"/>
                <a:gd name="connsiteX26" fmla="*/ 4493032 w 6025971"/>
                <a:gd name="connsiteY26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25971" h="6797829">
                  <a:moveTo>
                    <a:pt x="6025971" y="5825635"/>
                  </a:moveTo>
                  <a:lnTo>
                    <a:pt x="6025971" y="6723285"/>
                  </a:lnTo>
                  <a:lnTo>
                    <a:pt x="5929386" y="6797829"/>
                  </a:lnTo>
                  <a:lnTo>
                    <a:pt x="4560411" y="6797829"/>
                  </a:lnTo>
                  <a:lnTo>
                    <a:pt x="4597731" y="6785305"/>
                  </a:lnTo>
                  <a:cubicBezTo>
                    <a:pt x="4964953" y="6637825"/>
                    <a:pt x="5315251" y="6379435"/>
                    <a:pt x="5736707" y="6050108"/>
                  </a:cubicBezTo>
                  <a:cubicBezTo>
                    <a:pt x="5812043" y="5991230"/>
                    <a:pt x="5887377" y="5933488"/>
                    <a:pt x="5960301" y="5876738"/>
                  </a:cubicBezTo>
                  <a:close/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25971" y="336254"/>
                  </a:lnTo>
                  <a:lnTo>
                    <a:pt x="6025971" y="1157325"/>
                  </a:lnTo>
                  <a:lnTo>
                    <a:pt x="5925889" y="1088522"/>
                  </a:lnTo>
                  <a:cubicBezTo>
                    <a:pt x="5847314" y="1040649"/>
                    <a:pt x="5765982" y="997036"/>
                    <a:pt x="5682227" y="957939"/>
                  </a:cubicBezTo>
                  <a:cubicBezTo>
                    <a:pt x="5327823" y="793222"/>
                    <a:pt x="4927595" y="709658"/>
                    <a:pt x="4493032" y="709658"/>
                  </a:cubicBezTo>
                  <a:cubicBezTo>
                    <a:pt x="4031940" y="709658"/>
                    <a:pt x="3564888" y="799465"/>
                    <a:pt x="3104646" y="976666"/>
                  </a:cubicBezTo>
                  <a:cubicBezTo>
                    <a:pt x="2655243" y="1149867"/>
                    <a:pt x="2238358" y="1397822"/>
                    <a:pt x="1871612" y="1710017"/>
                  </a:cubicBezTo>
                  <a:cubicBezTo>
                    <a:pt x="1506427" y="2022852"/>
                    <a:pt x="1219414" y="2378815"/>
                    <a:pt x="1018661" y="2767694"/>
                  </a:cubicBezTo>
                  <a:cubicBezTo>
                    <a:pt x="813368" y="3165227"/>
                    <a:pt x="709374" y="3579358"/>
                    <a:pt x="709374" y="3998599"/>
                  </a:cubicBezTo>
                  <a:cubicBezTo>
                    <a:pt x="709374" y="4421103"/>
                    <a:pt x="875510" y="4667680"/>
                    <a:pt x="1221258" y="5141684"/>
                  </a:cubicBezTo>
                  <a:cubicBezTo>
                    <a:pt x="1304681" y="5256035"/>
                    <a:pt x="1390941" y="5374217"/>
                    <a:pt x="1479187" y="5504459"/>
                  </a:cubicBezTo>
                  <a:cubicBezTo>
                    <a:pt x="1942790" y="6187719"/>
                    <a:pt x="2430063" y="6601673"/>
                    <a:pt x="3021272" y="6793670"/>
                  </a:cubicBezTo>
                  <a:lnTo>
                    <a:pt x="3035805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68CE675C-A1AB-B72E-3E89-E8DCC68BC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574473"/>
            <a:ext cx="5760719" cy="22284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416254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6E603-B586-4BB8-B11E-B1E55643B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What is SPEED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636CAA-53A0-4286-A5D0-3F3E803CD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7" r="1577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8F192-B29A-1434-258F-C3D9D9B4B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1" y="2706624"/>
            <a:ext cx="6481283" cy="348386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/>
              <a:t>S</a:t>
            </a:r>
            <a:r>
              <a:rPr lang="en-US" sz="3000" dirty="0"/>
              <a:t>enior </a:t>
            </a:r>
            <a:r>
              <a:rPr lang="en-US" sz="3000" b="1" dirty="0"/>
              <a:t>P</a:t>
            </a:r>
            <a:r>
              <a:rPr lang="en-US" sz="3000" dirty="0"/>
              <a:t>rojects in </a:t>
            </a:r>
            <a:r>
              <a:rPr lang="en-US" sz="3000" b="1" dirty="0"/>
              <a:t>E</a:t>
            </a:r>
            <a:r>
              <a:rPr lang="en-US" sz="3000" dirty="0"/>
              <a:t>lon </a:t>
            </a:r>
            <a:r>
              <a:rPr lang="en-US" sz="3000" b="1" dirty="0"/>
              <a:t>E</a:t>
            </a:r>
            <a:r>
              <a:rPr lang="en-US" sz="3000" dirty="0"/>
              <a:t>ngineering </a:t>
            </a:r>
            <a:r>
              <a:rPr lang="en-US" sz="3000" b="1" dirty="0"/>
              <a:t>D</a:t>
            </a:r>
            <a:r>
              <a:rPr lang="en-US" sz="3000" dirty="0"/>
              <a:t>esign</a:t>
            </a:r>
          </a:p>
          <a:p>
            <a:pPr lvl="2"/>
            <a:endParaRPr lang="en-US" sz="2400" dirty="0"/>
          </a:p>
          <a:p>
            <a:r>
              <a:rPr lang="en-US" sz="2600" dirty="0"/>
              <a:t>Small teams of senior engineers</a:t>
            </a:r>
          </a:p>
          <a:p>
            <a:r>
              <a:rPr lang="en-US" sz="2600" dirty="0"/>
              <a:t>Problem-solving</a:t>
            </a:r>
          </a:p>
          <a:p>
            <a:r>
              <a:rPr lang="en-US" sz="2600" dirty="0"/>
              <a:t>Yearlong</a:t>
            </a:r>
          </a:p>
          <a:p>
            <a:r>
              <a:rPr lang="en-US" sz="2600" dirty="0"/>
              <a:t>Real-world</a:t>
            </a:r>
          </a:p>
          <a:p>
            <a:r>
              <a:rPr lang="en-US" sz="2600" dirty="0"/>
              <a:t>Technical</a:t>
            </a:r>
          </a:p>
          <a:p>
            <a:r>
              <a:rPr lang="en-US" sz="2600" dirty="0"/>
              <a:t>Collaboration with external organization</a:t>
            </a:r>
          </a:p>
        </p:txBody>
      </p:sp>
    </p:spTree>
    <p:extLst>
      <p:ext uri="{BB962C8B-B14F-4D97-AF65-F5344CB8AC3E}">
        <p14:creationId xmlns:p14="http://schemas.microsoft.com/office/powerpoint/2010/main" val="812607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162673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F9239D-B1A5-6BB8-7A90-4EF0609A8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238539"/>
            <a:ext cx="3571810" cy="14411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Partners</a:t>
            </a:r>
          </a:p>
        </p:txBody>
      </p:sp>
      <p:pic>
        <p:nvPicPr>
          <p:cNvPr id="1036" name="Picture 12" descr="GRPD Parks &amp; Facilities - City of Graham, NC">
            <a:extLst>
              <a:ext uri="{FF2B5EF4-FFF2-40B4-BE49-F238E27FC236}">
                <a16:creationId xmlns:a16="http://schemas.microsoft.com/office/drawing/2014/main" id="{5602120F-C7D6-7010-D678-B2E9DF1D5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6147" y="4494117"/>
            <a:ext cx="2167128" cy="21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our The Zoo And Meet More Than 20 Animal Species">
            <a:extLst>
              <a:ext uri="{FF2B5EF4-FFF2-40B4-BE49-F238E27FC236}">
                <a16:creationId xmlns:a16="http://schemas.microsoft.com/office/drawing/2014/main" id="{5152D07A-B75C-28E7-3BF3-8114B4EE9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8" y="1825625"/>
            <a:ext cx="3200400" cy="121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ervices – Driver Rehab Services">
            <a:extLst>
              <a:ext uri="{FF2B5EF4-FFF2-40B4-BE49-F238E27FC236}">
                <a16:creationId xmlns:a16="http://schemas.microsoft.com/office/drawing/2014/main" id="{72924D93-9616-6B92-05B2-FB2D5FD79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8" y="4622056"/>
            <a:ext cx="3200400" cy="6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hristmount - Christmount updated their cover photo.">
            <a:extLst>
              <a:ext uri="{FF2B5EF4-FFF2-40B4-BE49-F238E27FC236}">
                <a16:creationId xmlns:a16="http://schemas.microsoft.com/office/drawing/2014/main" id="{7CF6615A-291E-A480-5917-9AE8DAA39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8" y="5448849"/>
            <a:ext cx="3200400" cy="12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PEP 2022 Competition Celebration">
            <a:extLst>
              <a:ext uri="{FF2B5EF4-FFF2-40B4-BE49-F238E27FC236}">
                <a16:creationId xmlns:a16="http://schemas.microsoft.com/office/drawing/2014/main" id="{303B2764-81DD-7AB4-90A9-E68D101D2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8" y="3260095"/>
            <a:ext cx="3200400" cy="114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A44473BA-034D-E55C-A52D-4035EECC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98" y="1579104"/>
            <a:ext cx="2896008" cy="99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BNNano">
            <a:extLst>
              <a:ext uri="{FF2B5EF4-FFF2-40B4-BE49-F238E27FC236}">
                <a16:creationId xmlns:a16="http://schemas.microsoft.com/office/drawing/2014/main" id="{E0CFECDE-A29A-8F7E-8A8D-7D667CF5C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982" y="132051"/>
            <a:ext cx="41148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Wastequip, LLC - Recycling Equipment - Waste handling">
            <a:extLst>
              <a:ext uri="{FF2B5EF4-FFF2-40B4-BE49-F238E27FC236}">
                <a16:creationId xmlns:a16="http://schemas.microsoft.com/office/drawing/2014/main" id="{DABB545D-7511-2E3B-2CD9-DEE35DF74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982" y="5994197"/>
            <a:ext cx="4114800" cy="66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8F29C8-608A-2BD0-60A7-5117AE2C6F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4982" y="4584299"/>
            <a:ext cx="4114800" cy="924674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64F25ACE-EA43-768F-89F8-57FCAAE4F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982" y="3535303"/>
            <a:ext cx="4114800" cy="60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Primary Logo | High Point, NC">
            <a:extLst>
              <a:ext uri="{FF2B5EF4-FFF2-40B4-BE49-F238E27FC236}">
                <a16:creationId xmlns:a16="http://schemas.microsoft.com/office/drawing/2014/main" id="{DE06527F-F0C6-40BB-C6A5-53340A435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827" y="1679736"/>
            <a:ext cx="1809955" cy="133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4F2F77C1-29FE-27F1-13A7-278E121F4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75" y="1606558"/>
            <a:ext cx="1858770" cy="149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>
            <a:extLst>
              <a:ext uri="{FF2B5EF4-FFF2-40B4-BE49-F238E27FC236}">
                <a16:creationId xmlns:a16="http://schemas.microsoft.com/office/drawing/2014/main" id="{87DDF8CD-195F-1A2A-6A57-085DA4CD3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51" y="2863347"/>
            <a:ext cx="2162921" cy="13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DF2199-3098-9C95-AD13-4CC0EDC122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25842" y="132051"/>
            <a:ext cx="3017919" cy="115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59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D436B-555C-44A6-9A35-75130DE61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/>
              <a:t>Groups to Teams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0B0AE-7205-4F44-8D28-331F13993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400" u="sng" dirty="0"/>
              <a:t>Group</a:t>
            </a:r>
            <a:r>
              <a:rPr lang="en-US" sz="2400" dirty="0"/>
              <a:t>: individuals completing tasks that add up to a single outcome</a:t>
            </a:r>
            <a:endParaRPr lang="en-US" sz="2400" u="sng" dirty="0"/>
          </a:p>
          <a:p>
            <a:r>
              <a:rPr lang="en-US" sz="2400" u="sng" dirty="0"/>
              <a:t>Team</a:t>
            </a:r>
            <a:r>
              <a:rPr lang="en-US" sz="2400" dirty="0"/>
              <a:t>: individuals working collaboratively toward a common purpose while supporting each other with leadership, accountability, and inclusivity</a:t>
            </a:r>
          </a:p>
          <a:p>
            <a:pPr lvl="1"/>
            <a:endParaRPr lang="en-US" sz="1800" dirty="0"/>
          </a:p>
          <a:p>
            <a:r>
              <a:rPr lang="en-US" sz="2400" dirty="0"/>
              <a:t>Moving from </a:t>
            </a:r>
            <a:r>
              <a:rPr lang="en-US" sz="2400" i="1" dirty="0"/>
              <a:t>group</a:t>
            </a:r>
            <a:r>
              <a:rPr lang="en-US" sz="2400" dirty="0"/>
              <a:t> to </a:t>
            </a:r>
            <a:r>
              <a:rPr lang="en-US" sz="2400" i="1" dirty="0"/>
              <a:t>team</a:t>
            </a:r>
            <a:r>
              <a:rPr lang="en-US" sz="2400" dirty="0"/>
              <a:t> requires thoughtful reflection</a:t>
            </a:r>
          </a:p>
          <a:p>
            <a:pPr lvl="1"/>
            <a:r>
              <a:rPr lang="en-US" dirty="0"/>
              <a:t>Who students are as individuals</a:t>
            </a:r>
          </a:p>
          <a:p>
            <a:pPr lvl="1"/>
            <a:r>
              <a:rPr lang="en-US" dirty="0"/>
              <a:t>What they value</a:t>
            </a:r>
          </a:p>
          <a:p>
            <a:pPr lvl="1"/>
            <a:r>
              <a:rPr lang="en-US" dirty="0"/>
              <a:t>How they work</a:t>
            </a:r>
          </a:p>
          <a:p>
            <a:pPr lvl="1"/>
            <a:r>
              <a:rPr lang="en-US" dirty="0"/>
              <a:t>How they interact with and </a:t>
            </a:r>
            <a:br>
              <a:rPr lang="en-US" dirty="0"/>
            </a:br>
            <a:r>
              <a:rPr lang="en-US" dirty="0"/>
              <a:t>impact others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CB7895-6D09-71A0-9A36-D7780E644082}"/>
              </a:ext>
            </a:extLst>
          </p:cNvPr>
          <p:cNvSpPr txBox="1"/>
          <p:nvPr/>
        </p:nvSpPr>
        <p:spPr>
          <a:xfrm>
            <a:off x="10163235" y="4054458"/>
            <a:ext cx="1461482" cy="128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Social Change Model</a:t>
            </a:r>
          </a:p>
        </p:txBody>
      </p:sp>
    </p:spTree>
    <p:extLst>
      <p:ext uri="{BB962C8B-B14F-4D97-AF65-F5344CB8AC3E}">
        <p14:creationId xmlns:p14="http://schemas.microsoft.com/office/powerpoint/2010/main" val="149752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03188-FF94-46CF-9460-EC047569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Team Support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9109BD2-9881-4BF4-BE5E-785CF2FEB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u="sng" dirty="0"/>
              <a:t>Scope</a:t>
            </a:r>
            <a:r>
              <a:rPr lang="en-US" sz="2400" dirty="0"/>
              <a:t>: detailed expectations for project</a:t>
            </a:r>
            <a:endParaRPr lang="en-US" sz="2400" u="sng" dirty="0"/>
          </a:p>
          <a:p>
            <a:r>
              <a:rPr lang="en-US" sz="2400" u="sng" dirty="0"/>
              <a:t>Champion</a:t>
            </a:r>
            <a:r>
              <a:rPr lang="en-US" sz="2400" dirty="0"/>
              <a:t>: partner role and is a person in a decision-making capacity</a:t>
            </a:r>
          </a:p>
          <a:p>
            <a:r>
              <a:rPr lang="en-US" sz="2400" u="sng" dirty="0"/>
              <a:t>Leader</a:t>
            </a:r>
            <a:r>
              <a:rPr lang="en-US" sz="2400" dirty="0"/>
              <a:t>: partner role and is the person that commits time to work with the team</a:t>
            </a:r>
          </a:p>
          <a:p>
            <a:r>
              <a:rPr lang="en-US" sz="2400" u="sng" dirty="0"/>
              <a:t>Subject Matter Expert</a:t>
            </a:r>
            <a:r>
              <a:rPr lang="en-US" sz="2400" dirty="0"/>
              <a:t>: faculty or partner member with technical knowledge</a:t>
            </a:r>
          </a:p>
          <a:p>
            <a:r>
              <a:rPr lang="en-US" sz="2400" u="sng" dirty="0"/>
              <a:t>Stakeholder</a:t>
            </a:r>
            <a:r>
              <a:rPr lang="en-US" sz="2400" dirty="0"/>
              <a:t>: a person that influences inputs or is impacted by outcomes</a:t>
            </a:r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CE6C6729-5A59-402E-BC21-C49EE1AEC2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" b="1061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55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3FA25-4BDA-2614-58FD-09C80161F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E229C4-1FEA-5A8A-02F8-7E7108E7A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Course Milestones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85BA9-6B54-FD84-44D8-0C23DDC6D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3420462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Stakeholder engagement</a:t>
            </a:r>
          </a:p>
          <a:p>
            <a:r>
              <a:rPr lang="en-US" sz="2400" dirty="0"/>
              <a:t>Ideation review</a:t>
            </a:r>
          </a:p>
          <a:p>
            <a:r>
              <a:rPr lang="en-US" sz="2400" dirty="0"/>
              <a:t>Detailed design packet</a:t>
            </a:r>
          </a:p>
          <a:p>
            <a:r>
              <a:rPr lang="en-US" sz="2400" dirty="0"/>
              <a:t>Functional mockup &amp; design</a:t>
            </a:r>
          </a:p>
          <a:p>
            <a:r>
              <a:rPr lang="en-US" sz="2400" dirty="0"/>
              <a:t>Functional prototype</a:t>
            </a:r>
          </a:p>
          <a:p>
            <a:r>
              <a:rPr lang="en-US" sz="2400" dirty="0"/>
              <a:t>Testing results</a:t>
            </a:r>
          </a:p>
          <a:p>
            <a:r>
              <a:rPr lang="en-US" sz="2400" dirty="0"/>
              <a:t>Final design report</a:t>
            </a:r>
          </a:p>
        </p:txBody>
      </p:sp>
      <p:pic>
        <p:nvPicPr>
          <p:cNvPr id="6" name="Content Placeholder 19">
            <a:extLst>
              <a:ext uri="{FF2B5EF4-FFF2-40B4-BE49-F238E27FC236}">
                <a16:creationId xmlns:a16="http://schemas.microsoft.com/office/drawing/2014/main" id="{491B6D9D-64FD-BD0C-9BA7-19D7C1B5C6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19383" y="2370137"/>
            <a:ext cx="4727773" cy="43513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BEA5535-70E1-D76F-7022-1CDE19622220}"/>
              </a:ext>
            </a:extLst>
          </p:cNvPr>
          <p:cNvSpPr/>
          <p:nvPr/>
        </p:nvSpPr>
        <p:spPr>
          <a:xfrm>
            <a:off x="8995699" y="3085623"/>
            <a:ext cx="519897" cy="3429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6C40F1-0197-95FF-0098-909742DD7039}"/>
              </a:ext>
            </a:extLst>
          </p:cNvPr>
          <p:cNvSpPr txBox="1"/>
          <p:nvPr/>
        </p:nvSpPr>
        <p:spPr>
          <a:xfrm>
            <a:off x="10260826" y="3729564"/>
            <a:ext cx="5619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2-3 </a:t>
            </a:r>
          </a:p>
          <a:p>
            <a:pPr algn="ctr"/>
            <a:r>
              <a:rPr lang="en-US" sz="1000" b="1" dirty="0"/>
              <a:t>per week</a:t>
            </a:r>
          </a:p>
        </p:txBody>
      </p:sp>
      <p:pic>
        <p:nvPicPr>
          <p:cNvPr id="11" name="Content Placeholder 13">
            <a:extLst>
              <a:ext uri="{FF2B5EF4-FFF2-40B4-BE49-F238E27FC236}">
                <a16:creationId xmlns:a16="http://schemas.microsoft.com/office/drawing/2014/main" id="{E27E700E-EE5F-1588-CE26-247C1CBFA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159" y="1851261"/>
            <a:ext cx="3424024" cy="34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9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DF11D-E6F9-9F1A-C20B-DF15ED382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en-US" sz="4600">
                <a:solidFill>
                  <a:srgbClr val="FFFFFF"/>
                </a:solidFill>
              </a:rPr>
              <a:t>Leadership Competencies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44A53-3822-2D97-D0C6-D5FBEB483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0194" y="2153265"/>
            <a:ext cx="5500560" cy="4023697"/>
          </a:xfrm>
        </p:spPr>
        <p:txBody>
          <a:bodyPr numCol="2">
            <a:normAutofit/>
          </a:bodyPr>
          <a:lstStyle/>
          <a:p>
            <a:r>
              <a:rPr lang="en-US" sz="2400" dirty="0"/>
              <a:t>Ensures accountability</a:t>
            </a:r>
          </a:p>
          <a:p>
            <a:r>
              <a:rPr lang="en-US" sz="2400" dirty="0"/>
              <a:t>Action oriented</a:t>
            </a:r>
          </a:p>
          <a:p>
            <a:r>
              <a:rPr lang="en-US" sz="2400" dirty="0"/>
              <a:t>Collaborates</a:t>
            </a:r>
          </a:p>
          <a:p>
            <a:r>
              <a:rPr lang="en-US" sz="2400" dirty="0"/>
              <a:t>Communicates effectively</a:t>
            </a:r>
          </a:p>
          <a:p>
            <a:r>
              <a:rPr lang="en-US" sz="2400" dirty="0"/>
              <a:t>Manages conflict</a:t>
            </a:r>
          </a:p>
          <a:p>
            <a:r>
              <a:rPr lang="en-US" sz="2400" dirty="0"/>
              <a:t>Decision quality</a:t>
            </a:r>
          </a:p>
          <a:p>
            <a:r>
              <a:rPr lang="en-US" sz="2400" dirty="0"/>
              <a:t>Values differences</a:t>
            </a:r>
          </a:p>
          <a:p>
            <a:r>
              <a:rPr lang="en-US" sz="2400" dirty="0"/>
              <a:t>Demonstrates self-awareness</a:t>
            </a:r>
          </a:p>
          <a:p>
            <a:r>
              <a:rPr lang="en-US" sz="2400" dirty="0"/>
              <a:t>Nimble learning</a:t>
            </a:r>
          </a:p>
          <a:p>
            <a:r>
              <a:rPr lang="en-US" sz="2400" dirty="0"/>
              <a:t>Plans and aligns</a:t>
            </a:r>
          </a:p>
          <a:p>
            <a:r>
              <a:rPr lang="en-US" sz="2400" dirty="0"/>
              <a:t>Resilient</a:t>
            </a:r>
          </a:p>
          <a:p>
            <a:r>
              <a:rPr lang="en-US" sz="2400" dirty="0"/>
              <a:t>Self-development</a:t>
            </a:r>
          </a:p>
          <a:p>
            <a:r>
              <a:rPr lang="en-US" sz="2400" dirty="0"/>
              <a:t>Instills trust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528A3-9123-4250-1D83-F99178FB4977}"/>
              </a:ext>
            </a:extLst>
          </p:cNvPr>
          <p:cNvSpPr txBox="1"/>
          <p:nvPr/>
        </p:nvSpPr>
        <p:spPr>
          <a:xfrm>
            <a:off x="1225755" y="4737680"/>
            <a:ext cx="36444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Drives:</a:t>
            </a:r>
          </a:p>
          <a:p>
            <a:pPr lvl="1"/>
            <a:r>
              <a:rPr lang="en-US" sz="2400" dirty="0"/>
              <a:t>Engagement</a:t>
            </a:r>
          </a:p>
          <a:p>
            <a:pPr lvl="1"/>
            <a:r>
              <a:rPr lang="en-US" sz="2400" dirty="0"/>
              <a:t>Vision and purpose</a:t>
            </a:r>
          </a:p>
          <a:p>
            <a:pPr lvl="1"/>
            <a:r>
              <a:rPr lang="en-US" sz="2400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45473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9D9925-65C9-3877-F131-4B3B228DB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Portfolio Objectives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ED98F-2215-F776-1FCD-6C6F3DD42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6" r="3174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71A744-BCFC-E9C9-202B-A416D8BD02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Explore your personality, strengths, and default ways of interacting with others</a:t>
            </a:r>
          </a:p>
          <a:p>
            <a:r>
              <a:rPr lang="en-US" sz="2400" dirty="0"/>
              <a:t>Learn about characteristics and values of effective teamwork and leadership</a:t>
            </a:r>
          </a:p>
          <a:p>
            <a:r>
              <a:rPr lang="en-US" sz="2400" dirty="0"/>
              <a:t>Reflect on who you are within a team and organization and how you impact others</a:t>
            </a:r>
          </a:p>
          <a:p>
            <a:r>
              <a:rPr lang="en-US" sz="2400" dirty="0"/>
              <a:t>Set goals for how you can strengthen your teamwork and leadership</a:t>
            </a:r>
          </a:p>
        </p:txBody>
      </p:sp>
    </p:spTree>
    <p:extLst>
      <p:ext uri="{BB962C8B-B14F-4D97-AF65-F5344CB8AC3E}">
        <p14:creationId xmlns:p14="http://schemas.microsoft.com/office/powerpoint/2010/main" val="1838113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73F8C-A8C0-DE75-0B82-D4B463B1E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D480A8-A0D8-0D59-E3EE-1CACD96A0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5DE10-7DE1-3C08-E969-7E4EB2CC2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Portfolio Assignment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9DE24C-5A95-8847-190F-834C54D7C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 r="472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6867355A-B278-9B92-FECD-15E509997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754D6D-2F80-D591-44C6-2ED398296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Read</a:t>
            </a:r>
          </a:p>
          <a:p>
            <a:r>
              <a:rPr lang="en-US" sz="2400" dirty="0"/>
              <a:t>Reflect</a:t>
            </a:r>
          </a:p>
          <a:p>
            <a:r>
              <a:rPr lang="en-US" sz="2400" dirty="0"/>
              <a:t>Respond</a:t>
            </a:r>
          </a:p>
          <a:p>
            <a:r>
              <a:rPr lang="en-US" sz="2400" dirty="0"/>
              <a:t>Compile</a:t>
            </a:r>
          </a:p>
        </p:txBody>
      </p:sp>
    </p:spTree>
    <p:extLst>
      <p:ext uri="{BB962C8B-B14F-4D97-AF65-F5344CB8AC3E}">
        <p14:creationId xmlns:p14="http://schemas.microsoft.com/office/powerpoint/2010/main" val="749227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F3EFE5"/>
      </a:lt2>
      <a:accent1>
        <a:srgbClr val="B59A57"/>
      </a:accent1>
      <a:accent2>
        <a:srgbClr val="73000A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79F3D381CD804895F41DD87B0B859A" ma:contentTypeVersion="15" ma:contentTypeDescription="Create a new document." ma:contentTypeScope="" ma:versionID="484724513470ac96c9e4dd59de8c7e4b">
  <xsd:schema xmlns:xsd="http://www.w3.org/2001/XMLSchema" xmlns:xs="http://www.w3.org/2001/XMLSchema" xmlns:p="http://schemas.microsoft.com/office/2006/metadata/properties" xmlns:ns2="fe9da164-5e88-43a0-aab5-bd547124d47e" xmlns:ns3="c6d64cde-87b3-4db9-8590-584bd8f3ed2b" targetNamespace="http://schemas.microsoft.com/office/2006/metadata/properties" ma:root="true" ma:fieldsID="01a624691d2c92b0dc67fa3f38d4dac4" ns2:_="" ns3:_="">
    <xsd:import namespace="fe9da164-5e88-43a0-aab5-bd547124d47e"/>
    <xsd:import namespace="c6d64cde-87b3-4db9-8590-584bd8f3ed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9da164-5e88-43a0-aab5-bd547124d4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d7a0480-a2b6-41fc-9132-c34d873c20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d64cde-87b3-4db9-8590-584bd8f3ed2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8b7485ee-2a0c-4c38-91f5-ce5381e7739d}" ma:internalName="TaxCatchAll" ma:showField="CatchAllData" ma:web="c6d64cde-87b3-4db9-8590-584bd8f3ed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6d64cde-87b3-4db9-8590-584bd8f3ed2b">
      <UserInfo>
        <DisplayName>Jonathan Su</DisplayName>
        <AccountId>14</AccountId>
        <AccountType/>
      </UserInfo>
    </SharedWithUsers>
    <TaxCatchAll xmlns="c6d64cde-87b3-4db9-8590-584bd8f3ed2b" xsi:nil="true"/>
    <lcf76f155ced4ddcb4097134ff3c332f xmlns="fe9da164-5e88-43a0-aab5-bd547124d47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9DB1D41-64D6-4082-A277-D4AAA03C23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9da164-5e88-43a0-aab5-bd547124d47e"/>
    <ds:schemaRef ds:uri="c6d64cde-87b3-4db9-8590-584bd8f3ed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787B22-0F57-4278-91BF-DEDE425FC5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B0518C-9FFB-498D-A0CC-44BD5F3A620A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c6d64cde-87b3-4db9-8590-584bd8f3ed2b"/>
    <ds:schemaRef ds:uri="fe9da164-5e88-43a0-aab5-bd547124d47e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11387</TotalTime>
  <Words>465</Words>
  <Application>Microsoft Office PowerPoint</Application>
  <PresentationFormat>Widescreen</PresentationFormat>
  <Paragraphs>129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Leadership in Engineering Design</vt:lpstr>
      <vt:lpstr>What is SPEED</vt:lpstr>
      <vt:lpstr>Partners</vt:lpstr>
      <vt:lpstr>Groups to Teams</vt:lpstr>
      <vt:lpstr>Team Support</vt:lpstr>
      <vt:lpstr>Course Milestones</vt:lpstr>
      <vt:lpstr>Leadership Competencies</vt:lpstr>
      <vt:lpstr>Portfolio Objectives</vt:lpstr>
      <vt:lpstr>Portfolio Assignment</vt:lpstr>
      <vt:lpstr>Leadership Readings</vt:lpstr>
      <vt:lpstr>Leadership Assessments</vt:lpstr>
      <vt:lpstr>Rubric</vt:lpstr>
      <vt:lpstr>Performance Reviews</vt:lpstr>
      <vt:lpstr>Extension of Portfolio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&lt;Title&gt; &lt;Author name&gt;</dc:title>
  <dc:creator>Will Pluer</dc:creator>
  <cp:lastModifiedBy>Will Pluer</cp:lastModifiedBy>
  <cp:revision>59</cp:revision>
  <dcterms:created xsi:type="dcterms:W3CDTF">2022-04-19T15:15:59Z</dcterms:created>
  <dcterms:modified xsi:type="dcterms:W3CDTF">2025-04-02T20:44:29Z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0x010100A979F3D381CD804895F41DD87B0B859A</vt:lpwstr>
  </property>
</Properties>
</file>