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69922-FBFB-3FFB-7234-7D2BEA67615F}" v="3" dt="2025-04-02T20:59:15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nurse putting on gloves&#10;&#10;AI-generated content may be incorrect.">
            <a:extLst>
              <a:ext uri="{FF2B5EF4-FFF2-40B4-BE49-F238E27FC236}">
                <a16:creationId xmlns:a16="http://schemas.microsoft.com/office/drawing/2014/main" id="{65304E8B-A33D-D24C-1931-B1DDF0C6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Leadership in Nursing: Creating Future Nurse Leaders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Dr. Stacey Thomas</a:t>
            </a:r>
          </a:p>
          <a:p>
            <a:r>
              <a:rPr lang="en-US" sz="1700">
                <a:solidFill>
                  <a:srgbClr val="FFFFFF"/>
                </a:solidFill>
              </a:rPr>
              <a:t>Assistant Professor of Nursing</a:t>
            </a:r>
          </a:p>
          <a:p>
            <a:r>
              <a:rPr lang="en-US" sz="1700">
                <a:solidFill>
                  <a:srgbClr val="FFFFFF"/>
                </a:solidFill>
              </a:rPr>
              <a:t>Leadership Faculty Scholars 2024-2025 Cohort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A1F7B-9E7B-62D7-DD56-ABD37307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Leadership in Nursing: Creating Future Nurse Leaders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9A4AF92E-9F95-0AB1-EA20-CCE0DF75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7EE5-B61E-0AF6-82EE-F4D61700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Elective Nursing course</a:t>
            </a:r>
          </a:p>
          <a:p>
            <a:r>
              <a:rPr lang="en-US" sz="1800" dirty="0">
                <a:solidFill>
                  <a:schemeClr val="tx2"/>
                </a:solidFill>
              </a:rPr>
              <a:t>Designed for Nursing Fellows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Instructor permission for others with strong leadership interests</a:t>
            </a:r>
          </a:p>
          <a:p>
            <a:r>
              <a:rPr lang="en-US" sz="1800" dirty="0">
                <a:solidFill>
                  <a:schemeClr val="tx2"/>
                </a:solidFill>
              </a:rPr>
              <a:t>Senior year course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267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55E467D9-AB03-DDD4-9E00-11A618F9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77" b="663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37E6A-99BE-52B7-3949-F2A21803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Leadership Frameworks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9A21-5E79-0FF8-5E9B-562FA1FE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Relational Leadership</a:t>
            </a:r>
          </a:p>
          <a:p>
            <a:pPr lvl="1"/>
            <a:r>
              <a:rPr lang="en-US" sz="1600" dirty="0"/>
              <a:t>Build trust</a:t>
            </a:r>
          </a:p>
          <a:p>
            <a:pPr lvl="1"/>
            <a:r>
              <a:rPr lang="en-US" sz="1600" dirty="0"/>
              <a:t>Foster inclusivity</a:t>
            </a:r>
          </a:p>
          <a:p>
            <a:pPr lvl="1"/>
            <a:r>
              <a:rPr lang="en-US" sz="1600" dirty="0"/>
              <a:t>Prioritize relationships</a:t>
            </a:r>
          </a:p>
          <a:p>
            <a:r>
              <a:rPr lang="en-US" sz="2000" dirty="0"/>
              <a:t>Servant Leadership</a:t>
            </a:r>
          </a:p>
          <a:p>
            <a:pPr lvl="1"/>
            <a:r>
              <a:rPr lang="en-US" sz="1600" dirty="0"/>
              <a:t>Service to others</a:t>
            </a:r>
          </a:p>
          <a:p>
            <a:pPr lvl="1"/>
            <a:r>
              <a:rPr lang="en-US" sz="1600" dirty="0"/>
              <a:t>Ethical-decision making</a:t>
            </a:r>
          </a:p>
          <a:p>
            <a:pPr lvl="1"/>
            <a:r>
              <a:rPr lang="en-US" sz="1600" dirty="0"/>
              <a:t>Empowering team members</a:t>
            </a:r>
          </a:p>
        </p:txBody>
      </p:sp>
    </p:spTree>
    <p:extLst>
      <p:ext uri="{BB962C8B-B14F-4D97-AF65-F5344CB8AC3E}">
        <p14:creationId xmlns:p14="http://schemas.microsoft.com/office/powerpoint/2010/main" val="128558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5" name="Rectangle 18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F1454-6FAC-0DAF-494C-71B48358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Disciplinary Focused Work</a:t>
            </a:r>
          </a:p>
        </p:txBody>
      </p:sp>
      <p:sp>
        <p:nvSpPr>
          <p:cNvPr id="18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E734-7480-6F79-31FE-3CFCC2ED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/>
              <a:t>Complete a minimum of 40 hours of service with the following</a:t>
            </a:r>
          </a:p>
          <a:p>
            <a:pPr lvl="1"/>
            <a:r>
              <a:rPr lang="en-US" sz="1500"/>
              <a:t>Assist with open-lab hours</a:t>
            </a:r>
          </a:p>
          <a:p>
            <a:pPr lvl="1"/>
            <a:r>
              <a:rPr lang="en-US" sz="1500"/>
              <a:t>Peer tutoring sessions</a:t>
            </a:r>
          </a:p>
          <a:p>
            <a:pPr lvl="1"/>
            <a:r>
              <a:rPr lang="en-US" sz="1500"/>
              <a:t>Participate in underclass student clinical as Care Coordinator/Charge Nurse</a:t>
            </a:r>
          </a:p>
          <a:p>
            <a:pPr lvl="1"/>
            <a:endParaRPr lang="en-US" sz="1500"/>
          </a:p>
          <a:p>
            <a:r>
              <a:rPr lang="en-US" sz="1500"/>
              <a:t>Group project that identifies and problem solves a potential leadership related issue in a clinical setting</a:t>
            </a:r>
          </a:p>
          <a:p>
            <a:pPr lvl="1"/>
            <a:r>
              <a:rPr lang="en-US" sz="1500"/>
              <a:t>Project will utilize the Plan-Do-Study-Act (PDSA) model of Quality Improvement </a:t>
            </a:r>
          </a:p>
        </p:txBody>
      </p:sp>
      <p:pic>
        <p:nvPicPr>
          <p:cNvPr id="1810" name="Picture 1809" descr="How to Implement PDSA in Your Organization | Smartsheet">
            <a:extLst>
              <a:ext uri="{FF2B5EF4-FFF2-40B4-BE49-F238E27FC236}">
                <a16:creationId xmlns:a16="http://schemas.microsoft.com/office/drawing/2014/main" id="{2126A264-85A1-95CB-6BD6-9F342B46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7" r="73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504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A5A18-0DBF-6B62-3E9D-77F36580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Student Deliverables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8DC8F29-5230-8E97-00A8-EA72F4C65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900"/>
              <a:t>Weekly reflective journal entries</a:t>
            </a:r>
          </a:p>
          <a:p>
            <a:pPr lvl="1"/>
            <a:r>
              <a:rPr lang="en-US" sz="1900"/>
              <a:t>Using “What? So What? Now What?” framework to discuss weekly experiences</a:t>
            </a:r>
          </a:p>
          <a:p>
            <a:r>
              <a:rPr lang="en-US" sz="1900"/>
              <a:t>Interactive class discussions based on weekly readings about leadership and how readings support both the relational and servant leadership models</a:t>
            </a:r>
          </a:p>
          <a:p>
            <a:r>
              <a:rPr lang="en-US" sz="1900"/>
              <a:t>Periodic exams based on content readings</a:t>
            </a:r>
          </a:p>
          <a:p>
            <a:r>
              <a:rPr lang="en-US" sz="1900"/>
              <a:t>Group project with presentation</a:t>
            </a:r>
          </a:p>
        </p:txBody>
      </p:sp>
      <p:pic>
        <p:nvPicPr>
          <p:cNvPr id="37" name="Picture 36" descr="Person writing on a notepad">
            <a:extLst>
              <a:ext uri="{FF2B5EF4-FFF2-40B4-BE49-F238E27FC236}">
                <a16:creationId xmlns:a16="http://schemas.microsoft.com/office/drawing/2014/main" id="{855AE0DA-9754-B31A-6AA4-20BB7268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31" r="1104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180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Leadership in Nursing: Creating Future Nurse Leaders</vt:lpstr>
      <vt:lpstr>Leadership in Nursing: Creating Future Nurse Leaders</vt:lpstr>
      <vt:lpstr>Leadership Frameworks</vt:lpstr>
      <vt:lpstr>Disciplinary Focused Work</vt:lpstr>
      <vt:lpstr>Student Deliverables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Stacey Thomas</cp:lastModifiedBy>
  <cp:revision>41</cp:revision>
  <dcterms:created xsi:type="dcterms:W3CDTF">2025-03-07T14:52:10Z</dcterms:created>
  <dcterms:modified xsi:type="dcterms:W3CDTF">2025-04-02T21:00:20Z</dcterms:modified>
</cp:coreProperties>
</file>