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56" r:id="rId2"/>
    <p:sldId id="353" r:id="rId3"/>
    <p:sldId id="35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Hooks" initials="RH" lastIdx="1" clrIdx="0">
    <p:extLst>
      <p:ext uri="{19B8F6BF-5375-455C-9EA6-DF929625EA0E}">
        <p15:presenceInfo xmlns:p15="http://schemas.microsoft.com/office/powerpoint/2012/main" userId="S::rhooks@elon.edu::47228348-6a01-488e-8b93-dbe321148a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B6603"/>
    <a:srgbClr val="ACFEDF"/>
    <a:srgbClr val="B88800"/>
    <a:srgbClr val="E505BA"/>
    <a:srgbClr val="B59A57"/>
    <a:srgbClr val="DAB600"/>
    <a:srgbClr val="FFD700"/>
    <a:srgbClr val="B89900"/>
    <a:srgbClr val="645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4717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29DE5-A4CC-4F14-889F-CB371620EB04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1A144-8A16-4888-B2F7-0E1B9D0E7B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9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12"/>
          <p:cNvSpPr/>
          <p:nvPr/>
        </p:nvSpPr>
        <p:spPr bwMode="auto">
          <a:xfrm>
            <a:off x="270933" y="3771900"/>
            <a:ext cx="48260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747185" y="3867150"/>
            <a:ext cx="82551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587894-DD29-42FD-AE09-3258AE1801E4}"/>
              </a:ext>
            </a:extLst>
          </p:cNvPr>
          <p:cNvSpPr txBox="1"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solidFill>
              <a:srgbClr val="B888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8" y="4732865"/>
            <a:ext cx="1002132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634" y="932112"/>
            <a:ext cx="822808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8" y="5299603"/>
            <a:ext cx="1002132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5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0" y="685800"/>
            <a:ext cx="1002132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65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30980" y="3428999"/>
            <a:ext cx="8841504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8" y="4343400"/>
            <a:ext cx="1002132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18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3308581"/>
            <a:ext cx="1002131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7381"/>
            <a:ext cx="1002132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58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292562" y="863023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6263" y="2819399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22" y="685801"/>
            <a:ext cx="9298820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700" y="3886200"/>
            <a:ext cx="1002132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775200"/>
            <a:ext cx="1002132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4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701" y="685802"/>
            <a:ext cx="1002132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699" y="3505200"/>
            <a:ext cx="1002132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699" y="4343400"/>
            <a:ext cx="1002132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5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512" y="2667000"/>
            <a:ext cx="10272889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92440" y="6108174"/>
            <a:ext cx="1143297" cy="365125"/>
          </a:xfrm>
        </p:spPr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0197" y="6108174"/>
            <a:ext cx="708602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1957" y="6108174"/>
            <a:ext cx="570444" cy="365125"/>
          </a:xfrm>
        </p:spPr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328" y="2666999"/>
            <a:ext cx="8933073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331" y="5027070"/>
            <a:ext cx="893306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1090" y="6116071"/>
            <a:ext cx="551311" cy="365125"/>
          </a:xfrm>
        </p:spPr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8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12" y="685802"/>
            <a:ext cx="10272889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872" y="2667000"/>
            <a:ext cx="4986528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64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642" y="2658533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697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2280" y="2667000"/>
            <a:ext cx="462374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9688" y="3335337"/>
            <a:ext cx="4896331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0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9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1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699" y="1600200"/>
            <a:ext cx="355004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404" y="685801"/>
            <a:ext cx="624261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699" y="2971800"/>
            <a:ext cx="3550045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8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3110" y="1752599"/>
            <a:ext cx="542757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6661" y="914400"/>
            <a:ext cx="3281828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3110" y="3124199"/>
            <a:ext cx="542757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4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842684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9512" y="457201"/>
            <a:ext cx="10272889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512" y="2667001"/>
            <a:ext cx="10272888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11573" y="6116071"/>
            <a:ext cx="1143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61821B-D6E7-45BD-8B13-B60B997F801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9330" y="6116071"/>
            <a:ext cx="7086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31090" y="6116071"/>
            <a:ext cx="5513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012F76-C0A1-4E9A-B02B-EE7AA7363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9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237238E-5B84-4536-BD03-C2F5C857D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283" y="0"/>
            <a:ext cx="8255431" cy="257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4B990E-1DBD-4F1F-B800-2E0ED16E2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934109" cy="258163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2231A76-3437-42F4-A101-77D2731B7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2848" y="2751589"/>
            <a:ext cx="9999677" cy="1350628"/>
          </a:xfrm>
        </p:spPr>
        <p:txBody>
          <a:bodyPr anchor="ctr">
            <a:noAutofit/>
          </a:bodyPr>
          <a:lstStyle/>
          <a:p>
            <a:r>
              <a:rPr kumimoji="0" lang="en-US" sz="6600" b="1" i="0" u="none" strike="noStrike" kern="1200" cap="none" spc="0" normalizeH="0" baseline="0" noProof="0" dirty="0">
                <a:ln w="11430"/>
                <a:solidFill>
                  <a:srgbClr val="B59A5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j-ea"/>
                <a:cs typeface="Narkisim" panose="020E0502050101010101" pitchFamily="34" charset="-79"/>
              </a:rPr>
              <a:t>E-ALERTS</a:t>
            </a:r>
          </a:p>
          <a:p>
            <a:r>
              <a:rPr lang="en-US" sz="3200" b="1" dirty="0">
                <a:ln w="11430"/>
                <a:solidFill>
                  <a:srgbClr val="B59A57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gency FB" panose="020B0503020202020204" pitchFamily="34" charset="0"/>
                <a:ea typeface="+mj-ea"/>
                <a:cs typeface="Narkisim" panose="020E0502050101010101" pitchFamily="34" charset="-79"/>
              </a:rPr>
              <a:t>(Through RAVE)</a:t>
            </a:r>
            <a:endParaRPr lang="en-US" sz="3200" i="1" dirty="0">
              <a:ln>
                <a:solidFill>
                  <a:schemeClr val="tx1">
                    <a:lumMod val="75000"/>
                  </a:schemeClr>
                </a:solidFill>
              </a:ln>
              <a:solidFill>
                <a:srgbClr val="B59A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2C0199-B331-4317-8E43-A7008877A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71" y="-1813"/>
            <a:ext cx="2934109" cy="2581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7BDE95-591F-4330-A4BB-4CA76282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3485" y="0"/>
            <a:ext cx="2538515" cy="25812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9C52478-A47B-488A-8700-BB4357DDDE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8672" y="4420999"/>
            <a:ext cx="9564260" cy="20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2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5BCA-C793-439E-AB36-BB0FC230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572" y="457201"/>
            <a:ext cx="10189829" cy="1128318"/>
          </a:xfrm>
        </p:spPr>
        <p:txBody>
          <a:bodyPr>
            <a:normAutofit/>
          </a:bodyPr>
          <a:lstStyle/>
          <a:p>
            <a:r>
              <a:rPr lang="en-US" sz="3600" dirty="0"/>
              <a:t>UPDATE/ADD YOUR CELL PHONE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35A89-933A-487A-A84F-5936E9A45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367" y="1442907"/>
            <a:ext cx="8814034" cy="2046914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Login to Ontrack at https://www.elon.edu/ontrack</a:t>
            </a:r>
          </a:p>
          <a:p>
            <a:r>
              <a:rPr lang="en-US" dirty="0"/>
              <a:t>Click “User Profile” under the User Account section</a:t>
            </a:r>
          </a:p>
          <a:p>
            <a:r>
              <a:rPr lang="en-US" dirty="0"/>
              <a:t>This will load your User Information page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73FB66-71D8-4AB5-A4B0-141E7BAE8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302" y="3429000"/>
            <a:ext cx="6929307" cy="329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6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5BCA-C793-439E-AB36-BB0FC230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UPDATE/ADD YOUR CELL PHONE NUMBER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35A89-933A-487A-A84F-5936E9A45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240" y="1837189"/>
            <a:ext cx="10089161" cy="2105637"/>
          </a:xfrm>
        </p:spPr>
        <p:txBody>
          <a:bodyPr/>
          <a:lstStyle/>
          <a:p>
            <a:r>
              <a:rPr lang="en-US"/>
              <a:t>Scroll to section marked “Phone Numbers” and add or update your cell phone number.  This number will sync with E-Alert every morning at 6:30am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DE097D4-96ED-4424-842B-724229E3E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03" y="3513351"/>
            <a:ext cx="10616087" cy="19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737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on">
  <a:themeElements>
    <a:clrScheme name="Custom 4">
      <a:dk1>
        <a:srgbClr val="B59A57"/>
      </a:dk1>
      <a:lt1>
        <a:srgbClr val="B59A57"/>
      </a:lt1>
      <a:dk2>
        <a:srgbClr val="212121"/>
      </a:dk2>
      <a:lt2>
        <a:srgbClr val="212121"/>
      </a:lt2>
      <a:accent1>
        <a:srgbClr val="73000A"/>
      </a:accent1>
      <a:accent2>
        <a:srgbClr val="B59A57"/>
      </a:accent2>
      <a:accent3>
        <a:srgbClr val="B59A57"/>
      </a:accent3>
      <a:accent4>
        <a:srgbClr val="B59A57"/>
      </a:accent4>
      <a:accent5>
        <a:srgbClr val="B59A57"/>
      </a:accent5>
      <a:accent6>
        <a:srgbClr val="B59A57"/>
      </a:accent6>
      <a:hlink>
        <a:srgbClr val="73000A"/>
      </a:hlink>
      <a:folHlink>
        <a:srgbClr val="B59A57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on" id="{90536440-8321-48D2-B3B3-2E1FD34AC3C1}" vid="{D4E3E64F-9CCA-4766-9560-E2A57BD4D1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elon</Template>
  <TotalTime>4062</TotalTime>
  <Words>76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Agency FB</vt:lpstr>
      <vt:lpstr>Arial</vt:lpstr>
      <vt:lpstr>Calibri</vt:lpstr>
      <vt:lpstr>Corbel</vt:lpstr>
      <vt:lpstr>elon</vt:lpstr>
      <vt:lpstr>PowerPoint Presentation</vt:lpstr>
      <vt:lpstr>UPDATE/ADD YOUR CELL PHONE NUMBER</vt:lpstr>
      <vt:lpstr>UPDATE/ADD YOUR CELL PHONE NUMBER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ELON UNIVERSITY POLICE DEPARTMENT</dc:title>
  <dc:creator>BECKY LEMIRE</dc:creator>
  <cp:lastModifiedBy>Scott Jean</cp:lastModifiedBy>
  <cp:revision>119</cp:revision>
  <dcterms:created xsi:type="dcterms:W3CDTF">2020-12-26T21:05:32Z</dcterms:created>
  <dcterms:modified xsi:type="dcterms:W3CDTF">2022-03-08T19:09:06Z</dcterms:modified>
</cp:coreProperties>
</file>